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</p:sldIdLst>
  <p:sldSz cx="9144000" cy="6858000"/>
  <p:notesSz cx="6858000" cy="9144000"/>
  <p:defaultTextStyle>
    <a:lvl1pPr>
      <a:defRPr sz="3200">
        <a:latin typeface="Gill Sans MT"/>
        <a:ea typeface="Gill Sans MT"/>
        <a:cs typeface="Gill Sans MT"/>
        <a:sym typeface="Gill Sans MT"/>
      </a:defRPr>
    </a:lvl1pPr>
    <a:lvl2pPr indent="457200">
      <a:defRPr sz="3200">
        <a:latin typeface="Gill Sans MT"/>
        <a:ea typeface="Gill Sans MT"/>
        <a:cs typeface="Gill Sans MT"/>
        <a:sym typeface="Gill Sans MT"/>
      </a:defRPr>
    </a:lvl2pPr>
    <a:lvl3pPr indent="914400">
      <a:defRPr sz="3200">
        <a:latin typeface="Gill Sans MT"/>
        <a:ea typeface="Gill Sans MT"/>
        <a:cs typeface="Gill Sans MT"/>
        <a:sym typeface="Gill Sans MT"/>
      </a:defRPr>
    </a:lvl3pPr>
    <a:lvl4pPr indent="1371600">
      <a:defRPr sz="3200">
        <a:latin typeface="Gill Sans MT"/>
        <a:ea typeface="Gill Sans MT"/>
        <a:cs typeface="Gill Sans MT"/>
        <a:sym typeface="Gill Sans MT"/>
      </a:defRPr>
    </a:lvl4pPr>
    <a:lvl5pPr indent="1828800">
      <a:defRPr sz="3200">
        <a:latin typeface="Gill Sans MT"/>
        <a:ea typeface="Gill Sans MT"/>
        <a:cs typeface="Gill Sans MT"/>
        <a:sym typeface="Gill Sans MT"/>
      </a:defRPr>
    </a:lvl5pPr>
    <a:lvl6pPr>
      <a:defRPr sz="3200">
        <a:latin typeface="Gill Sans MT"/>
        <a:ea typeface="Gill Sans MT"/>
        <a:cs typeface="Gill Sans MT"/>
        <a:sym typeface="Gill Sans MT"/>
      </a:defRPr>
    </a:lvl6pPr>
    <a:lvl7pPr>
      <a:defRPr sz="3200">
        <a:latin typeface="Gill Sans MT"/>
        <a:ea typeface="Gill Sans MT"/>
        <a:cs typeface="Gill Sans MT"/>
        <a:sym typeface="Gill Sans MT"/>
      </a:defRPr>
    </a:lvl7pPr>
    <a:lvl8pPr>
      <a:defRPr sz="3200">
        <a:latin typeface="Gill Sans MT"/>
        <a:ea typeface="Gill Sans MT"/>
        <a:cs typeface="Gill Sans MT"/>
        <a:sym typeface="Gill Sans MT"/>
      </a:defRPr>
    </a:lvl8pPr>
    <a:lvl9pPr>
      <a:defRPr sz="3200">
        <a:latin typeface="Gill Sans MT"/>
        <a:ea typeface="Gill Sans MT"/>
        <a:cs typeface="Gill Sans MT"/>
        <a:sym typeface="Gill Sans M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n" i="on">
        <a:font>
          <a:latin typeface="Gill Sans MT"/>
          <a:ea typeface="Gill Sans MT"/>
          <a:cs typeface="Gill Sans M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4D6E0"/>
          </a:solidFill>
        </a:fill>
      </a:tcStyle>
    </a:wholeTbl>
    <a:band2H>
      <a:tcTxStyle b="def" i="def"/>
      <a:tcStyle>
        <a:tcBdr/>
        <a:fill>
          <a:solidFill>
            <a:srgbClr val="EBECF0"/>
          </a:solidFill>
        </a:fill>
      </a:tcStyle>
    </a:band2H>
    <a:firstCol>
      <a:tcTxStyle b="on" i="on">
        <a:font>
          <a:latin typeface="Gill Sans MT"/>
          <a:ea typeface="Gill Sans MT"/>
          <a:cs typeface="Gill Sans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27CA3"/>
          </a:solidFill>
        </a:fill>
      </a:tcStyle>
    </a:firstCol>
    <a:lastRow>
      <a:tcTxStyle b="on" i="on">
        <a:font>
          <a:latin typeface="Gill Sans MT"/>
          <a:ea typeface="Gill Sans MT"/>
          <a:cs typeface="Gill Sans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27CA3"/>
          </a:solidFill>
        </a:fill>
      </a:tcStyle>
    </a:lastRow>
    <a:firstRow>
      <a:tcTxStyle b="on" i="on">
        <a:font>
          <a:latin typeface="Gill Sans MT"/>
          <a:ea typeface="Gill Sans MT"/>
          <a:cs typeface="Gill Sans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27CA3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Gill Sans MT"/>
          <a:ea typeface="Gill Sans MT"/>
          <a:cs typeface="Gill Sans M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Gill Sans MT"/>
          <a:ea typeface="Gill Sans MT"/>
          <a:cs typeface="Gill Sans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>
          <a:latin typeface="Gill Sans MT"/>
          <a:ea typeface="Gill Sans MT"/>
          <a:cs typeface="Gill Sans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Gill Sans MT"/>
          <a:ea typeface="Gill Sans MT"/>
          <a:cs typeface="Gill Sans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Gill Sans MT"/>
          <a:ea typeface="Gill Sans MT"/>
          <a:cs typeface="Gill Sans M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E1E6"/>
          </a:solidFill>
        </a:fill>
      </a:tcStyle>
    </a:wholeTbl>
    <a:band2H>
      <a:tcTxStyle b="def" i="def"/>
      <a:tcStyle>
        <a:tcBdr/>
        <a:fill>
          <a:solidFill>
            <a:srgbClr val="EEF0F3"/>
          </a:solidFill>
        </a:fill>
      </a:tcStyle>
    </a:band2H>
    <a:firstCol>
      <a:tcTxStyle b="on" i="on">
        <a:font>
          <a:latin typeface="Gill Sans MT"/>
          <a:ea typeface="Gill Sans MT"/>
          <a:cs typeface="Gill Sans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A7BA"/>
          </a:solidFill>
        </a:fill>
      </a:tcStyle>
    </a:firstCol>
    <a:lastRow>
      <a:tcTxStyle b="on" i="on">
        <a:font>
          <a:latin typeface="Gill Sans MT"/>
          <a:ea typeface="Gill Sans MT"/>
          <a:cs typeface="Gill Sans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A7BA"/>
          </a:solidFill>
        </a:fill>
      </a:tcStyle>
    </a:lastRow>
    <a:firstRow>
      <a:tcTxStyle b="on" i="on">
        <a:font>
          <a:latin typeface="Gill Sans MT"/>
          <a:ea typeface="Gill Sans MT"/>
          <a:cs typeface="Gill Sans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A7BA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Gill Sans MT"/>
          <a:ea typeface="Gill Sans MT"/>
          <a:cs typeface="Gill Sans M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Gill Sans MT"/>
          <a:ea typeface="Gill Sans MT"/>
          <a:cs typeface="Gill Sans M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27CA3"/>
          </a:solidFill>
        </a:fill>
      </a:tcStyle>
    </a:firstCol>
    <a:lastRow>
      <a:tcTxStyle b="on" i="on">
        <a:font>
          <a:latin typeface="Gill Sans MT"/>
          <a:ea typeface="Gill Sans MT"/>
          <a:cs typeface="Gill Sans M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Gill Sans MT"/>
          <a:ea typeface="Gill Sans MT"/>
          <a:cs typeface="Gill Sans M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27CA3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Gill Sans MT"/>
          <a:ea typeface="Gill Sans MT"/>
          <a:cs typeface="Gill Sans M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Gill Sans MT"/>
          <a:ea typeface="Gill Sans MT"/>
          <a:cs typeface="Gill Sans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Gill Sans MT"/>
          <a:ea typeface="Gill Sans MT"/>
          <a:cs typeface="Gill Sans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Gill Sans MT"/>
          <a:ea typeface="Gill Sans MT"/>
          <a:cs typeface="Gill Sans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Gill Sans MT"/>
          <a:ea typeface="Gill Sans MT"/>
          <a:cs typeface="Gill Sans M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Gill Sans MT"/>
          <a:ea typeface="Gill Sans MT"/>
          <a:cs typeface="Gill Sans M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Gill Sans MT"/>
          <a:ea typeface="Gill Sans MT"/>
          <a:cs typeface="Gill Sans M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Gill Sans MT"/>
          <a:ea typeface="Gill Sans MT"/>
          <a:cs typeface="Gill Sans M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65" name="Shape 65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faul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/>
        </p:nvSpPr>
        <p:spPr>
          <a:xfrm>
            <a:off x="457200" y="6353175"/>
            <a:ext cx="8229600" cy="0"/>
          </a:xfrm>
          <a:prstGeom prst="line">
            <a:avLst/>
          </a:prstGeom>
          <a:ln>
            <a:solidFill>
              <a:srgbClr val="9FB8CD"/>
            </a:solidFill>
            <a:prstDash val="dash"/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9" name="Shape 9"/>
          <p:cNvSpPr/>
          <p:nvPr/>
        </p:nvSpPr>
        <p:spPr>
          <a:xfrm>
            <a:off x="457200" y="1143000"/>
            <a:ext cx="8229600" cy="0"/>
          </a:xfrm>
          <a:prstGeom prst="line">
            <a:avLst/>
          </a:prstGeom>
          <a:ln>
            <a:solidFill>
              <a:srgbClr val="9FB8CD"/>
            </a:solidFill>
            <a:prstDash val="dash"/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10" name="Shape 10"/>
          <p:cNvSpPr/>
          <p:nvPr/>
        </p:nvSpPr>
        <p:spPr>
          <a:xfrm rot="5400000">
            <a:off x="419099" y="6467474"/>
            <a:ext cx="190501" cy="120652"/>
          </a:xfrm>
          <a:prstGeom prst="triangle">
            <a:avLst/>
          </a:prstGeom>
          <a:solidFill>
            <a:srgbClr val="9FB8CD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spcBef>
                <a:spcPts val="400"/>
              </a:spcBef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11" name="Shape 11"/>
          <p:cNvSpPr/>
          <p:nvPr>
            <p:ph type="sldNum" sz="quarter" idx="2"/>
          </p:nvPr>
        </p:nvSpPr>
        <p:spPr>
          <a:xfrm>
            <a:off x="612775" y="6356350"/>
            <a:ext cx="1981200" cy="30734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64653"/>
                </a:solidFill>
              </a:defRPr>
            </a:lvl1pPr>
          </a:lstStyle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faul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ln w="6350" cap="rnd">
            <a:solidFill>
              <a:srgbClr val="727CA3"/>
            </a:solidFill>
            <a:round/>
          </a:ln>
        </p:spPr>
        <p:txBody>
          <a:bodyPr lIns="0" tIns="0" rIns="0" bIns="0" anchor="ctr"/>
          <a:lstStyle/>
          <a:p>
            <a:pPr lvl="0" algn="ctr">
              <a:spcBef>
                <a:spcPts val="400"/>
              </a:spcBef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14" name="Shape 1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ln w="6350" cap="rnd">
            <a:solidFill>
              <a:srgbClr val="9FB8CD"/>
            </a:solidFill>
            <a:round/>
          </a:ln>
        </p:spPr>
        <p:txBody>
          <a:bodyPr lIns="0" tIns="0" rIns="0" bIns="0" anchor="ctr"/>
          <a:lstStyle/>
          <a:p>
            <a:pPr lvl="0" algn="ctr">
              <a:spcBef>
                <a:spcPts val="400"/>
              </a:spcBef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15" name="Shape 1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rgbClr val="727CA3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spcBef>
                <a:spcPts val="400"/>
              </a:spcBef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16" name="Shape 1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rgbClr val="9FB8CD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spcBef>
                <a:spcPts val="400"/>
              </a:spcBef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17" name="Shape 17"/>
          <p:cNvSpPr/>
          <p:nvPr>
            <p:ph type="sldNum" sz="quarter" idx="2"/>
          </p:nvPr>
        </p:nvSpPr>
        <p:spPr>
          <a:xfrm>
            <a:off x="1216025" y="6354762"/>
            <a:ext cx="1219200" cy="30734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64653"/>
                </a:solidFill>
              </a:defRPr>
            </a:lvl1pPr>
          </a:lstStyle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DDE9EC"/>
                </a:solidFill>
              </a:rPr>
              <a:t>Click to edit Master title style</a:t>
            </a:r>
          </a:p>
        </p:txBody>
      </p:sp>
      <p:sp>
        <p:nvSpPr>
          <p:cNvPr id="20" name="Shape 2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Click to edit Master text styles</a:t>
            </a:r>
            <a:endParaRPr sz="26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Second level</a:t>
            </a:r>
            <a:endParaRPr sz="26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Third level</a:t>
            </a:r>
            <a:endParaRPr sz="26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Fourth level</a:t>
            </a:r>
            <a:endParaRPr sz="26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Fifth level</a:t>
            </a:r>
          </a:p>
        </p:txBody>
      </p:sp>
      <p:sp>
        <p:nvSpPr>
          <p:cNvPr id="21" name="Shape 2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faul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/>
          <p:nvPr/>
        </p:nvSpPr>
        <p:spPr>
          <a:xfrm>
            <a:off x="457200" y="6353175"/>
            <a:ext cx="8229600" cy="0"/>
          </a:xfrm>
          <a:prstGeom prst="line">
            <a:avLst/>
          </a:prstGeom>
          <a:ln>
            <a:solidFill>
              <a:srgbClr val="9FB8CD"/>
            </a:solidFill>
            <a:prstDash val="dash"/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24" name="Shape 24"/>
          <p:cNvSpPr/>
          <p:nvPr/>
        </p:nvSpPr>
        <p:spPr>
          <a:xfrm>
            <a:off x="457200" y="1143000"/>
            <a:ext cx="8229600" cy="0"/>
          </a:xfrm>
          <a:prstGeom prst="line">
            <a:avLst/>
          </a:prstGeom>
          <a:ln>
            <a:solidFill>
              <a:srgbClr val="9FB8CD"/>
            </a:solidFill>
            <a:prstDash val="dash"/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25" name="Shape 25"/>
          <p:cNvSpPr/>
          <p:nvPr/>
        </p:nvSpPr>
        <p:spPr>
          <a:xfrm rot="5400000">
            <a:off x="419099" y="6467474"/>
            <a:ext cx="190501" cy="120652"/>
          </a:xfrm>
          <a:prstGeom prst="triangle">
            <a:avLst/>
          </a:prstGeom>
          <a:solidFill>
            <a:srgbClr val="9FB8CD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spcBef>
                <a:spcPts val="400"/>
              </a:spcBef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26" name="Shape 2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64653"/>
                </a:solidFill>
              </a:rPr>
              <a:t>Click to edit Master title style</a:t>
            </a:r>
          </a:p>
        </p:txBody>
      </p:sp>
      <p:sp>
        <p:nvSpPr>
          <p:cNvPr id="27" name="Shape 27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>
              <a:defRPr sz="1800"/>
            </a:pPr>
            <a:r>
              <a:rPr sz="2600"/>
              <a:t>Click to edit Master text styles</a:t>
            </a:r>
            <a:endParaRPr sz="2600"/>
          </a:p>
          <a:p>
            <a:pPr lvl="1">
              <a:defRPr sz="1800"/>
            </a:pPr>
            <a:r>
              <a:rPr sz="2600"/>
              <a:t>Second level</a:t>
            </a:r>
            <a:endParaRPr sz="2600"/>
          </a:p>
          <a:p>
            <a:pPr lvl="2">
              <a:defRPr sz="1800"/>
            </a:pPr>
            <a:r>
              <a:rPr sz="2600"/>
              <a:t>Third level</a:t>
            </a:r>
            <a:endParaRPr sz="2600"/>
          </a:p>
          <a:p>
            <a:pPr lvl="3">
              <a:defRPr sz="1800"/>
            </a:pPr>
            <a:r>
              <a:rPr sz="2600"/>
              <a:t>Fourth level</a:t>
            </a:r>
            <a:endParaRPr sz="2600"/>
          </a:p>
          <a:p>
            <a:pPr lvl="4">
              <a:defRPr sz="1800"/>
            </a:pPr>
            <a:r>
              <a:rPr sz="2600"/>
              <a:t>Fifth level</a:t>
            </a:r>
          </a:p>
        </p:txBody>
      </p:sp>
      <p:sp>
        <p:nvSpPr>
          <p:cNvPr id="28" name="Shape 28"/>
          <p:cNvSpPr/>
          <p:nvPr>
            <p:ph type="sldNum" sz="quarter" idx="2"/>
          </p:nvPr>
        </p:nvSpPr>
        <p:spPr>
          <a:xfrm>
            <a:off x="8001000" y="6400800"/>
            <a:ext cx="2057400" cy="30734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64653"/>
                </a:solidFill>
              </a:defRPr>
            </a:lvl1pPr>
          </a:lstStyle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faul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/>
          <p:nvPr/>
        </p:nvSpPr>
        <p:spPr>
          <a:xfrm>
            <a:off x="457200" y="6353175"/>
            <a:ext cx="8229600" cy="0"/>
          </a:xfrm>
          <a:prstGeom prst="line">
            <a:avLst/>
          </a:prstGeom>
          <a:ln>
            <a:solidFill>
              <a:srgbClr val="9FB8CD"/>
            </a:solidFill>
            <a:prstDash val="dash"/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31" name="Shape 31"/>
          <p:cNvSpPr/>
          <p:nvPr/>
        </p:nvSpPr>
        <p:spPr>
          <a:xfrm>
            <a:off x="457200" y="1143000"/>
            <a:ext cx="8229600" cy="0"/>
          </a:xfrm>
          <a:prstGeom prst="line">
            <a:avLst/>
          </a:prstGeom>
          <a:ln>
            <a:solidFill>
              <a:srgbClr val="9FB8CD"/>
            </a:solidFill>
            <a:prstDash val="dash"/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32" name="Shape 32"/>
          <p:cNvSpPr/>
          <p:nvPr/>
        </p:nvSpPr>
        <p:spPr>
          <a:xfrm rot="5400000">
            <a:off x="419099" y="6467474"/>
            <a:ext cx="190501" cy="120652"/>
          </a:xfrm>
          <a:prstGeom prst="triangle">
            <a:avLst/>
          </a:prstGeom>
          <a:solidFill>
            <a:srgbClr val="9FB8CD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spcBef>
                <a:spcPts val="400"/>
              </a:spcBef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33" name="Shape 33"/>
          <p:cNvSpPr/>
          <p:nvPr/>
        </p:nvSpPr>
        <p:spPr>
          <a:xfrm rot="5400000">
            <a:off x="419099" y="6467474"/>
            <a:ext cx="190501" cy="120652"/>
          </a:xfrm>
          <a:prstGeom prst="triangle">
            <a:avLst/>
          </a:prstGeom>
          <a:solidFill>
            <a:srgbClr val="9FB8CD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spcBef>
                <a:spcPts val="400"/>
              </a:spcBef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34" name="Shape 3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64653"/>
                </a:solidFill>
              </a:rPr>
              <a:t>Click to edit Master title style</a:t>
            </a:r>
          </a:p>
        </p:txBody>
      </p:sp>
      <p:sp>
        <p:nvSpPr>
          <p:cNvPr id="35" name="Shape 35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>
              <a:defRPr sz="1800"/>
            </a:pPr>
            <a:r>
              <a:rPr sz="2600"/>
              <a:t>Click to edit Master text styles</a:t>
            </a:r>
            <a:endParaRPr sz="2600"/>
          </a:p>
          <a:p>
            <a:pPr lvl="1">
              <a:defRPr sz="1800"/>
            </a:pPr>
            <a:r>
              <a:rPr sz="2600"/>
              <a:t>Second level</a:t>
            </a:r>
            <a:endParaRPr sz="2600"/>
          </a:p>
          <a:p>
            <a:pPr lvl="2">
              <a:defRPr sz="1800"/>
            </a:pPr>
            <a:r>
              <a:rPr sz="2600"/>
              <a:t>Third level</a:t>
            </a:r>
            <a:endParaRPr sz="2600"/>
          </a:p>
          <a:p>
            <a:pPr lvl="3">
              <a:defRPr sz="1800"/>
            </a:pPr>
            <a:r>
              <a:rPr sz="2600"/>
              <a:t>Fourth level</a:t>
            </a:r>
            <a:endParaRPr sz="2600"/>
          </a:p>
          <a:p>
            <a:pPr lvl="4">
              <a:defRPr sz="1800"/>
            </a:pPr>
            <a:r>
              <a:rPr sz="2600"/>
              <a:t>Fifth level</a:t>
            </a:r>
          </a:p>
        </p:txBody>
      </p:sp>
      <p:sp>
        <p:nvSpPr>
          <p:cNvPr id="36" name="Shape 36"/>
          <p:cNvSpPr/>
          <p:nvPr>
            <p:ph type="sldNum" sz="quarter" idx="2"/>
          </p:nvPr>
        </p:nvSpPr>
        <p:spPr>
          <a:xfrm>
            <a:off x="612775" y="6356350"/>
            <a:ext cx="1981200" cy="30734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64653"/>
                </a:solidFill>
              </a:defRPr>
            </a:lvl1pPr>
          </a:lstStyle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faul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/>
        </p:nvSpPr>
        <p:spPr>
          <a:xfrm>
            <a:off x="457200" y="6353175"/>
            <a:ext cx="8229600" cy="0"/>
          </a:xfrm>
          <a:prstGeom prst="line">
            <a:avLst/>
          </a:prstGeom>
          <a:ln>
            <a:solidFill>
              <a:srgbClr val="9FB8CD"/>
            </a:solidFill>
            <a:prstDash val="dash"/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39" name="Shape 39"/>
          <p:cNvSpPr/>
          <p:nvPr/>
        </p:nvSpPr>
        <p:spPr>
          <a:xfrm rot="5400000">
            <a:off x="419099" y="6467474"/>
            <a:ext cx="190501" cy="120652"/>
          </a:xfrm>
          <a:prstGeom prst="triangle">
            <a:avLst/>
          </a:prstGeom>
          <a:solidFill>
            <a:srgbClr val="9FB8CD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spcBef>
                <a:spcPts val="400"/>
              </a:spcBef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40" name="Shape 4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64653"/>
                </a:solidFill>
              </a:rPr>
              <a:t>Click to edit Master title style</a:t>
            </a:r>
          </a:p>
        </p:txBody>
      </p:sp>
      <p:sp>
        <p:nvSpPr>
          <p:cNvPr id="41" name="Shape 41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>
              <a:defRPr sz="1800"/>
            </a:pPr>
            <a:r>
              <a:rPr sz="2600"/>
              <a:t>Click to edit Master text styles</a:t>
            </a:r>
            <a:endParaRPr sz="2600"/>
          </a:p>
          <a:p>
            <a:pPr lvl="1">
              <a:defRPr sz="1800"/>
            </a:pPr>
            <a:r>
              <a:rPr sz="2600"/>
              <a:t>Second level</a:t>
            </a:r>
            <a:endParaRPr sz="2600"/>
          </a:p>
          <a:p>
            <a:pPr lvl="2">
              <a:defRPr sz="1800"/>
            </a:pPr>
            <a:r>
              <a:rPr sz="2600"/>
              <a:t>Third level</a:t>
            </a:r>
            <a:endParaRPr sz="2600"/>
          </a:p>
          <a:p>
            <a:pPr lvl="3">
              <a:defRPr sz="1800"/>
            </a:pPr>
            <a:r>
              <a:rPr sz="2600"/>
              <a:t>Fourth level</a:t>
            </a:r>
            <a:endParaRPr sz="2600"/>
          </a:p>
          <a:p>
            <a:pPr lvl="4">
              <a:defRPr sz="1800"/>
            </a:pPr>
            <a:r>
              <a:rPr sz="2600"/>
              <a:t>Fifth level</a:t>
            </a:r>
          </a:p>
        </p:txBody>
      </p:sp>
      <p:sp>
        <p:nvSpPr>
          <p:cNvPr id="42" name="Shape 42"/>
          <p:cNvSpPr/>
          <p:nvPr>
            <p:ph type="sldNum" sz="quarter" idx="2"/>
          </p:nvPr>
        </p:nvSpPr>
        <p:spPr>
          <a:xfrm>
            <a:off x="612775" y="6356350"/>
            <a:ext cx="1981200" cy="30734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64653"/>
                </a:solidFill>
              </a:defRPr>
            </a:lvl1pPr>
          </a:lstStyle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faul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/>
          <p:nvPr/>
        </p:nvSpPr>
        <p:spPr>
          <a:xfrm>
            <a:off x="457200" y="6353175"/>
            <a:ext cx="8229600" cy="0"/>
          </a:xfrm>
          <a:prstGeom prst="line">
            <a:avLst/>
          </a:prstGeom>
          <a:ln>
            <a:solidFill>
              <a:srgbClr val="9FB8CD"/>
            </a:solidFill>
            <a:prstDash val="dash"/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45" name="Shape 45"/>
          <p:cNvSpPr/>
          <p:nvPr/>
        </p:nvSpPr>
        <p:spPr>
          <a:xfrm flipH="1">
            <a:off x="6179184" y="307022"/>
            <a:ext cx="2" cy="6035676"/>
          </a:xfrm>
          <a:prstGeom prst="line">
            <a:avLst/>
          </a:prstGeom>
          <a:ln>
            <a:solidFill>
              <a:srgbClr val="9FB8CD"/>
            </a:solidFill>
            <a:prstDash val="dash"/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46" name="Shape 46"/>
          <p:cNvSpPr/>
          <p:nvPr/>
        </p:nvSpPr>
        <p:spPr>
          <a:xfrm rot="5400000">
            <a:off x="419099" y="6467474"/>
            <a:ext cx="190501" cy="120652"/>
          </a:xfrm>
          <a:prstGeom prst="triangle">
            <a:avLst/>
          </a:prstGeom>
          <a:solidFill>
            <a:srgbClr val="9FB8CD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spcBef>
                <a:spcPts val="400"/>
              </a:spcBef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47" name="Shape 4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64653"/>
                </a:solidFill>
              </a:rPr>
              <a:t>Click to edit Master title style</a:t>
            </a:r>
          </a:p>
        </p:txBody>
      </p:sp>
      <p:sp>
        <p:nvSpPr>
          <p:cNvPr id="48" name="Shape 48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>
              <a:defRPr sz="1800"/>
            </a:pPr>
            <a:r>
              <a:rPr sz="2600"/>
              <a:t>Click to edit Master text styles</a:t>
            </a:r>
            <a:endParaRPr sz="2600"/>
          </a:p>
          <a:p>
            <a:pPr lvl="1">
              <a:defRPr sz="1800"/>
            </a:pPr>
            <a:r>
              <a:rPr sz="2600"/>
              <a:t>Second level</a:t>
            </a:r>
            <a:endParaRPr sz="2600"/>
          </a:p>
          <a:p>
            <a:pPr lvl="2">
              <a:defRPr sz="1800"/>
            </a:pPr>
            <a:r>
              <a:rPr sz="2600"/>
              <a:t>Third level</a:t>
            </a:r>
            <a:endParaRPr sz="2600"/>
          </a:p>
          <a:p>
            <a:pPr lvl="3">
              <a:defRPr sz="1800"/>
            </a:pPr>
            <a:r>
              <a:rPr sz="2600"/>
              <a:t>Fourth level</a:t>
            </a:r>
            <a:endParaRPr sz="2600"/>
          </a:p>
          <a:p>
            <a:pPr lvl="4">
              <a:defRPr sz="1800"/>
            </a:pPr>
            <a:r>
              <a:rPr sz="2600"/>
              <a:t>Fifth level</a:t>
            </a:r>
          </a:p>
        </p:txBody>
      </p:sp>
      <p:sp>
        <p:nvSpPr>
          <p:cNvPr id="49" name="Shape 49"/>
          <p:cNvSpPr/>
          <p:nvPr>
            <p:ph type="sldNum" sz="quarter" idx="2"/>
          </p:nvPr>
        </p:nvSpPr>
        <p:spPr>
          <a:xfrm>
            <a:off x="612775" y="6356350"/>
            <a:ext cx="1981200" cy="30734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64653"/>
                </a:solidFill>
              </a:defRPr>
            </a:lvl1pPr>
          </a:lstStyle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/>
        </p:nvSpPr>
        <p:spPr>
          <a:xfrm>
            <a:off x="457200" y="6353175"/>
            <a:ext cx="8229600" cy="0"/>
          </a:xfrm>
          <a:prstGeom prst="line">
            <a:avLst/>
          </a:prstGeom>
          <a:ln>
            <a:solidFill>
              <a:srgbClr val="9FB8CD"/>
            </a:solidFill>
            <a:prstDash val="dash"/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52" name="Shape 52"/>
          <p:cNvSpPr/>
          <p:nvPr/>
        </p:nvSpPr>
        <p:spPr>
          <a:xfrm rot="5400000">
            <a:off x="419099" y="6467474"/>
            <a:ext cx="190501" cy="120652"/>
          </a:xfrm>
          <a:prstGeom prst="triangle">
            <a:avLst/>
          </a:prstGeom>
          <a:solidFill>
            <a:srgbClr val="9FB8CD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spcBef>
                <a:spcPts val="400"/>
              </a:spcBef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53" name="Shape 53"/>
          <p:cNvSpPr/>
          <p:nvPr/>
        </p:nvSpPr>
        <p:spPr>
          <a:xfrm>
            <a:off x="457200" y="500062"/>
            <a:ext cx="182563" cy="685801"/>
          </a:xfrm>
          <a:prstGeom prst="rect">
            <a:avLst/>
          </a:prstGeom>
          <a:solidFill>
            <a:srgbClr val="727CA3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spcBef>
                <a:spcPts val="400"/>
              </a:spcBef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54" name="Shape 5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DDE9EC"/>
                </a:solidFill>
              </a:rPr>
              <a:t>Click to edit Master title style</a:t>
            </a:r>
          </a:p>
        </p:txBody>
      </p:sp>
      <p:sp>
        <p:nvSpPr>
          <p:cNvPr id="55" name="Shape 55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Click to edit Master text styles</a:t>
            </a:r>
            <a:endParaRPr sz="26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Second level</a:t>
            </a:r>
            <a:endParaRPr sz="26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Third level</a:t>
            </a:r>
            <a:endParaRPr sz="26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Fourth level</a:t>
            </a:r>
            <a:endParaRPr sz="26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Fifth level</a:t>
            </a:r>
          </a:p>
        </p:txBody>
      </p:sp>
      <p:sp>
        <p:nvSpPr>
          <p:cNvPr id="56" name="Shape 56"/>
          <p:cNvSpPr/>
          <p:nvPr>
            <p:ph type="sldNum" sz="quarter" idx="2"/>
          </p:nvPr>
        </p:nvSpPr>
        <p:spPr>
          <a:xfrm>
            <a:off x="612775" y="6356350"/>
            <a:ext cx="1981200" cy="307340"/>
          </a:xfrm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faul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/>
          <p:nvPr/>
        </p:nvSpPr>
        <p:spPr>
          <a:xfrm>
            <a:off x="457200" y="6353175"/>
            <a:ext cx="8229600" cy="0"/>
          </a:xfrm>
          <a:prstGeom prst="line">
            <a:avLst/>
          </a:prstGeom>
          <a:ln>
            <a:solidFill>
              <a:srgbClr val="9FB8CD"/>
            </a:solidFill>
            <a:prstDash val="dash"/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59" name="Shape 59"/>
          <p:cNvSpPr/>
          <p:nvPr/>
        </p:nvSpPr>
        <p:spPr>
          <a:xfrm rot="5400000">
            <a:off x="419099" y="6467474"/>
            <a:ext cx="190501" cy="120652"/>
          </a:xfrm>
          <a:prstGeom prst="triangle">
            <a:avLst/>
          </a:prstGeom>
          <a:solidFill>
            <a:srgbClr val="9FB8CD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spcBef>
                <a:spcPts val="400"/>
              </a:spcBef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60" name="Shape 60"/>
          <p:cNvSpPr/>
          <p:nvPr/>
        </p:nvSpPr>
        <p:spPr>
          <a:xfrm flipH="1">
            <a:off x="6557009" y="276860"/>
            <a:ext cx="1" cy="5851525"/>
          </a:xfrm>
          <a:prstGeom prst="line">
            <a:avLst/>
          </a:prstGeom>
          <a:ln>
            <a:solidFill>
              <a:srgbClr val="9FB8CD"/>
            </a:solidFill>
            <a:prstDash val="dash"/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61" name="Shape 6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64653"/>
                </a:solidFill>
              </a:rPr>
              <a:t>Click to edit Master title style</a:t>
            </a:r>
          </a:p>
        </p:txBody>
      </p:sp>
      <p:sp>
        <p:nvSpPr>
          <p:cNvPr id="62" name="Shape 6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>
              <a:defRPr sz="1800"/>
            </a:pPr>
            <a:r>
              <a:rPr sz="2600"/>
              <a:t>Click to edit Master text styles</a:t>
            </a:r>
            <a:endParaRPr sz="2600"/>
          </a:p>
          <a:p>
            <a:pPr lvl="1">
              <a:defRPr sz="1800"/>
            </a:pPr>
            <a:r>
              <a:rPr sz="2600"/>
              <a:t>Second level</a:t>
            </a:r>
            <a:endParaRPr sz="2600"/>
          </a:p>
          <a:p>
            <a:pPr lvl="2">
              <a:defRPr sz="1800"/>
            </a:pPr>
            <a:r>
              <a:rPr sz="2600"/>
              <a:t>Third level</a:t>
            </a:r>
            <a:endParaRPr sz="2600"/>
          </a:p>
          <a:p>
            <a:pPr lvl="3">
              <a:defRPr sz="1800"/>
            </a:pPr>
            <a:r>
              <a:rPr sz="2600"/>
              <a:t>Fourth level</a:t>
            </a:r>
            <a:endParaRPr sz="2600"/>
          </a:p>
          <a:p>
            <a:pPr lvl="4">
              <a:defRPr sz="1800"/>
            </a:pPr>
            <a:r>
              <a:rPr sz="2600"/>
              <a:t>Fifth level</a:t>
            </a:r>
          </a:p>
        </p:txBody>
      </p:sp>
      <p:sp>
        <p:nvSpPr>
          <p:cNvPr id="63" name="Shape 63"/>
          <p:cNvSpPr/>
          <p:nvPr>
            <p:ph type="sldNum" sz="quarter" idx="2"/>
          </p:nvPr>
        </p:nvSpPr>
        <p:spPr>
          <a:xfrm>
            <a:off x="612775" y="6356350"/>
            <a:ext cx="1981200" cy="30734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64653"/>
                </a:solidFill>
              </a:defRPr>
            </a:lvl1pPr>
          </a:lstStyle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6465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ln w="6350" cap="rnd">
            <a:solidFill>
              <a:srgbClr val="727CA3"/>
            </a:solidFill>
            <a:round/>
          </a:ln>
        </p:spPr>
        <p:txBody>
          <a:bodyPr lIns="0" tIns="0" rIns="0" bIns="0" anchor="ctr"/>
          <a:lstStyle/>
          <a:p>
            <a:pPr lvl="0" algn="ctr">
              <a:spcBef>
                <a:spcPts val="400"/>
              </a:spcBef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3" name="Shape 3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rgbClr val="727CA3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spcBef>
                <a:spcPts val="400"/>
              </a:spcBef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4" name="Shape 4"/>
          <p:cNvSpPr/>
          <p:nvPr>
            <p:ph type="title"/>
          </p:nvPr>
        </p:nvSpPr>
        <p:spPr>
          <a:xfrm>
            <a:off x="457200" y="0"/>
            <a:ext cx="8229600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DDE9EC"/>
                </a:solidFill>
              </a:rPr>
              <a:t>Click to edit Master title style</a:t>
            </a:r>
          </a:p>
        </p:txBody>
      </p:sp>
      <p:sp>
        <p:nvSpPr>
          <p:cNvPr id="5" name="Shape 5"/>
          <p:cNvSpPr/>
          <p:nvPr>
            <p:ph type="body" idx="1"/>
          </p:nvPr>
        </p:nvSpPr>
        <p:spPr>
          <a:xfrm>
            <a:off x="457200" y="1219200"/>
            <a:ext cx="8229600" cy="5638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Click to edit Master text styles</a:t>
            </a:r>
            <a:endParaRPr sz="26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Second level</a:t>
            </a:r>
            <a:endParaRPr sz="26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Third level</a:t>
            </a:r>
            <a:endParaRPr sz="26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Fourth level</a:t>
            </a:r>
            <a:endParaRPr sz="26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Fifth level</a:t>
            </a:r>
          </a:p>
        </p:txBody>
      </p:sp>
      <p:sp>
        <p:nvSpPr>
          <p:cNvPr id="6" name="Shape 6"/>
          <p:cNvSpPr/>
          <p:nvPr>
            <p:ph type="sldNum" sz="quarter" idx="2"/>
          </p:nvPr>
        </p:nvSpPr>
        <p:spPr>
          <a:xfrm>
            <a:off x="1069975" y="6354762"/>
            <a:ext cx="1520825" cy="307341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>
              <a:spcBef>
                <a:spcPts val="300"/>
              </a:spcBef>
              <a:buClr>
                <a:srgbClr val="6B5680"/>
              </a:buClr>
              <a:buSzPct val="60000"/>
              <a:buFont typeface="Wingdings"/>
              <a:buChar char="■"/>
              <a:defRPr sz="1400">
                <a:solidFill>
                  <a:srgbClr val="DDE9EC"/>
                </a:solidFill>
              </a:defRPr>
            </a:lvl1pPr>
          </a:lstStyle>
          <a:p>
            <a:pPr lvl="0"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 spd="med" advClick="1"/>
  <p:txStyles>
    <p:titleStyle>
      <a:lvl1pPr>
        <a:defRPr sz="3200">
          <a:solidFill>
            <a:srgbClr val="DDE9EC"/>
          </a:solidFill>
          <a:latin typeface="Bookman Old Style"/>
          <a:ea typeface="Bookman Old Style"/>
          <a:cs typeface="Bookman Old Style"/>
          <a:sym typeface="Bookman Old Style"/>
        </a:defRPr>
      </a:lvl1pPr>
      <a:lvl2pPr>
        <a:defRPr sz="3200">
          <a:solidFill>
            <a:srgbClr val="DDE9EC"/>
          </a:solidFill>
          <a:latin typeface="Bookman Old Style"/>
          <a:ea typeface="Bookman Old Style"/>
          <a:cs typeface="Bookman Old Style"/>
          <a:sym typeface="Bookman Old Style"/>
        </a:defRPr>
      </a:lvl2pPr>
      <a:lvl3pPr>
        <a:defRPr sz="3200">
          <a:solidFill>
            <a:srgbClr val="DDE9EC"/>
          </a:solidFill>
          <a:latin typeface="Bookman Old Style"/>
          <a:ea typeface="Bookman Old Style"/>
          <a:cs typeface="Bookman Old Style"/>
          <a:sym typeface="Bookman Old Style"/>
        </a:defRPr>
      </a:lvl3pPr>
      <a:lvl4pPr>
        <a:defRPr sz="3200">
          <a:solidFill>
            <a:srgbClr val="DDE9EC"/>
          </a:solidFill>
          <a:latin typeface="Bookman Old Style"/>
          <a:ea typeface="Bookman Old Style"/>
          <a:cs typeface="Bookman Old Style"/>
          <a:sym typeface="Bookman Old Style"/>
        </a:defRPr>
      </a:lvl4pPr>
      <a:lvl5pPr>
        <a:defRPr sz="3200">
          <a:solidFill>
            <a:srgbClr val="DDE9EC"/>
          </a:solidFill>
          <a:latin typeface="Bookman Old Style"/>
          <a:ea typeface="Bookman Old Style"/>
          <a:cs typeface="Bookman Old Style"/>
          <a:sym typeface="Bookman Old Style"/>
        </a:defRPr>
      </a:lvl5pPr>
      <a:lvl6pPr indent="457200">
        <a:defRPr sz="3200">
          <a:solidFill>
            <a:srgbClr val="DDE9EC"/>
          </a:solidFill>
          <a:latin typeface="Bookman Old Style"/>
          <a:ea typeface="Bookman Old Style"/>
          <a:cs typeface="Bookman Old Style"/>
          <a:sym typeface="Bookman Old Style"/>
        </a:defRPr>
      </a:lvl6pPr>
      <a:lvl7pPr indent="914400">
        <a:defRPr sz="3200">
          <a:solidFill>
            <a:srgbClr val="DDE9EC"/>
          </a:solidFill>
          <a:latin typeface="Bookman Old Style"/>
          <a:ea typeface="Bookman Old Style"/>
          <a:cs typeface="Bookman Old Style"/>
          <a:sym typeface="Bookman Old Style"/>
        </a:defRPr>
      </a:lvl7pPr>
      <a:lvl8pPr indent="1371600">
        <a:defRPr sz="3200">
          <a:solidFill>
            <a:srgbClr val="DDE9EC"/>
          </a:solidFill>
          <a:latin typeface="Bookman Old Style"/>
          <a:ea typeface="Bookman Old Style"/>
          <a:cs typeface="Bookman Old Style"/>
          <a:sym typeface="Bookman Old Style"/>
        </a:defRPr>
      </a:lvl8pPr>
      <a:lvl9pPr indent="1828800">
        <a:defRPr sz="3200">
          <a:solidFill>
            <a:srgbClr val="DDE9EC"/>
          </a:solidFill>
          <a:latin typeface="Bookman Old Style"/>
          <a:ea typeface="Bookman Old Style"/>
          <a:cs typeface="Bookman Old Style"/>
          <a:sym typeface="Bookman Old Style"/>
        </a:defRPr>
      </a:lvl9pPr>
    </p:titleStyle>
    <p:bodyStyle>
      <a:lvl1pPr marL="273050" indent="-273050">
        <a:spcBef>
          <a:spcPts val="600"/>
        </a:spcBef>
        <a:buClr>
          <a:srgbClr val="727CA3"/>
        </a:buClr>
        <a:buSzPct val="76000"/>
        <a:buFont typeface="Wingdings 3"/>
        <a:buChar char="◻"/>
        <a:defRPr sz="2600">
          <a:solidFill>
            <a:srgbClr val="FFFFFF"/>
          </a:solidFill>
          <a:latin typeface="Gill Sans MT"/>
          <a:ea typeface="Gill Sans MT"/>
          <a:cs typeface="Gill Sans MT"/>
          <a:sym typeface="Gill Sans MT"/>
        </a:defRPr>
      </a:lvl1pPr>
      <a:lvl2pPr marL="583302" indent="-308665">
        <a:spcBef>
          <a:spcPts val="600"/>
        </a:spcBef>
        <a:buClr>
          <a:srgbClr val="727CA3"/>
        </a:buClr>
        <a:buSzPct val="76000"/>
        <a:buFont typeface="Wingdings 3"/>
        <a:buChar char=""/>
        <a:defRPr sz="2600">
          <a:solidFill>
            <a:srgbClr val="FFFFFF"/>
          </a:solidFill>
          <a:latin typeface="Gill Sans MT"/>
          <a:ea typeface="Gill Sans MT"/>
          <a:cs typeface="Gill Sans MT"/>
          <a:sym typeface="Gill Sans MT"/>
        </a:defRPr>
      </a:lvl2pPr>
      <a:lvl3pPr marL="890905" indent="-297180">
        <a:spcBef>
          <a:spcPts val="600"/>
        </a:spcBef>
        <a:buClr>
          <a:srgbClr val="727CA3"/>
        </a:buClr>
        <a:buSzPct val="76000"/>
        <a:buFont typeface="Wingdings 3"/>
        <a:buChar char=""/>
        <a:defRPr sz="2600">
          <a:solidFill>
            <a:srgbClr val="FFFFFF"/>
          </a:solidFill>
          <a:latin typeface="Gill Sans MT"/>
          <a:ea typeface="Gill Sans MT"/>
          <a:cs typeface="Gill Sans MT"/>
          <a:sym typeface="Gill Sans MT"/>
        </a:defRPr>
      </a:lvl3pPr>
      <a:lvl4pPr marL="1198562" indent="-330200">
        <a:spcBef>
          <a:spcPts val="600"/>
        </a:spcBef>
        <a:buClr>
          <a:srgbClr val="727CA3"/>
        </a:buClr>
        <a:buSzPct val="70000"/>
        <a:buFont typeface="Wingdings 3"/>
        <a:buChar char="◻"/>
        <a:defRPr sz="2600">
          <a:solidFill>
            <a:srgbClr val="FFFFFF"/>
          </a:solidFill>
          <a:latin typeface="Gill Sans MT"/>
          <a:ea typeface="Gill Sans MT"/>
          <a:cs typeface="Gill Sans MT"/>
          <a:sym typeface="Gill Sans MT"/>
        </a:defRPr>
      </a:lvl4pPr>
      <a:lvl5pPr marL="1514475" indent="-371475">
        <a:spcBef>
          <a:spcPts val="600"/>
        </a:spcBef>
        <a:buClr>
          <a:srgbClr val="727CA3"/>
        </a:buClr>
        <a:buSzPct val="70000"/>
        <a:buFont typeface="Wingdings 3"/>
        <a:buChar char="◻"/>
        <a:defRPr sz="2600">
          <a:solidFill>
            <a:srgbClr val="FFFFFF"/>
          </a:solidFill>
          <a:latin typeface="Gill Sans MT"/>
          <a:ea typeface="Gill Sans MT"/>
          <a:cs typeface="Gill Sans MT"/>
          <a:sym typeface="Gill Sans MT"/>
        </a:defRPr>
      </a:lvl5pPr>
      <a:lvl6pPr marL="1971675" indent="-371475">
        <a:spcBef>
          <a:spcPts val="600"/>
        </a:spcBef>
        <a:buClr>
          <a:srgbClr val="727CA3"/>
        </a:buClr>
        <a:buSzPct val="70000"/>
        <a:buFont typeface="Wingdings 3"/>
        <a:buChar char="•"/>
        <a:defRPr sz="2600">
          <a:solidFill>
            <a:srgbClr val="FFFFFF"/>
          </a:solidFill>
          <a:latin typeface="Gill Sans MT"/>
          <a:ea typeface="Gill Sans MT"/>
          <a:cs typeface="Gill Sans MT"/>
          <a:sym typeface="Gill Sans MT"/>
        </a:defRPr>
      </a:lvl6pPr>
      <a:lvl7pPr marL="2428875" indent="-371475">
        <a:spcBef>
          <a:spcPts val="600"/>
        </a:spcBef>
        <a:buClr>
          <a:srgbClr val="727CA3"/>
        </a:buClr>
        <a:buSzPct val="70000"/>
        <a:buFont typeface="Wingdings 3"/>
        <a:buChar char="•"/>
        <a:defRPr sz="2600">
          <a:solidFill>
            <a:srgbClr val="FFFFFF"/>
          </a:solidFill>
          <a:latin typeface="Gill Sans MT"/>
          <a:ea typeface="Gill Sans MT"/>
          <a:cs typeface="Gill Sans MT"/>
          <a:sym typeface="Gill Sans MT"/>
        </a:defRPr>
      </a:lvl7pPr>
      <a:lvl8pPr marL="2886075" indent="-371475">
        <a:spcBef>
          <a:spcPts val="600"/>
        </a:spcBef>
        <a:buClr>
          <a:srgbClr val="727CA3"/>
        </a:buClr>
        <a:buSzPct val="70000"/>
        <a:buFont typeface="Wingdings 3"/>
        <a:buChar char="•"/>
        <a:defRPr sz="2600">
          <a:solidFill>
            <a:srgbClr val="FFFFFF"/>
          </a:solidFill>
          <a:latin typeface="Gill Sans MT"/>
          <a:ea typeface="Gill Sans MT"/>
          <a:cs typeface="Gill Sans MT"/>
          <a:sym typeface="Gill Sans MT"/>
        </a:defRPr>
      </a:lvl8pPr>
      <a:lvl9pPr marL="3343275" indent="-371475">
        <a:spcBef>
          <a:spcPts val="600"/>
        </a:spcBef>
        <a:buClr>
          <a:srgbClr val="727CA3"/>
        </a:buClr>
        <a:buSzPct val="70000"/>
        <a:buFont typeface="Wingdings 3"/>
        <a:buChar char="•"/>
        <a:defRPr sz="2600">
          <a:solidFill>
            <a:srgbClr val="FFFFFF"/>
          </a:solidFill>
          <a:latin typeface="Gill Sans MT"/>
          <a:ea typeface="Gill Sans MT"/>
          <a:cs typeface="Gill Sans MT"/>
          <a:sym typeface="Gill Sans MT"/>
        </a:defRPr>
      </a:lvl9pPr>
    </p:bodyStyle>
    <p:otherStyle>
      <a:lvl1pPr>
        <a:spcBef>
          <a:spcPts val="300"/>
        </a:spcBef>
        <a:buClr>
          <a:srgbClr val="6B5680"/>
        </a:buClr>
        <a:buSzPct val="60000"/>
        <a:buFont typeface="Wingdings"/>
        <a:buChar char="■"/>
        <a:defRPr sz="1400">
          <a:solidFill>
            <a:schemeClr val="tx1"/>
          </a:solidFill>
          <a:latin typeface="+mn-lt"/>
          <a:ea typeface="+mn-ea"/>
          <a:cs typeface="+mn-cs"/>
          <a:sym typeface="Gill Sans MT"/>
        </a:defRPr>
      </a:lvl1pPr>
      <a:lvl2pPr indent="457200">
        <a:spcBef>
          <a:spcPts val="300"/>
        </a:spcBef>
        <a:buClr>
          <a:srgbClr val="6B5680"/>
        </a:buClr>
        <a:buFont typeface="Wingdings"/>
        <a:defRPr sz="1400">
          <a:solidFill>
            <a:schemeClr val="tx1"/>
          </a:solidFill>
          <a:latin typeface="+mn-lt"/>
          <a:ea typeface="+mn-ea"/>
          <a:cs typeface="+mn-cs"/>
          <a:sym typeface="Gill Sans MT"/>
        </a:defRPr>
      </a:lvl2pPr>
      <a:lvl3pPr indent="914400">
        <a:spcBef>
          <a:spcPts val="300"/>
        </a:spcBef>
        <a:buClr>
          <a:srgbClr val="6B5680"/>
        </a:buClr>
        <a:buFont typeface="Wingdings"/>
        <a:defRPr sz="1400">
          <a:solidFill>
            <a:schemeClr val="tx1"/>
          </a:solidFill>
          <a:latin typeface="+mn-lt"/>
          <a:ea typeface="+mn-ea"/>
          <a:cs typeface="+mn-cs"/>
          <a:sym typeface="Gill Sans MT"/>
        </a:defRPr>
      </a:lvl3pPr>
      <a:lvl4pPr indent="1371600">
        <a:spcBef>
          <a:spcPts val="300"/>
        </a:spcBef>
        <a:buClr>
          <a:srgbClr val="6B5680"/>
        </a:buClr>
        <a:buFont typeface="Wingdings"/>
        <a:defRPr sz="1400">
          <a:solidFill>
            <a:schemeClr val="tx1"/>
          </a:solidFill>
          <a:latin typeface="+mn-lt"/>
          <a:ea typeface="+mn-ea"/>
          <a:cs typeface="+mn-cs"/>
          <a:sym typeface="Gill Sans MT"/>
        </a:defRPr>
      </a:lvl4pPr>
      <a:lvl5pPr indent="1828800">
        <a:spcBef>
          <a:spcPts val="300"/>
        </a:spcBef>
        <a:buClr>
          <a:srgbClr val="6B5680"/>
        </a:buClr>
        <a:buFont typeface="Wingdings"/>
        <a:defRPr sz="1400">
          <a:solidFill>
            <a:schemeClr val="tx1"/>
          </a:solidFill>
          <a:latin typeface="+mn-lt"/>
          <a:ea typeface="+mn-ea"/>
          <a:cs typeface="+mn-cs"/>
          <a:sym typeface="Gill Sans MT"/>
        </a:defRPr>
      </a:lvl5pPr>
      <a:lvl6pPr>
        <a:spcBef>
          <a:spcPts val="300"/>
        </a:spcBef>
        <a:buClr>
          <a:srgbClr val="6B5680"/>
        </a:buClr>
        <a:buFont typeface="Wingdings"/>
        <a:defRPr sz="1400">
          <a:solidFill>
            <a:schemeClr val="tx1"/>
          </a:solidFill>
          <a:latin typeface="+mn-lt"/>
          <a:ea typeface="+mn-ea"/>
          <a:cs typeface="+mn-cs"/>
          <a:sym typeface="Gill Sans MT"/>
        </a:defRPr>
      </a:lvl6pPr>
      <a:lvl7pPr>
        <a:spcBef>
          <a:spcPts val="300"/>
        </a:spcBef>
        <a:buClr>
          <a:srgbClr val="6B5680"/>
        </a:buClr>
        <a:buFont typeface="Wingdings"/>
        <a:defRPr sz="1400">
          <a:solidFill>
            <a:schemeClr val="tx1"/>
          </a:solidFill>
          <a:latin typeface="+mn-lt"/>
          <a:ea typeface="+mn-ea"/>
          <a:cs typeface="+mn-cs"/>
          <a:sym typeface="Gill Sans MT"/>
        </a:defRPr>
      </a:lvl7pPr>
      <a:lvl8pPr>
        <a:spcBef>
          <a:spcPts val="300"/>
        </a:spcBef>
        <a:buClr>
          <a:srgbClr val="6B5680"/>
        </a:buClr>
        <a:buFont typeface="Wingdings"/>
        <a:defRPr sz="1400">
          <a:solidFill>
            <a:schemeClr val="tx1"/>
          </a:solidFill>
          <a:latin typeface="+mn-lt"/>
          <a:ea typeface="+mn-ea"/>
          <a:cs typeface="+mn-cs"/>
          <a:sym typeface="Gill Sans MT"/>
        </a:defRPr>
      </a:lvl8pPr>
      <a:lvl9pPr>
        <a:spcBef>
          <a:spcPts val="300"/>
        </a:spcBef>
        <a:buClr>
          <a:srgbClr val="6B5680"/>
        </a:buClr>
        <a:buFont typeface="Wingdings"/>
        <a:defRPr sz="1400">
          <a:solidFill>
            <a:schemeClr val="tx1"/>
          </a:solidFill>
          <a:latin typeface="+mn-lt"/>
          <a:ea typeface="+mn-ea"/>
          <a:cs typeface="+mn-cs"/>
          <a:sym typeface="Gill Sans M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png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/>
          <p:nvPr>
            <p:ph type="title" idx="4294967295"/>
          </p:nvPr>
        </p:nvSpPr>
        <p:spPr>
          <a:xfrm>
            <a:off x="914400" y="1752600"/>
            <a:ext cx="7162800" cy="4648200"/>
          </a:xfrm>
          <a:prstGeom prst="rect">
            <a:avLst/>
          </a:prstGeom>
        </p:spPr>
        <p:txBody>
          <a:bodyPr lIns="0" tIns="0" rIns="0" bIns="0" anchor="t">
            <a:normAutofit fontScale="100000" lnSpcReduction="0"/>
          </a:bodyPr>
          <a:lstStyle/>
          <a:p>
            <a:pPr lvl="0" algn="ctr" defTabSz="685800">
              <a:defRPr sz="1800">
                <a:solidFill>
                  <a:srgbClr val="000000"/>
                </a:solidFill>
              </a:defRPr>
            </a:pPr>
            <a:r>
              <a:rPr b="1" sz="2400">
                <a:solidFill>
                  <a:srgbClr val="464653"/>
                </a:solidFill>
                <a:latin typeface="Arial"/>
                <a:ea typeface="Arial"/>
                <a:cs typeface="Arial"/>
                <a:sym typeface="Arial"/>
              </a:rPr>
              <a:t>2015 Taxicab Rate Review:</a:t>
            </a:r>
            <a:br>
              <a:rPr b="1" sz="2400">
                <a:solidFill>
                  <a:srgbClr val="464653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sz="2400">
                <a:solidFill>
                  <a:srgbClr val="464653"/>
                </a:solidFill>
                <a:latin typeface="Arial"/>
                <a:ea typeface="Arial"/>
                <a:cs typeface="Arial"/>
                <a:sym typeface="Arial"/>
              </a:rPr>
              <a:t>Staff Recommendation </a:t>
            </a:r>
            <a:br>
              <a:rPr b="1" sz="2400">
                <a:solidFill>
                  <a:srgbClr val="464653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sz="2400">
                <a:solidFill>
                  <a:srgbClr val="464653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sz="2400">
                <a:solidFill>
                  <a:srgbClr val="464653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sz="2400">
                <a:solidFill>
                  <a:srgbClr val="464653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>
                <a:solidFill>
                  <a:srgbClr val="464653"/>
                </a:solidFill>
                <a:latin typeface="Arial"/>
                <a:ea typeface="Arial"/>
                <a:cs typeface="Arial"/>
                <a:sym typeface="Arial"/>
              </a:rPr>
              <a:t>Transportation Advisory Commission </a:t>
            </a:r>
            <a:br>
              <a:rPr b="1">
                <a:solidFill>
                  <a:srgbClr val="464653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>
                <a:solidFill>
                  <a:srgbClr val="464653"/>
                </a:solidFill>
                <a:latin typeface="Arial"/>
                <a:ea typeface="Arial"/>
                <a:cs typeface="Arial"/>
                <a:sym typeface="Arial"/>
              </a:rPr>
              <a:t>August 18, 2015</a:t>
            </a:r>
            <a:br>
              <a:rPr b="1">
                <a:solidFill>
                  <a:srgbClr val="464653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>
                <a:solidFill>
                  <a:srgbClr val="464653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>
                <a:solidFill>
                  <a:srgbClr val="464653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>
                <a:solidFill>
                  <a:srgbClr val="464653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>
                <a:solidFill>
                  <a:srgbClr val="464653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>
                <a:solidFill>
                  <a:srgbClr val="464653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>
                <a:solidFill>
                  <a:srgbClr val="464653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>
                <a:solidFill>
                  <a:srgbClr val="464653"/>
                </a:solidFill>
                <a:latin typeface="Arial"/>
                <a:ea typeface="Arial"/>
                <a:cs typeface="Arial"/>
                <a:sym typeface="Arial"/>
              </a:rPr>
            </a:br>
          </a:p>
        </p:txBody>
      </p:sp>
      <p:sp>
        <p:nvSpPr>
          <p:cNvPr id="68" name="Shape 68"/>
          <p:cNvSpPr/>
          <p:nvPr>
            <p:ph type="body" idx="4294967295"/>
          </p:nvPr>
        </p:nvSpPr>
        <p:spPr>
          <a:xfrm>
            <a:off x="1219200" y="5029200"/>
            <a:ext cx="6858000" cy="7620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0" indent="0" algn="r" defTabSz="868680">
              <a:spcBef>
                <a:spcPts val="5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520">
                <a:solidFill>
                  <a:srgbClr val="464653"/>
                </a:solidFill>
                <a:latin typeface="Arial"/>
                <a:ea typeface="Arial"/>
                <a:cs typeface="Arial"/>
                <a:sym typeface="Arial"/>
              </a:rPr>
              <a:t>Susan Hafeli</a:t>
            </a:r>
            <a:br>
              <a:rPr sz="1520">
                <a:solidFill>
                  <a:srgbClr val="464653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sz="1520">
                <a:solidFill>
                  <a:srgbClr val="464653"/>
                </a:solidFill>
                <a:latin typeface="Arial"/>
                <a:ea typeface="Arial"/>
                <a:cs typeface="Arial"/>
                <a:sym typeface="Arial"/>
              </a:rPr>
              <a:t>Department of Cable and Consumer Services</a:t>
            </a:r>
            <a:br>
              <a:rPr sz="1520">
                <a:solidFill>
                  <a:srgbClr val="464653"/>
                </a:solidFill>
                <a:latin typeface="Arial"/>
                <a:ea typeface="Arial"/>
                <a:cs typeface="Arial"/>
                <a:sym typeface="Arial"/>
              </a:rPr>
            </a:br>
          </a:p>
        </p:txBody>
      </p:sp>
    </p:spTree>
  </p:cSld>
  <p:clrMapOvr>
    <a:masterClrMapping/>
  </p:clrMapOvr>
  <p:transition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 b="1">
                <a:solidFill>
                  <a:srgbClr val="464653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3200">
                <a:solidFill>
                  <a:srgbClr val="464653"/>
                </a:solidFill>
              </a:rPr>
              <a:t>Regional Regulated Rate Comparison</a:t>
            </a:r>
          </a:p>
        </p:txBody>
      </p:sp>
      <p:sp>
        <p:nvSpPr>
          <p:cNvPr id="105" name="Shape 105"/>
          <p:cNvSpPr/>
          <p:nvPr/>
        </p:nvSpPr>
        <p:spPr>
          <a:xfrm>
            <a:off x="609600" y="6400800"/>
            <a:ext cx="1981200" cy="2642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200"/>
              </a:spcBef>
              <a:defRPr sz="1200">
                <a:solidFill>
                  <a:srgbClr val="464653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200">
                <a:solidFill>
                  <a:srgbClr val="464653"/>
                </a:solidFill>
              </a:rPr>
              <a:t>10</a:t>
            </a:r>
          </a:p>
        </p:txBody>
      </p:sp>
      <p:sp>
        <p:nvSpPr>
          <p:cNvPr id="106" name="Shape 106"/>
          <p:cNvSpPr/>
          <p:nvPr>
            <p:ph type="body" idx="4294967295"/>
          </p:nvPr>
        </p:nvSpPr>
        <p:spPr>
          <a:xfrm>
            <a:off x="457200" y="1447800"/>
            <a:ext cx="8001000" cy="4492625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>
              <a:buChar char=""/>
              <a:defRPr sz="1800">
                <a:solidFill>
                  <a:srgbClr val="000000"/>
                </a:solidFill>
              </a:defRPr>
            </a:pPr>
            <a:endParaRPr sz="2000"/>
          </a:p>
          <a:p>
            <a:pPr lvl="0">
              <a:buChar char=""/>
              <a:defRPr sz="1800">
                <a:solidFill>
                  <a:srgbClr val="000000"/>
                </a:solidFill>
              </a:defRPr>
            </a:pPr>
            <a:endParaRPr sz="2000"/>
          </a:p>
          <a:p>
            <a:pPr lvl="0">
              <a:buChar char=""/>
              <a:defRPr sz="1800">
                <a:solidFill>
                  <a:srgbClr val="000000"/>
                </a:solidFill>
              </a:defRPr>
            </a:pPr>
            <a:endParaRPr sz="2000"/>
          </a:p>
          <a:p>
            <a:pPr lvl="0">
              <a:buChar char=""/>
              <a:defRPr sz="1800">
                <a:solidFill>
                  <a:srgbClr val="000000"/>
                </a:solidFill>
              </a:defRPr>
            </a:pPr>
            <a:endParaRPr sz="2000"/>
          </a:p>
          <a:p>
            <a:pPr lvl="0">
              <a:buChar char=""/>
              <a:defRPr sz="1800">
                <a:solidFill>
                  <a:srgbClr val="000000"/>
                </a:solidFill>
              </a:defRPr>
            </a:pPr>
            <a:endParaRPr sz="2000"/>
          </a:p>
          <a:p>
            <a:pPr lvl="0">
              <a:buChar char=""/>
              <a:defRPr sz="1800">
                <a:solidFill>
                  <a:srgbClr val="000000"/>
                </a:solidFill>
              </a:defRPr>
            </a:pPr>
            <a:endParaRPr sz="2000"/>
          </a:p>
          <a:p>
            <a:pPr lvl="2" marL="0" indent="0">
              <a:spcBef>
                <a:spcPts val="24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endParaRPr sz="2000"/>
          </a:p>
          <a:p>
            <a:pPr lvl="2" marL="0" indent="0">
              <a:spcBef>
                <a:spcPts val="12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lvl="0">
              <a:spcBef>
                <a:spcPts val="24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400"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pic>
        <p:nvPicPr>
          <p:cNvPr id="107" name="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49250" y="647700"/>
            <a:ext cx="10344150" cy="44958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 b="1">
                <a:solidFill>
                  <a:srgbClr val="464653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3200">
                <a:solidFill>
                  <a:srgbClr val="464653"/>
                </a:solidFill>
              </a:rPr>
              <a:t>Competition from TNCs</a:t>
            </a:r>
          </a:p>
        </p:txBody>
      </p:sp>
      <p:sp>
        <p:nvSpPr>
          <p:cNvPr id="110" name="Shape 110"/>
          <p:cNvSpPr/>
          <p:nvPr>
            <p:ph type="body" idx="4294967295"/>
          </p:nvPr>
        </p:nvSpPr>
        <p:spPr>
          <a:xfrm>
            <a:off x="444500" y="1371600"/>
            <a:ext cx="8229600" cy="5021263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82270" indent="-382270">
              <a:buChar char=""/>
              <a:defRPr sz="1800">
                <a:solidFill>
                  <a:srgbClr val="000000"/>
                </a:solidFill>
              </a:defRPr>
            </a:pPr>
            <a:r>
              <a:rPr sz="2800">
                <a:latin typeface="Arial"/>
                <a:ea typeface="Arial"/>
                <a:cs typeface="Arial"/>
                <a:sym typeface="Arial"/>
              </a:rPr>
              <a:t>Virginia established regulatory framework for TNCs in 2015</a:t>
            </a:r>
            <a:endParaRPr sz="2800">
              <a:latin typeface="Arial"/>
              <a:ea typeface="Arial"/>
              <a:cs typeface="Arial"/>
              <a:sym typeface="Arial"/>
            </a:endParaRPr>
          </a:p>
          <a:p>
            <a:pPr lvl="1" marL="638704" indent="-364066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No local oversight of TNCs</a:t>
            </a:r>
            <a:endParaRPr sz="2400">
              <a:solidFill>
                <a:srgbClr val="464653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marL="382270" indent="-382270">
              <a:buChar char=""/>
              <a:defRPr sz="1800">
                <a:solidFill>
                  <a:srgbClr val="000000"/>
                </a:solidFill>
              </a:defRPr>
            </a:pPr>
            <a:r>
              <a:rPr sz="2800">
                <a:latin typeface="Arial"/>
                <a:ea typeface="Arial"/>
                <a:cs typeface="Arial"/>
                <a:sym typeface="Arial"/>
              </a:rPr>
              <a:t>TNCs enjoy pricing flexibility that regulated companies do not</a:t>
            </a:r>
            <a:endParaRPr sz="2800">
              <a:latin typeface="Arial"/>
              <a:ea typeface="Arial"/>
              <a:cs typeface="Arial"/>
              <a:sym typeface="Arial"/>
            </a:endParaRPr>
          </a:p>
          <a:p>
            <a:pPr lvl="1" marL="638704" indent="-364066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“Surge pricing” helps balance supply and demand</a:t>
            </a:r>
            <a:endParaRPr sz="2800">
              <a:solidFill>
                <a:srgbClr val="464653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marL="382270" indent="-382270">
              <a:buChar char=""/>
              <a:defRPr sz="1800">
                <a:solidFill>
                  <a:srgbClr val="000000"/>
                </a:solidFill>
              </a:defRPr>
            </a:pPr>
            <a:r>
              <a:rPr sz="2800">
                <a:latin typeface="Arial"/>
                <a:ea typeface="Arial"/>
                <a:cs typeface="Arial"/>
                <a:sym typeface="Arial"/>
              </a:rPr>
              <a:t>Data regarding TNC impact on regulated taxi companies not available</a:t>
            </a:r>
          </a:p>
        </p:txBody>
      </p:sp>
      <p:sp>
        <p:nvSpPr>
          <p:cNvPr id="111" name="Shape 111"/>
          <p:cNvSpPr/>
          <p:nvPr/>
        </p:nvSpPr>
        <p:spPr>
          <a:xfrm>
            <a:off x="654050" y="6356350"/>
            <a:ext cx="1981200" cy="2642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200"/>
              </a:spcBef>
              <a:defRPr sz="1200">
                <a:solidFill>
                  <a:srgbClr val="464653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200">
                <a:solidFill>
                  <a:srgbClr val="464653"/>
                </a:solidFill>
              </a:rPr>
              <a:t>11</a:t>
            </a:r>
          </a:p>
        </p:txBody>
      </p:sp>
    </p:spTree>
  </p:cSld>
  <p:clrMapOvr>
    <a:masterClrMapping/>
  </p:clrMapOvr>
  <p:transition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/>
          <p:nvPr>
            <p:ph type="title" idx="4294967295"/>
          </p:nvPr>
        </p:nvSpPr>
        <p:spPr>
          <a:xfrm>
            <a:off x="457200" y="1397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 b="1">
                <a:solidFill>
                  <a:srgbClr val="464653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3200">
                <a:solidFill>
                  <a:srgbClr val="464653"/>
                </a:solidFill>
              </a:rPr>
              <a:t>Comparison:  Taxi vs. Uber Options</a:t>
            </a:r>
          </a:p>
        </p:txBody>
      </p:sp>
      <p:sp>
        <p:nvSpPr>
          <p:cNvPr id="114" name="Shape 114"/>
          <p:cNvSpPr/>
          <p:nvPr>
            <p:ph type="body" idx="4294967295"/>
          </p:nvPr>
        </p:nvSpPr>
        <p:spPr>
          <a:xfrm>
            <a:off x="457200" y="1219200"/>
            <a:ext cx="8229600" cy="4937125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0" indent="0">
              <a:spcBef>
                <a:spcPts val="12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endParaRPr sz="1400">
              <a:latin typeface="Arial"/>
              <a:ea typeface="Arial"/>
              <a:cs typeface="Arial"/>
              <a:sym typeface="Arial"/>
            </a:endParaRPr>
          </a:p>
          <a:p>
            <a:pPr lvl="0" marL="0" indent="0">
              <a:spcBef>
                <a:spcPts val="12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endParaRPr sz="1400">
              <a:latin typeface="Arial"/>
              <a:ea typeface="Arial"/>
              <a:cs typeface="Arial"/>
              <a:sym typeface="Arial"/>
            </a:endParaRPr>
          </a:p>
          <a:p>
            <a:pPr lvl="0" marL="0" indent="0">
              <a:spcBef>
                <a:spcPts val="12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endParaRPr sz="1400">
              <a:latin typeface="Arial"/>
              <a:ea typeface="Arial"/>
              <a:cs typeface="Arial"/>
              <a:sym typeface="Arial"/>
            </a:endParaRPr>
          </a:p>
          <a:p>
            <a:pPr lvl="0" marL="0" indent="0">
              <a:spcBef>
                <a:spcPts val="12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endParaRPr sz="1400">
              <a:latin typeface="Arial"/>
              <a:ea typeface="Arial"/>
              <a:cs typeface="Arial"/>
              <a:sym typeface="Arial"/>
            </a:endParaRPr>
          </a:p>
          <a:p>
            <a:pPr lvl="0" marL="0" indent="0">
              <a:spcBef>
                <a:spcPts val="12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endParaRPr sz="1400">
              <a:latin typeface="Arial"/>
              <a:ea typeface="Arial"/>
              <a:cs typeface="Arial"/>
              <a:sym typeface="Arial"/>
            </a:endParaRPr>
          </a:p>
          <a:p>
            <a:pPr lvl="0" marL="0" indent="0">
              <a:spcBef>
                <a:spcPts val="12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endParaRPr sz="1400">
              <a:latin typeface="Arial"/>
              <a:ea typeface="Arial"/>
              <a:cs typeface="Arial"/>
              <a:sym typeface="Arial"/>
            </a:endParaRPr>
          </a:p>
          <a:p>
            <a:pPr lvl="0" marL="0" indent="0">
              <a:spcBef>
                <a:spcPts val="12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endParaRPr sz="1400">
              <a:latin typeface="Arial"/>
              <a:ea typeface="Arial"/>
              <a:cs typeface="Arial"/>
              <a:sym typeface="Arial"/>
            </a:endParaRPr>
          </a:p>
          <a:p>
            <a:pPr lvl="0" marL="0" indent="0">
              <a:spcBef>
                <a:spcPts val="12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endParaRPr sz="1400">
              <a:latin typeface="Arial"/>
              <a:ea typeface="Arial"/>
              <a:cs typeface="Arial"/>
              <a:sym typeface="Arial"/>
            </a:endParaRPr>
          </a:p>
          <a:p>
            <a:pPr lvl="0" marL="0" indent="0">
              <a:spcBef>
                <a:spcPts val="12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endParaRPr sz="1400">
              <a:latin typeface="Arial"/>
              <a:ea typeface="Arial"/>
              <a:cs typeface="Arial"/>
              <a:sym typeface="Arial"/>
            </a:endParaRPr>
          </a:p>
          <a:p>
            <a:pPr lvl="0" marL="0" indent="0">
              <a:spcBef>
                <a:spcPts val="12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endParaRPr sz="1400">
              <a:latin typeface="Arial"/>
              <a:ea typeface="Arial"/>
              <a:cs typeface="Arial"/>
              <a:sym typeface="Arial"/>
            </a:endParaRPr>
          </a:p>
          <a:p>
            <a:pPr lvl="0" marL="0" indent="0">
              <a:spcBef>
                <a:spcPts val="12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400">
                <a:latin typeface="Arial"/>
                <a:ea typeface="Arial"/>
                <a:cs typeface="Arial"/>
                <a:sym typeface="Arial"/>
              </a:rPr>
              <a:t>  Notes about Fairfax County regulated fares: </a:t>
            </a:r>
            <a:endParaRPr sz="1400">
              <a:latin typeface="Arial"/>
              <a:ea typeface="Arial"/>
              <a:cs typeface="Arial"/>
              <a:sym typeface="Arial"/>
            </a:endParaRPr>
          </a:p>
          <a:p>
            <a:pPr lvl="1" marL="487009" indent="-212372">
              <a:spcBef>
                <a:spcPts val="3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1400">
                <a:latin typeface="Arial"/>
                <a:ea typeface="Arial"/>
                <a:cs typeface="Arial"/>
                <a:sym typeface="Arial"/>
              </a:rPr>
              <a:t>Base fare, or drop charge, includes first 1/6</a:t>
            </a:r>
            <a:r>
              <a:rPr baseline="30000" sz="1400">
                <a:latin typeface="Arial"/>
                <a:ea typeface="Arial"/>
                <a:cs typeface="Arial"/>
                <a:sym typeface="Arial"/>
              </a:rPr>
              <a:t>th</a:t>
            </a:r>
            <a:r>
              <a:rPr sz="1400">
                <a:latin typeface="Arial"/>
                <a:ea typeface="Arial"/>
                <a:cs typeface="Arial"/>
                <a:sym typeface="Arial"/>
              </a:rPr>
              <a:t> of a mile. </a:t>
            </a:r>
            <a:endParaRPr sz="1400">
              <a:solidFill>
                <a:srgbClr val="464653"/>
              </a:solidFill>
              <a:latin typeface="Arial"/>
              <a:ea typeface="Arial"/>
              <a:cs typeface="Arial"/>
              <a:sym typeface="Arial"/>
            </a:endParaRPr>
          </a:p>
          <a:p>
            <a:pPr lvl="1" marL="487009" indent="-212372">
              <a:spcBef>
                <a:spcPts val="3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1400">
                <a:latin typeface="Arial"/>
                <a:ea typeface="Arial"/>
                <a:cs typeface="Arial"/>
                <a:sym typeface="Arial"/>
              </a:rPr>
              <a:t>When traffic is traveling less than 10 miles per hour, driver may charge either the mileage </a:t>
            </a:r>
            <a:endParaRPr sz="1400">
              <a:solidFill>
                <a:srgbClr val="464653"/>
              </a:solidFill>
              <a:latin typeface="Arial"/>
              <a:ea typeface="Arial"/>
              <a:cs typeface="Arial"/>
              <a:sym typeface="Arial"/>
            </a:endParaRPr>
          </a:p>
          <a:p>
            <a:pPr lvl="1" marL="273050" indent="1587">
              <a:spcBef>
                <a:spcPts val="3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400">
                <a:latin typeface="Arial"/>
                <a:ea typeface="Arial"/>
                <a:cs typeface="Arial"/>
                <a:sym typeface="Arial"/>
              </a:rPr>
              <a:t>      fee or a waiting charge of $0.36 per 61 seconds.  </a:t>
            </a:r>
          </a:p>
        </p:txBody>
      </p:sp>
      <p:sp>
        <p:nvSpPr>
          <p:cNvPr id="115" name="Shape 115"/>
          <p:cNvSpPr/>
          <p:nvPr/>
        </p:nvSpPr>
        <p:spPr>
          <a:xfrm>
            <a:off x="612775" y="6356350"/>
            <a:ext cx="1981200" cy="2642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200"/>
              </a:spcBef>
              <a:defRPr sz="1200">
                <a:solidFill>
                  <a:srgbClr val="464653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200">
                <a:solidFill>
                  <a:srgbClr val="464653"/>
                </a:solidFill>
              </a:rPr>
              <a:t> 12</a:t>
            </a:r>
          </a:p>
        </p:txBody>
      </p:sp>
      <p:pic>
        <p:nvPicPr>
          <p:cNvPr id="116" name="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65150" y="381000"/>
            <a:ext cx="9798050" cy="481488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 b="1">
                <a:solidFill>
                  <a:srgbClr val="464653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3200">
                <a:solidFill>
                  <a:srgbClr val="464653"/>
                </a:solidFill>
              </a:rPr>
              <a:t>Staff Recommendation</a:t>
            </a:r>
          </a:p>
        </p:txBody>
      </p:sp>
      <p:sp>
        <p:nvSpPr>
          <p:cNvPr id="119" name="Shape 119"/>
          <p:cNvSpPr/>
          <p:nvPr/>
        </p:nvSpPr>
        <p:spPr>
          <a:xfrm>
            <a:off x="609600" y="6400800"/>
            <a:ext cx="1981200" cy="2642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200"/>
              </a:spcBef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1200"/>
              <a:t>13</a:t>
            </a:r>
          </a:p>
        </p:txBody>
      </p:sp>
      <p:sp>
        <p:nvSpPr>
          <p:cNvPr id="120" name="Shape 120"/>
          <p:cNvSpPr/>
          <p:nvPr>
            <p:ph type="body" idx="4294967295"/>
          </p:nvPr>
        </p:nvSpPr>
        <p:spPr>
          <a:xfrm>
            <a:off x="609600" y="1295400"/>
            <a:ext cx="8001000" cy="4760913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>
              <a:buChar char=""/>
              <a:defRPr sz="1800">
                <a:solidFill>
                  <a:srgbClr val="000000"/>
                </a:solidFill>
              </a:defRPr>
            </a:pPr>
            <a:endParaRPr sz="2800">
              <a:latin typeface="Arial"/>
              <a:ea typeface="Arial"/>
              <a:cs typeface="Arial"/>
              <a:sym typeface="Arial"/>
            </a:endParaRPr>
          </a:p>
          <a:p>
            <a:pPr lvl="0" marL="382270" indent="-382270">
              <a:buChar char=""/>
              <a:defRPr sz="1800">
                <a:solidFill>
                  <a:srgbClr val="000000"/>
                </a:solidFill>
              </a:defRPr>
            </a:pPr>
            <a:r>
              <a:rPr sz="2800">
                <a:latin typeface="Arial"/>
                <a:ea typeface="Arial"/>
                <a:cs typeface="Arial"/>
                <a:sym typeface="Arial"/>
              </a:rPr>
              <a:t>Rates have increased 8.2% since 2012</a:t>
            </a:r>
            <a:endParaRPr sz="2800">
              <a:latin typeface="Arial"/>
              <a:ea typeface="Arial"/>
              <a:cs typeface="Arial"/>
              <a:sym typeface="Arial"/>
            </a:endParaRPr>
          </a:p>
          <a:p>
            <a:pPr lvl="2" marL="936625" indent="-342900">
              <a:spcBef>
                <a:spcPts val="500"/>
              </a:spcBef>
              <a:buClr>
                <a:srgbClr val="BCBCBC"/>
              </a:buClr>
              <a:defRPr sz="1800">
                <a:solidFill>
                  <a:srgbClr val="000000"/>
                </a:solidFill>
              </a:defRPr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3.5% (2014) + 4.7% (2012) = 8.2%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lvl="0" marL="382270" indent="-382270">
              <a:buChar char=""/>
              <a:defRPr sz="1800">
                <a:solidFill>
                  <a:srgbClr val="000000"/>
                </a:solidFill>
              </a:defRPr>
            </a:pPr>
            <a:r>
              <a:rPr sz="2800">
                <a:latin typeface="Arial"/>
                <a:ea typeface="Arial"/>
                <a:cs typeface="Arial"/>
                <a:sym typeface="Arial"/>
              </a:rPr>
              <a:t>Staff recommends </a:t>
            </a:r>
            <a:r>
              <a:rPr b="1" sz="2800">
                <a:latin typeface="Arial"/>
                <a:ea typeface="Arial"/>
                <a:cs typeface="Arial"/>
                <a:sym typeface="Arial"/>
              </a:rPr>
              <a:t>no change </a:t>
            </a:r>
            <a:r>
              <a:rPr sz="2800">
                <a:latin typeface="Arial"/>
                <a:ea typeface="Arial"/>
                <a:cs typeface="Arial"/>
                <a:sym typeface="Arial"/>
              </a:rPr>
              <a:t>in rates in 2015</a:t>
            </a:r>
            <a:endParaRPr sz="2800">
              <a:latin typeface="Arial"/>
              <a:ea typeface="Arial"/>
              <a:cs typeface="Arial"/>
              <a:sym typeface="Arial"/>
            </a:endParaRPr>
          </a:p>
          <a:p>
            <a:pPr lvl="1" marL="638704" indent="-364066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Keep initial charge (drop fee) at $3.50</a:t>
            </a:r>
            <a:endParaRPr sz="2400">
              <a:solidFill>
                <a:srgbClr val="464653"/>
              </a:solidFill>
              <a:latin typeface="Arial"/>
              <a:ea typeface="Arial"/>
              <a:cs typeface="Arial"/>
              <a:sym typeface="Arial"/>
            </a:endParaRPr>
          </a:p>
          <a:p>
            <a:pPr lvl="1" marL="638704" indent="-364066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Keep per-mile charge at $2.16 ($0.36 per 1/6</a:t>
            </a:r>
            <a:r>
              <a:rPr baseline="30000" sz="2400">
                <a:latin typeface="Arial"/>
                <a:ea typeface="Arial"/>
                <a:cs typeface="Arial"/>
                <a:sym typeface="Arial"/>
              </a:rPr>
              <a:t>th</a:t>
            </a:r>
            <a:r>
              <a:rPr sz="2400">
                <a:latin typeface="Arial"/>
                <a:ea typeface="Arial"/>
                <a:cs typeface="Arial"/>
                <a:sym typeface="Arial"/>
              </a:rPr>
              <a:t> mile)</a:t>
            </a:r>
          </a:p>
        </p:txBody>
      </p:sp>
    </p:spTree>
  </p:cSld>
  <p:clrMapOvr>
    <a:masterClrMapping/>
  </p:clrMapOvr>
  <p:transition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>
              <a:defRPr>
                <a:solidFill>
                  <a:srgbClr val="464653"/>
                </a:solidFill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23" name="Shape 123"/>
          <p:cNvSpPr/>
          <p:nvPr>
            <p:ph type="body" idx="4294967295"/>
          </p:nvPr>
        </p:nvSpPr>
        <p:spPr>
          <a:xfrm>
            <a:off x="685800" y="1447799"/>
            <a:ext cx="8001000" cy="4572002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0" indent="0" algn="ctr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endParaRPr sz="3200">
              <a:latin typeface="Arial"/>
              <a:ea typeface="Arial"/>
              <a:cs typeface="Arial"/>
              <a:sym typeface="Arial"/>
            </a:endParaRPr>
          </a:p>
          <a:p>
            <a:pPr lvl="0" marL="0" indent="0" algn="ctr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endParaRPr sz="3200">
              <a:latin typeface="Arial"/>
              <a:ea typeface="Arial"/>
              <a:cs typeface="Arial"/>
              <a:sym typeface="Arial"/>
            </a:endParaRPr>
          </a:p>
          <a:p>
            <a:pPr lvl="0" marL="0" indent="0" algn="ctr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endParaRPr sz="3200">
              <a:latin typeface="Arial"/>
              <a:ea typeface="Arial"/>
              <a:cs typeface="Arial"/>
              <a:sym typeface="Arial"/>
            </a:endParaRPr>
          </a:p>
          <a:p>
            <a:pPr lvl="0" marL="0" indent="0" algn="ctr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200">
                <a:latin typeface="Arial"/>
                <a:ea typeface="Arial"/>
                <a:cs typeface="Arial"/>
                <a:sym typeface="Arial"/>
              </a:rPr>
              <a:t>QUESTIONS?</a:t>
            </a:r>
          </a:p>
        </p:txBody>
      </p:sp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 b="1">
                <a:solidFill>
                  <a:srgbClr val="464653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3200">
                <a:solidFill>
                  <a:srgbClr val="464653"/>
                </a:solidFill>
              </a:rPr>
              <a:t>Staff Recommendation</a:t>
            </a:r>
          </a:p>
        </p:txBody>
      </p:sp>
      <p:sp>
        <p:nvSpPr>
          <p:cNvPr id="71" name="Shape 71"/>
          <p:cNvSpPr/>
          <p:nvPr>
            <p:ph type="body" idx="4294967295"/>
          </p:nvPr>
        </p:nvSpPr>
        <p:spPr>
          <a:xfrm>
            <a:off x="457200" y="1905000"/>
            <a:ext cx="8229600" cy="4251325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82270" indent="-382270">
              <a:buChar char=""/>
              <a:defRPr sz="1800">
                <a:solidFill>
                  <a:srgbClr val="000000"/>
                </a:solidFill>
              </a:defRPr>
            </a:pPr>
            <a:r>
              <a:rPr sz="2800">
                <a:latin typeface="Arial"/>
                <a:ea typeface="Arial"/>
                <a:cs typeface="Arial"/>
                <a:sym typeface="Arial"/>
              </a:rPr>
              <a:t>Staff recommends </a:t>
            </a:r>
            <a:r>
              <a:rPr b="1" sz="2800">
                <a:latin typeface="Arial"/>
                <a:ea typeface="Arial"/>
                <a:cs typeface="Arial"/>
                <a:sym typeface="Arial"/>
              </a:rPr>
              <a:t>no change </a:t>
            </a:r>
            <a:r>
              <a:rPr sz="2800">
                <a:latin typeface="Arial"/>
                <a:ea typeface="Arial"/>
                <a:cs typeface="Arial"/>
                <a:sym typeface="Arial"/>
              </a:rPr>
              <a:t>in rates in 2015</a:t>
            </a:r>
            <a:endParaRPr sz="2800">
              <a:latin typeface="Arial"/>
              <a:ea typeface="Arial"/>
              <a:cs typeface="Arial"/>
              <a:sym typeface="Arial"/>
            </a:endParaRPr>
          </a:p>
          <a:p>
            <a:pPr lvl="1" marL="638704" indent="-364066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Keep initial charge (drop fee) at $3.50</a:t>
            </a:r>
            <a:endParaRPr sz="2400">
              <a:solidFill>
                <a:srgbClr val="464653"/>
              </a:solidFill>
              <a:latin typeface="Arial"/>
              <a:ea typeface="Arial"/>
              <a:cs typeface="Arial"/>
              <a:sym typeface="Arial"/>
            </a:endParaRPr>
          </a:p>
          <a:p>
            <a:pPr lvl="1" marL="638704" indent="-364066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Keep per-mile charge at $2.16 ($0.36 per 1/6</a:t>
            </a:r>
            <a:r>
              <a:rPr baseline="30000" sz="2400">
                <a:latin typeface="Arial"/>
                <a:ea typeface="Arial"/>
                <a:cs typeface="Arial"/>
                <a:sym typeface="Arial"/>
              </a:rPr>
              <a:t>th</a:t>
            </a:r>
            <a:r>
              <a:rPr sz="2400">
                <a:latin typeface="Arial"/>
                <a:ea typeface="Arial"/>
                <a:cs typeface="Arial"/>
                <a:sym typeface="Arial"/>
              </a:rPr>
              <a:t> mile)</a:t>
            </a:r>
          </a:p>
        </p:txBody>
      </p:sp>
      <p:sp>
        <p:nvSpPr>
          <p:cNvPr id="72" name="Shape 72"/>
          <p:cNvSpPr/>
          <p:nvPr/>
        </p:nvSpPr>
        <p:spPr>
          <a:xfrm>
            <a:off x="609600" y="6430962"/>
            <a:ext cx="1981200" cy="2642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200"/>
              </a:spcBef>
              <a:defRPr sz="1200">
                <a:solidFill>
                  <a:srgbClr val="464653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200">
                <a:solidFill>
                  <a:srgbClr val="464653"/>
                </a:solidFill>
              </a:rPr>
              <a:t> 2</a:t>
            </a:r>
          </a:p>
        </p:txBody>
      </p:sp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 b="1">
                <a:solidFill>
                  <a:srgbClr val="464653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3200">
                <a:solidFill>
                  <a:srgbClr val="464653"/>
                </a:solidFill>
              </a:rPr>
              <a:t>Taxicab Industry in Fairfax County </a:t>
            </a:r>
          </a:p>
        </p:txBody>
      </p:sp>
      <p:sp>
        <p:nvSpPr>
          <p:cNvPr id="75" name="Shape 75"/>
          <p:cNvSpPr/>
          <p:nvPr/>
        </p:nvSpPr>
        <p:spPr>
          <a:xfrm>
            <a:off x="533400" y="6400800"/>
            <a:ext cx="1981200" cy="2642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200"/>
              </a:spcBef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1200"/>
              <a:t> 3</a:t>
            </a:r>
          </a:p>
        </p:txBody>
      </p:sp>
      <p:sp>
        <p:nvSpPr>
          <p:cNvPr id="76" name="Shape 76"/>
          <p:cNvSpPr/>
          <p:nvPr>
            <p:ph type="body" idx="4294967295"/>
          </p:nvPr>
        </p:nvSpPr>
        <p:spPr>
          <a:xfrm>
            <a:off x="609600" y="1425575"/>
            <a:ext cx="7924800" cy="46482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82270" indent="-382270">
              <a:buChar char=""/>
              <a:defRPr sz="1800">
                <a:solidFill>
                  <a:srgbClr val="000000"/>
                </a:solidFill>
              </a:defRPr>
            </a:pPr>
            <a:r>
              <a:rPr sz="2800">
                <a:latin typeface="Arial"/>
                <a:ea typeface="Arial"/>
                <a:cs typeface="Arial"/>
                <a:sym typeface="Arial"/>
              </a:rPr>
              <a:t>Industry provides both on-demand and contract transportation services </a:t>
            </a:r>
            <a:endParaRPr sz="2800">
              <a:latin typeface="Arial"/>
              <a:ea typeface="Arial"/>
              <a:cs typeface="Arial"/>
              <a:sym typeface="Arial"/>
            </a:endParaRPr>
          </a:p>
          <a:p>
            <a:pPr lvl="0" marL="382270" indent="-382270">
              <a:buChar char=""/>
              <a:defRPr sz="1800">
                <a:solidFill>
                  <a:srgbClr val="000000"/>
                </a:solidFill>
              </a:defRPr>
            </a:pPr>
            <a:r>
              <a:rPr sz="2800">
                <a:latin typeface="Arial"/>
                <a:ea typeface="Arial"/>
                <a:cs typeface="Arial"/>
                <a:sym typeface="Arial"/>
              </a:rPr>
              <a:t>Current fleet information:</a:t>
            </a:r>
            <a:endParaRPr sz="2800">
              <a:latin typeface="Arial"/>
              <a:ea typeface="Arial"/>
              <a:cs typeface="Arial"/>
              <a:sym typeface="Arial"/>
            </a:endParaRPr>
          </a:p>
          <a:p>
            <a:pPr lvl="1" marL="638704" indent="-364066"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Five authorized operators (companies)</a:t>
            </a:r>
            <a:endParaRPr sz="2400">
              <a:solidFill>
                <a:srgbClr val="464653"/>
              </a:solidFill>
              <a:latin typeface="Arial"/>
              <a:ea typeface="Arial"/>
              <a:cs typeface="Arial"/>
              <a:sym typeface="Arial"/>
            </a:endParaRPr>
          </a:p>
          <a:p>
            <a:pPr lvl="1" marL="638704" indent="-364066"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654 taxicab certificates</a:t>
            </a:r>
            <a:endParaRPr sz="2400">
              <a:solidFill>
                <a:srgbClr val="464653"/>
              </a:solidFill>
              <a:latin typeface="Arial"/>
              <a:ea typeface="Arial"/>
              <a:cs typeface="Arial"/>
              <a:sym typeface="Arial"/>
            </a:endParaRPr>
          </a:p>
          <a:p>
            <a:pPr lvl="1" marL="638704" indent="-364066"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45 wheelchair-accessible certificates </a:t>
            </a:r>
            <a:endParaRPr sz="2400">
              <a:solidFill>
                <a:srgbClr val="464653"/>
              </a:solidFill>
              <a:latin typeface="Arial"/>
              <a:ea typeface="Arial"/>
              <a:cs typeface="Arial"/>
              <a:sym typeface="Arial"/>
            </a:endParaRPr>
          </a:p>
          <a:p>
            <a:pPr lvl="2" marL="893762" indent="-300037">
              <a:buClr>
                <a:srgbClr val="BCBCBC"/>
              </a:buClr>
              <a:defRPr sz="1800">
                <a:solidFill>
                  <a:srgbClr val="000000"/>
                </a:solidFill>
              </a:defRPr>
            </a:pPr>
            <a:r>
              <a:rPr sz="2100">
                <a:latin typeface="Arial"/>
                <a:ea typeface="Arial"/>
                <a:cs typeface="Arial"/>
                <a:sym typeface="Arial"/>
              </a:rPr>
              <a:t>Code requirement of 4% WAC taxis (= 26 cabs)</a:t>
            </a:r>
            <a:endParaRPr sz="2100">
              <a:latin typeface="Arial"/>
              <a:ea typeface="Arial"/>
              <a:cs typeface="Arial"/>
              <a:sym typeface="Arial"/>
            </a:endParaRPr>
          </a:p>
          <a:p>
            <a:pPr lvl="1" marL="638704" indent="-364066"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Over 770 licensed drivers</a:t>
            </a:r>
          </a:p>
        </p:txBody>
      </p:sp>
    </p:spTree>
  </p:cSld>
  <p:clrMapOvr>
    <a:masterClrMapping/>
  </p:clrMapOvr>
  <p:transition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 b="1">
                <a:solidFill>
                  <a:srgbClr val="464653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3200">
                <a:solidFill>
                  <a:srgbClr val="464653"/>
                </a:solidFill>
              </a:rPr>
              <a:t>Taxicab Rates</a:t>
            </a:r>
          </a:p>
        </p:txBody>
      </p:sp>
      <p:sp>
        <p:nvSpPr>
          <p:cNvPr id="79" name="Shape 79"/>
          <p:cNvSpPr/>
          <p:nvPr>
            <p:ph type="body" idx="4294967295"/>
          </p:nvPr>
        </p:nvSpPr>
        <p:spPr>
          <a:xfrm>
            <a:off x="533400" y="1371600"/>
            <a:ext cx="7924800" cy="4708525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82270" indent="-382270">
              <a:buChar char=""/>
              <a:defRPr sz="1800">
                <a:solidFill>
                  <a:srgbClr val="000000"/>
                </a:solidFill>
              </a:defRPr>
            </a:pPr>
            <a:r>
              <a:rPr sz="2800">
                <a:latin typeface="Arial"/>
                <a:ea typeface="Arial"/>
                <a:cs typeface="Arial"/>
                <a:sym typeface="Arial"/>
              </a:rPr>
              <a:t>DCCS conducts annual rate reviews</a:t>
            </a:r>
            <a:endParaRPr sz="2800">
              <a:latin typeface="Arial"/>
              <a:ea typeface="Arial"/>
              <a:cs typeface="Arial"/>
              <a:sym typeface="Arial"/>
            </a:endParaRPr>
          </a:p>
          <a:p>
            <a:pPr lvl="0" marL="382270" indent="-382270">
              <a:buChar char=""/>
              <a:defRPr sz="1800">
                <a:solidFill>
                  <a:srgbClr val="000000"/>
                </a:solidFill>
              </a:defRPr>
            </a:pPr>
            <a:r>
              <a:rPr sz="2800">
                <a:latin typeface="Arial"/>
                <a:ea typeface="Arial"/>
                <a:cs typeface="Arial"/>
                <a:sym typeface="Arial"/>
              </a:rPr>
              <a:t>Fairfax County Code governs taxi rate changes</a:t>
            </a:r>
            <a:endParaRPr sz="2800">
              <a:latin typeface="Arial"/>
              <a:ea typeface="Arial"/>
              <a:cs typeface="Arial"/>
              <a:sym typeface="Arial"/>
            </a:endParaRPr>
          </a:p>
          <a:p>
            <a:pPr lvl="1" marL="638704" indent="-364066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Code allows for rate change petitions – but none filed in 2015</a:t>
            </a:r>
            <a:r>
              <a:rPr sz="2400">
                <a:solidFill>
                  <a:srgbClr val="46465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2400">
              <a:solidFill>
                <a:srgbClr val="464653"/>
              </a:solidFill>
              <a:latin typeface="Arial"/>
              <a:ea typeface="Arial"/>
              <a:cs typeface="Arial"/>
              <a:sym typeface="Arial"/>
            </a:endParaRPr>
          </a:p>
          <a:p>
            <a:pPr lvl="1" marL="638704" indent="-364066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A rate change requires public hearings before both Consumer Protection Commission and Board of Supervisors</a:t>
            </a:r>
            <a:endParaRPr sz="2400">
              <a:solidFill>
                <a:srgbClr val="464653"/>
              </a:solidFill>
              <a:latin typeface="Arial"/>
              <a:ea typeface="Arial"/>
              <a:cs typeface="Arial"/>
              <a:sym typeface="Arial"/>
            </a:endParaRPr>
          </a:p>
          <a:p>
            <a:pPr lvl="1" marL="638704" indent="-364066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Code standard for assessing whether a rate change is warranted:  </a:t>
            </a:r>
            <a:r>
              <a:rPr i="1" sz="2400">
                <a:latin typeface="Arial"/>
                <a:ea typeface="Arial"/>
                <a:cs typeface="Arial"/>
                <a:sym typeface="Arial"/>
              </a:rPr>
              <a:t>change in taxicab price index since last adoption of rates, plus or minus two percent</a:t>
            </a:r>
          </a:p>
        </p:txBody>
      </p:sp>
      <p:sp>
        <p:nvSpPr>
          <p:cNvPr id="80" name="Shape 80"/>
          <p:cNvSpPr/>
          <p:nvPr/>
        </p:nvSpPr>
        <p:spPr>
          <a:xfrm>
            <a:off x="533400" y="6424612"/>
            <a:ext cx="1981200" cy="2642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200"/>
              </a:spcBef>
              <a:defRPr sz="1200">
                <a:solidFill>
                  <a:srgbClr val="464653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200">
                <a:solidFill>
                  <a:srgbClr val="464653"/>
                </a:solidFill>
              </a:rPr>
              <a:t>4</a:t>
            </a:r>
          </a:p>
        </p:txBody>
      </p:sp>
    </p:spTree>
  </p:cSld>
  <p:clrMapOvr>
    <a:masterClrMapping/>
  </p:clrMapOvr>
  <p:transition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/>
          <p:nvPr>
            <p:ph type="title" idx="4294967295"/>
          </p:nvPr>
        </p:nvSpPr>
        <p:spPr>
          <a:xfrm>
            <a:off x="381000" y="609600"/>
            <a:ext cx="8229600" cy="8382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defTabSz="832104">
              <a:defRPr sz="1800">
                <a:solidFill>
                  <a:srgbClr val="000000"/>
                </a:solidFill>
              </a:defRPr>
            </a:pPr>
            <a:r>
              <a:rPr b="1" sz="2912">
                <a:solidFill>
                  <a:srgbClr val="464653"/>
                </a:solidFill>
                <a:latin typeface="Arial"/>
                <a:ea typeface="Arial"/>
                <a:cs typeface="Arial"/>
                <a:sym typeface="Arial"/>
              </a:rPr>
              <a:t>Fairfax County Taxicab Price Index</a:t>
            </a:r>
            <a:br>
              <a:rPr b="1" sz="2912">
                <a:solidFill>
                  <a:srgbClr val="464653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sz="2184">
                <a:solidFill>
                  <a:srgbClr val="464653"/>
                </a:solidFill>
                <a:latin typeface="Arial"/>
                <a:ea typeface="Arial"/>
                <a:cs typeface="Arial"/>
                <a:sym typeface="Arial"/>
              </a:rPr>
              <a:t>Section 84.1-6-2(d)</a:t>
            </a:r>
          </a:p>
        </p:txBody>
      </p:sp>
      <p:sp>
        <p:nvSpPr>
          <p:cNvPr id="83" name="Shape 83"/>
          <p:cNvSpPr/>
          <p:nvPr/>
        </p:nvSpPr>
        <p:spPr>
          <a:xfrm>
            <a:off x="612775" y="6356350"/>
            <a:ext cx="1981200" cy="2642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200"/>
              </a:spcBef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1200"/>
              <a:t>5</a:t>
            </a:r>
          </a:p>
        </p:txBody>
      </p:sp>
      <p:pic>
        <p:nvPicPr>
          <p:cNvPr id="84" name="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28600" y="1828800"/>
            <a:ext cx="10287000" cy="381158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/>
          <p:nvPr>
            <p:ph type="title" idx="4294967295"/>
          </p:nvPr>
        </p:nvSpPr>
        <p:spPr>
          <a:xfrm>
            <a:off x="457200" y="4572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b="1" sz="3200">
                <a:solidFill>
                  <a:srgbClr val="464653"/>
                </a:solidFill>
                <a:latin typeface="Arial"/>
                <a:ea typeface="Arial"/>
                <a:cs typeface="Arial"/>
                <a:sym typeface="Arial"/>
              </a:rPr>
              <a:t>FCTIPI Weighted Change</a:t>
            </a:r>
            <a:br>
              <a:rPr b="1" sz="3200">
                <a:solidFill>
                  <a:srgbClr val="464653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sz="2400">
                <a:solidFill>
                  <a:srgbClr val="464653"/>
                </a:solidFill>
                <a:latin typeface="Arial"/>
                <a:ea typeface="Arial"/>
                <a:cs typeface="Arial"/>
                <a:sym typeface="Arial"/>
              </a:rPr>
              <a:t>November 2014 – June 2015</a:t>
            </a:r>
          </a:p>
        </p:txBody>
      </p:sp>
      <p:sp>
        <p:nvSpPr>
          <p:cNvPr id="87" name="Shape 87"/>
          <p:cNvSpPr/>
          <p:nvPr/>
        </p:nvSpPr>
        <p:spPr>
          <a:xfrm>
            <a:off x="609600" y="6400800"/>
            <a:ext cx="1905000" cy="2642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200"/>
              </a:spcBef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1200"/>
              <a:t>6</a:t>
            </a:r>
          </a:p>
        </p:txBody>
      </p:sp>
      <p:pic>
        <p:nvPicPr>
          <p:cNvPr id="88" name="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81000" y="1676400"/>
            <a:ext cx="9201150" cy="43942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/>
          <p:nvPr>
            <p:ph type="title" idx="4294967295"/>
          </p:nvPr>
        </p:nvSpPr>
        <p:spPr>
          <a:xfrm>
            <a:off x="457200" y="228600"/>
            <a:ext cx="7793038" cy="9144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 b="1">
                <a:solidFill>
                  <a:srgbClr val="464653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3200">
                <a:solidFill>
                  <a:srgbClr val="464653"/>
                </a:solidFill>
              </a:rPr>
              <a:t>Evaluation Factors</a:t>
            </a:r>
          </a:p>
        </p:txBody>
      </p:sp>
      <p:sp>
        <p:nvSpPr>
          <p:cNvPr id="91" name="Shape 91"/>
          <p:cNvSpPr/>
          <p:nvPr/>
        </p:nvSpPr>
        <p:spPr>
          <a:xfrm>
            <a:off x="612775" y="6400800"/>
            <a:ext cx="1981200" cy="2642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200"/>
              </a:spcBef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1200"/>
              <a:t>7</a:t>
            </a:r>
          </a:p>
        </p:txBody>
      </p:sp>
      <p:sp>
        <p:nvSpPr>
          <p:cNvPr id="92" name="Shape 92"/>
          <p:cNvSpPr/>
          <p:nvPr>
            <p:ph type="body" idx="4294967295"/>
          </p:nvPr>
        </p:nvSpPr>
        <p:spPr>
          <a:xfrm>
            <a:off x="457200" y="1371600"/>
            <a:ext cx="8153400" cy="4419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82270" indent="-382270">
              <a:buChar char=""/>
              <a:defRPr sz="1800">
                <a:solidFill>
                  <a:srgbClr val="000000"/>
                </a:solidFill>
              </a:defRPr>
            </a:pPr>
            <a:r>
              <a:rPr sz="2800">
                <a:latin typeface="Arial"/>
                <a:ea typeface="Arial"/>
                <a:cs typeface="Arial"/>
                <a:sym typeface="Arial"/>
              </a:rPr>
              <a:t>County Code:  change in FCTIPI since rates last adopted, plus or minus 2%</a:t>
            </a:r>
            <a:endParaRPr sz="2800">
              <a:latin typeface="Arial"/>
              <a:ea typeface="Arial"/>
              <a:cs typeface="Arial"/>
              <a:sym typeface="Arial"/>
            </a:endParaRPr>
          </a:p>
          <a:p>
            <a:pPr lvl="1" marL="638704" indent="-364066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b="1" sz="2400">
                <a:latin typeface="Arial"/>
                <a:ea typeface="Arial"/>
                <a:cs typeface="Arial"/>
                <a:sym typeface="Arial"/>
              </a:rPr>
              <a:t>FCTIPI result = 0.5%</a:t>
            </a:r>
            <a:endParaRPr b="1" sz="2400">
              <a:solidFill>
                <a:srgbClr val="464653"/>
              </a:solidFill>
              <a:latin typeface="Arial"/>
              <a:ea typeface="Arial"/>
              <a:cs typeface="Arial"/>
              <a:sym typeface="Arial"/>
            </a:endParaRPr>
          </a:p>
          <a:p>
            <a:pPr lvl="1" marL="638704" indent="-364066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Adjustment of </a:t>
            </a:r>
            <a:r>
              <a:rPr sz="2400" u="sng">
                <a:latin typeface="Arial"/>
                <a:ea typeface="Arial"/>
                <a:cs typeface="Arial"/>
                <a:sym typeface="Arial"/>
              </a:rPr>
              <a:t>+</a:t>
            </a:r>
            <a:r>
              <a:rPr sz="2400">
                <a:latin typeface="Arial"/>
                <a:ea typeface="Arial"/>
                <a:cs typeface="Arial"/>
                <a:sym typeface="Arial"/>
              </a:rPr>
              <a:t> 2% = range of -1.5% to 2.5%</a:t>
            </a:r>
            <a:endParaRPr sz="2400">
              <a:solidFill>
                <a:srgbClr val="464653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marL="382270" indent="-382270">
              <a:buChar char=""/>
              <a:defRPr sz="1800">
                <a:solidFill>
                  <a:srgbClr val="000000"/>
                </a:solidFill>
              </a:defRPr>
            </a:pPr>
            <a:r>
              <a:rPr sz="2800">
                <a:latin typeface="Arial"/>
                <a:ea typeface="Arial"/>
                <a:cs typeface="Arial"/>
                <a:sym typeface="Arial"/>
              </a:rPr>
              <a:t>Other factors considered </a:t>
            </a:r>
            <a:endParaRPr sz="2800">
              <a:latin typeface="Arial"/>
              <a:ea typeface="Arial"/>
              <a:cs typeface="Arial"/>
              <a:sym typeface="Arial"/>
            </a:endParaRPr>
          </a:p>
          <a:p>
            <a:pPr lvl="1" marL="638704" indent="-364066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Trends in gasoline prices</a:t>
            </a:r>
            <a:endParaRPr sz="2400">
              <a:solidFill>
                <a:srgbClr val="464653"/>
              </a:solidFill>
              <a:latin typeface="Arial"/>
              <a:ea typeface="Arial"/>
              <a:cs typeface="Arial"/>
              <a:sym typeface="Arial"/>
            </a:endParaRPr>
          </a:p>
          <a:p>
            <a:pPr lvl="1" marL="638704" indent="-364066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Driver licensing rates </a:t>
            </a:r>
            <a:endParaRPr sz="2400">
              <a:solidFill>
                <a:srgbClr val="464653"/>
              </a:solidFill>
              <a:latin typeface="Arial"/>
              <a:ea typeface="Arial"/>
              <a:cs typeface="Arial"/>
              <a:sym typeface="Arial"/>
            </a:endParaRPr>
          </a:p>
          <a:p>
            <a:pPr lvl="1" marL="638704" indent="-364066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Regional taxicab rate comparison </a:t>
            </a:r>
            <a:endParaRPr sz="2400">
              <a:solidFill>
                <a:srgbClr val="464653"/>
              </a:solidFill>
              <a:latin typeface="Arial"/>
              <a:ea typeface="Arial"/>
              <a:cs typeface="Arial"/>
              <a:sym typeface="Arial"/>
            </a:endParaRPr>
          </a:p>
          <a:p>
            <a:pPr lvl="1" marL="638704" indent="-364066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Competition from TNCs</a:t>
            </a:r>
          </a:p>
        </p:txBody>
      </p:sp>
    </p:spTree>
  </p:cSld>
  <p:clrMapOvr>
    <a:masterClrMapping/>
  </p:clrMapOvr>
  <p:transition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 b="1">
                <a:solidFill>
                  <a:srgbClr val="464653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3200">
                <a:solidFill>
                  <a:srgbClr val="464653"/>
                </a:solidFill>
              </a:rPr>
              <a:t>Gasoline Price Trends:  2012-2015</a:t>
            </a:r>
          </a:p>
        </p:txBody>
      </p:sp>
      <p:sp>
        <p:nvSpPr>
          <p:cNvPr id="95" name="Shape 95"/>
          <p:cNvSpPr/>
          <p:nvPr>
            <p:ph type="body" idx="4294967295"/>
          </p:nvPr>
        </p:nvSpPr>
        <p:spPr>
          <a:xfrm>
            <a:off x="457200" y="1142999"/>
            <a:ext cx="8242300" cy="4953002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>
              <a:defRPr>
                <a:solidFill>
                  <a:srgbClr val="000000"/>
                </a:solidFill>
              </a:defRPr>
            </a:pPr>
          </a:p>
        </p:txBody>
      </p:sp>
      <p:sp>
        <p:nvSpPr>
          <p:cNvPr id="96" name="Shape 96"/>
          <p:cNvSpPr/>
          <p:nvPr/>
        </p:nvSpPr>
        <p:spPr>
          <a:xfrm>
            <a:off x="609600" y="6400800"/>
            <a:ext cx="1981200" cy="2642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200"/>
              </a:spcBef>
              <a:defRPr sz="1200">
                <a:solidFill>
                  <a:srgbClr val="464653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200">
                <a:solidFill>
                  <a:srgbClr val="464653"/>
                </a:solidFill>
              </a:rPr>
              <a:t>8</a:t>
            </a:r>
          </a:p>
        </p:txBody>
      </p:sp>
      <p:pic>
        <p:nvPicPr>
          <p:cNvPr id="97" name="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66800" y="1403350"/>
            <a:ext cx="6629400" cy="448786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 b="1">
                <a:solidFill>
                  <a:srgbClr val="464653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3200">
                <a:solidFill>
                  <a:srgbClr val="464653"/>
                </a:solidFill>
              </a:rPr>
              <a:t>Driver Licensing Rates </a:t>
            </a:r>
          </a:p>
        </p:txBody>
      </p:sp>
      <p:sp>
        <p:nvSpPr>
          <p:cNvPr id="100" name="Shape 100"/>
          <p:cNvSpPr/>
          <p:nvPr/>
        </p:nvSpPr>
        <p:spPr>
          <a:xfrm>
            <a:off x="612775" y="6400800"/>
            <a:ext cx="1981200" cy="2642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200"/>
              </a:spcBef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1200"/>
              <a:t>9</a:t>
            </a:r>
          </a:p>
        </p:txBody>
      </p:sp>
      <p:sp>
        <p:nvSpPr>
          <p:cNvPr id="101" name="Shape 101"/>
          <p:cNvSpPr/>
          <p:nvPr>
            <p:ph type="body" idx="4294967295"/>
          </p:nvPr>
        </p:nvSpPr>
        <p:spPr>
          <a:xfrm>
            <a:off x="457200" y="1296987"/>
            <a:ext cx="8305800" cy="4837113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 marL="327660" indent="-327660">
              <a:buChar char=""/>
              <a:defRPr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2400"/>
              <a:t>Continuing interest in taxi driver (hack) licenses, despite FY2015 decline in both new licenses and renewals</a:t>
            </a:r>
          </a:p>
        </p:txBody>
      </p:sp>
      <p:pic>
        <p:nvPicPr>
          <p:cNvPr id="102" name="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57200" y="2352675"/>
            <a:ext cx="9666288" cy="351472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727CA3"/>
      </a:accent1>
      <a:accent2>
        <a:srgbClr val="9FB8CD"/>
      </a:accent2>
      <a:accent3>
        <a:srgbClr val="8F8F8F"/>
      </a:accent3>
      <a:accent4>
        <a:srgbClr val="707070"/>
      </a:accent4>
      <a:accent5>
        <a:srgbClr val="BBBECD"/>
      </a:accent5>
      <a:accent6>
        <a:srgbClr val="90A7BA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727CA3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Gill Sans MT"/>
            <a:ea typeface="Gill Sans MT"/>
            <a:cs typeface="Gill Sans MT"/>
            <a:sym typeface="Gill Sans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727CA3"/>
          </a:solidFill>
          <a:prstDash val="solid"/>
          <a:bevel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Gill Sans MT"/>
            <a:ea typeface="Gill Sans MT"/>
            <a:cs typeface="Gill Sans MT"/>
            <a:sym typeface="Gill Sans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727CA3"/>
      </a:accent1>
      <a:accent2>
        <a:srgbClr val="9FB8CD"/>
      </a:accent2>
      <a:accent3>
        <a:srgbClr val="8F8F8F"/>
      </a:accent3>
      <a:accent4>
        <a:srgbClr val="707070"/>
      </a:accent4>
      <a:accent5>
        <a:srgbClr val="BBBECD"/>
      </a:accent5>
      <a:accent6>
        <a:srgbClr val="90A7BA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727CA3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Gill Sans MT"/>
            <a:ea typeface="Gill Sans MT"/>
            <a:cs typeface="Gill Sans MT"/>
            <a:sym typeface="Gill Sans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727CA3"/>
          </a:solidFill>
          <a:prstDash val="solid"/>
          <a:bevel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Gill Sans MT"/>
            <a:ea typeface="Gill Sans MT"/>
            <a:cs typeface="Gill Sans MT"/>
            <a:sym typeface="Gill Sans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