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98" r:id="rId1"/>
  </p:sldMasterIdLst>
  <p:sldIdLst>
    <p:sldId id="256" r:id="rId2"/>
    <p:sldId id="262" r:id="rId3"/>
    <p:sldId id="257" r:id="rId4"/>
    <p:sldId id="260" r:id="rId5"/>
    <p:sldId id="261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46"/>
    <p:restoredTop sz="94574"/>
  </p:normalViewPr>
  <p:slideViewPr>
    <p:cSldViewPr snapToGrid="0" snapToObjects="1">
      <p:cViewPr varScale="1">
        <p:scale>
          <a:sx n="75" d="100"/>
          <a:sy n="75" d="100"/>
        </p:scale>
        <p:origin x="-120" y="-1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21 Jun 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5265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21 Jun 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052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21 Jun 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43258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21 Jun 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293331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21 Jun 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39796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21 Jun 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52937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21 Jun 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5855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21 Jun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33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21 Jun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92662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21 Jun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4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21 Jun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404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21 Jun 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06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21 Jun 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19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21 Jun 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1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21 Jun 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5474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21 Jun 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38900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21 Jun 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586B75A-687E-405C-8A0B-8D00578BA2C3}" type="datetimeFigureOut">
              <a:rPr lang="en-US" smtClean="0"/>
              <a:pPr/>
              <a:t>21 Jun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668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  <p:sldLayoutId id="2147484210" r:id="rId12"/>
    <p:sldLayoutId id="2147484211" r:id="rId13"/>
    <p:sldLayoutId id="2147484212" r:id="rId14"/>
    <p:sldLayoutId id="2147484213" r:id="rId15"/>
    <p:sldLayoutId id="2147484214" r:id="rId16"/>
    <p:sldLayoutId id="214748421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943" y="653651"/>
            <a:ext cx="7298873" cy="2987620"/>
          </a:xfrm>
        </p:spPr>
        <p:txBody>
          <a:bodyPr>
            <a:normAutofit/>
          </a:bodyPr>
          <a:lstStyle/>
          <a:p>
            <a:pPr algn="l"/>
            <a:r>
              <a:rPr lang="en-US" sz="7200" b="1" i="1" dirty="0" smtClean="0"/>
              <a:t>Bullion &amp; Diamond </a:t>
            </a:r>
            <a:br>
              <a:rPr lang="en-US" sz="7200" b="1" i="1" dirty="0" smtClean="0"/>
            </a:br>
            <a:r>
              <a:rPr lang="en-US" sz="7200" b="1" i="1" dirty="0" smtClean="0"/>
              <a:t>Co., LLC </a:t>
            </a:r>
            <a:endParaRPr lang="en-US" sz="72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4617131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Owner, </a:t>
            </a:r>
            <a:r>
              <a:rPr lang="en-US" dirty="0" err="1" smtClean="0"/>
              <a:t>Ardavan</a:t>
            </a:r>
            <a:r>
              <a:rPr lang="en-US" dirty="0" smtClean="0"/>
              <a:t> </a:t>
            </a:r>
            <a:r>
              <a:rPr lang="en-US" dirty="0" err="1" smtClean="0"/>
              <a:t>Badii</a:t>
            </a:r>
            <a:endParaRPr lang="en-US" dirty="0" smtClean="0"/>
          </a:p>
          <a:p>
            <a:r>
              <a:rPr lang="en-US" dirty="0" smtClean="0"/>
              <a:t>Special Exception for loans on jewelry (Pawn)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816" y="568534"/>
            <a:ext cx="4513712" cy="548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31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50 West Plaza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100" dirty="0" smtClean="0"/>
              <a:t>4086 Airline Parkway, Chantilly, VA 20151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392" y="1838498"/>
            <a:ext cx="8409215" cy="483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3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3097"/>
            <a:ext cx="10515600" cy="1006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About Us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257300"/>
            <a:ext cx="10233800" cy="4919663"/>
          </a:xfrm>
        </p:spPr>
        <p:txBody>
          <a:bodyPr>
            <a:normAutofit/>
          </a:bodyPr>
          <a:lstStyle/>
          <a:p>
            <a:r>
              <a:rPr lang="en-US" dirty="0"/>
              <a:t>Bullion &amp; Diamond is a certified diamond and fine jewelry retailer specializing in high end diamond </a:t>
            </a:r>
            <a:r>
              <a:rPr lang="en-US" dirty="0" smtClean="0"/>
              <a:t>jewelry</a:t>
            </a:r>
          </a:p>
          <a:p>
            <a:r>
              <a:rPr lang="en-US" dirty="0" smtClean="0"/>
              <a:t>Serving Fairfax County for 7 years</a:t>
            </a:r>
          </a:p>
          <a:p>
            <a:r>
              <a:rPr lang="en-US" dirty="0" smtClean="0"/>
              <a:t>Family Owned Business founded on trust, transparency, and honesty</a:t>
            </a:r>
          </a:p>
          <a:p>
            <a:r>
              <a:rPr lang="en-US" dirty="0" smtClean="0"/>
              <a:t>Better Business Bureau Member</a:t>
            </a:r>
          </a:p>
          <a:p>
            <a:r>
              <a:rPr lang="en-US" dirty="0" smtClean="0"/>
              <a:t>5 star review on Yelp (31 reviews)</a:t>
            </a:r>
          </a:p>
          <a:p>
            <a:r>
              <a:rPr lang="en-US" dirty="0" smtClean="0"/>
              <a:t>Member </a:t>
            </a:r>
            <a:r>
              <a:rPr lang="en-US" dirty="0"/>
              <a:t>of the International Diamond </a:t>
            </a:r>
            <a:r>
              <a:rPr lang="en-US" dirty="0" smtClean="0"/>
              <a:t>Exchange</a:t>
            </a:r>
          </a:p>
          <a:p>
            <a:r>
              <a:rPr lang="en-US" dirty="0" smtClean="0"/>
              <a:t>Member of the Gemological </a:t>
            </a:r>
            <a:r>
              <a:rPr lang="en-US" dirty="0"/>
              <a:t>Institute of America (</a:t>
            </a:r>
            <a:r>
              <a:rPr lang="en-US" dirty="0" smtClean="0"/>
              <a:t>GIA)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765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Offered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2725"/>
            <a:ext cx="10233800" cy="43513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1"/>
            <a:r>
              <a:rPr lang="en-US" sz="2800" dirty="0" smtClean="0"/>
              <a:t>Manufactures Jewelry</a:t>
            </a:r>
          </a:p>
          <a:p>
            <a:pPr lvl="1"/>
            <a:r>
              <a:rPr lang="en-US" sz="2800" dirty="0"/>
              <a:t>I</a:t>
            </a:r>
            <a:r>
              <a:rPr lang="en-US" sz="2800" dirty="0" smtClean="0"/>
              <a:t>mports Diamonds</a:t>
            </a:r>
          </a:p>
          <a:p>
            <a:pPr lvl="1"/>
            <a:r>
              <a:rPr lang="en-US" sz="2800" dirty="0" smtClean="0"/>
              <a:t>Custom Jewelry </a:t>
            </a:r>
            <a:r>
              <a:rPr lang="en-US" sz="2800" dirty="0"/>
              <a:t>D</a:t>
            </a:r>
            <a:r>
              <a:rPr lang="en-US" sz="2800" dirty="0" smtClean="0"/>
              <a:t>esigns </a:t>
            </a:r>
          </a:p>
          <a:p>
            <a:pPr lvl="1"/>
            <a:r>
              <a:rPr lang="en-US" sz="2800" dirty="0" smtClean="0"/>
              <a:t>Jewelry Buying</a:t>
            </a:r>
          </a:p>
          <a:p>
            <a:pPr lvl="1"/>
            <a:r>
              <a:rPr lang="en-US" sz="2800" dirty="0" smtClean="0"/>
              <a:t>Jewelry Repairs</a:t>
            </a:r>
          </a:p>
          <a:p>
            <a:pPr lvl="1"/>
            <a:r>
              <a:rPr lang="en-US" sz="2800" dirty="0" smtClean="0"/>
              <a:t>Jewelry Appraisals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750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690687"/>
            <a:ext cx="10233800" cy="4486275"/>
          </a:xfrm>
        </p:spPr>
        <p:txBody>
          <a:bodyPr/>
          <a:lstStyle/>
          <a:p>
            <a:r>
              <a:rPr lang="en-US" dirty="0" smtClean="0"/>
              <a:t>We are an existing business adding a line of service (jewelry loans) to cater to our new and existing clientele </a:t>
            </a:r>
          </a:p>
          <a:p>
            <a:r>
              <a:rPr lang="en-US" dirty="0" smtClean="0"/>
              <a:t>We give people the choice and opportunity to leverage jewelry as assets in times of need</a:t>
            </a:r>
          </a:p>
          <a:p>
            <a:pPr lvl="1"/>
            <a:r>
              <a:rPr lang="en-US" dirty="0" smtClean="0"/>
              <a:t>Fairfax County residents can get a short-term loan on jewelry for 5-7 percent per state regulation</a:t>
            </a:r>
          </a:p>
          <a:p>
            <a:pPr lvl="1"/>
            <a:r>
              <a:rPr lang="en-US" dirty="0" smtClean="0"/>
              <a:t>Clientele can retain their assets by paying their loan back in full</a:t>
            </a:r>
          </a:p>
          <a:p>
            <a:pPr lvl="1"/>
            <a:r>
              <a:rPr lang="en-US" dirty="0" smtClean="0"/>
              <a:t>Instant service which is hassle-free without the requirements of a traditional bank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033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need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Bullion&amp;Diamond</a:t>
            </a:r>
            <a:r>
              <a:rPr lang="en-US" dirty="0" smtClean="0"/>
              <a:t> </a:t>
            </a:r>
            <a:r>
              <a:rPr lang="en-US" dirty="0"/>
              <a:t>Co</a:t>
            </a:r>
            <a:r>
              <a:rPr lang="en-US" dirty="0" smtClean="0"/>
              <a:t>., LLC </a:t>
            </a:r>
            <a:r>
              <a:rPr lang="en-US" dirty="0"/>
              <a:t>is in harmony with the adopted comprehensive plan. We can assure </a:t>
            </a:r>
            <a:r>
              <a:rPr lang="en-US" dirty="0" smtClean="0"/>
              <a:t>that the </a:t>
            </a:r>
            <a:r>
              <a:rPr lang="en-US" dirty="0"/>
              <a:t>proposed use complies to the provisions of all existing zoning ordinances, requirements</a:t>
            </a:r>
            <a:r>
              <a:rPr lang="en-US" dirty="0" smtClean="0"/>
              <a:t>, regulations</a:t>
            </a:r>
            <a:r>
              <a:rPr lang="en-US" dirty="0"/>
              <a:t>, and </a:t>
            </a:r>
            <a:r>
              <a:rPr lang="en-US" dirty="0" smtClean="0"/>
              <a:t>standards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Existing jewelry </a:t>
            </a:r>
            <a:r>
              <a:rPr lang="en-US" dirty="0" smtClean="0"/>
              <a:t>store (no demolition or construction) located </a:t>
            </a:r>
            <a:r>
              <a:rPr lang="en-US" dirty="0"/>
              <a:t>at 4086 Airline Parkway, Chantilly, VA 20151 adding </a:t>
            </a:r>
            <a:r>
              <a:rPr lang="en-US" dirty="0" smtClean="0"/>
              <a:t>pawn services </a:t>
            </a:r>
            <a:r>
              <a:rPr lang="en-US" dirty="0"/>
              <a:t>specifically for jewelry, diamonds, and precious metals </a:t>
            </a:r>
            <a:r>
              <a:rPr lang="en-US" dirty="0" smtClean="0"/>
              <a:t>only,  </a:t>
            </a:r>
            <a:r>
              <a:rPr lang="en-US" dirty="0"/>
              <a:t>for new and </a:t>
            </a:r>
            <a:r>
              <a:rPr lang="en-US" dirty="0" smtClean="0"/>
              <a:t>existing customers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Estimated traffic approximately </a:t>
            </a:r>
            <a:r>
              <a:rPr lang="en-US" dirty="0"/>
              <a:t>2-3 customers per day/ 15 per week/ 60 per month.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203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Yelp Reviews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591" y="1191986"/>
            <a:ext cx="4455359" cy="5107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084" y="1690688"/>
            <a:ext cx="6692801" cy="327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85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39487"/>
            <a:ext cx="10515600" cy="890588"/>
          </a:xfrm>
        </p:spPr>
        <p:txBody>
          <a:bodyPr/>
          <a:lstStyle/>
          <a:p>
            <a:r>
              <a:rPr lang="en-US" dirty="0" smtClean="0"/>
              <a:t>Yelp Reviews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454" y="1174637"/>
            <a:ext cx="5515875" cy="3531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109" y="2816226"/>
            <a:ext cx="6745891" cy="377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8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/>
              <a:t>Questions?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00962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160</TotalTime>
  <Words>290</Words>
  <Application>Microsoft Macintosh PowerPoint</Application>
  <PresentationFormat>Custom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Depth</vt:lpstr>
      <vt:lpstr>Bullion &amp; Diamond  Co., LLC </vt:lpstr>
      <vt:lpstr>50 West Plaza  4086 Airline Parkway, Chantilly, VA 20151</vt:lpstr>
      <vt:lpstr>About Us  </vt:lpstr>
      <vt:lpstr>Services Offered</vt:lpstr>
      <vt:lpstr>Proposal </vt:lpstr>
      <vt:lpstr>What you need to know</vt:lpstr>
      <vt:lpstr>Yelp Reviews </vt:lpstr>
      <vt:lpstr>Yelp Reviews </vt:lpstr>
      <vt:lpstr>PowerPoint Presentation</vt:lpstr>
    </vt:vector>
  </TitlesOfParts>
  <Manager>Ardavan Badii</Manager>
  <Company>Bullion &amp; Diamond CO. LLC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sdclut_201606_Bullion&amp;DiamondCo.pptx</dc:title>
  <dc:subject>Bullion &amp; Diamond CO. LLC Special Exception Amendment #SE-2016-0159</dc:subject>
  <dc:creator>Neda Nadjmabad</dc:creator>
  <cp:keywords/>
  <dc:description/>
  <cp:lastModifiedBy>Jeffrey Parnes</cp:lastModifiedBy>
  <cp:revision>26</cp:revision>
  <dcterms:created xsi:type="dcterms:W3CDTF">2016-06-21T01:25:54Z</dcterms:created>
  <dcterms:modified xsi:type="dcterms:W3CDTF">2016-06-21T19:40:04Z</dcterms:modified>
  <cp:category>Special Exception Amendment</cp:category>
</cp:coreProperties>
</file>