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19"/>
  </p:notesMasterIdLst>
  <p:sldIdLst>
    <p:sldId id="256" r:id="rId2"/>
    <p:sldId id="360" r:id="rId3"/>
    <p:sldId id="324" r:id="rId4"/>
    <p:sldId id="395" r:id="rId5"/>
    <p:sldId id="362" r:id="rId6"/>
    <p:sldId id="407" r:id="rId7"/>
    <p:sldId id="408" r:id="rId8"/>
    <p:sldId id="409" r:id="rId9"/>
    <p:sldId id="410" r:id="rId10"/>
    <p:sldId id="412" r:id="rId11"/>
    <p:sldId id="405" r:id="rId12"/>
    <p:sldId id="404" r:id="rId13"/>
    <p:sldId id="413" r:id="rId14"/>
    <p:sldId id="414" r:id="rId15"/>
    <p:sldId id="415" r:id="rId16"/>
    <p:sldId id="416" r:id="rId17"/>
    <p:sldId id="381" r:id="rId18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 autoAdjust="0"/>
    <p:restoredTop sz="94751" autoAdjust="0"/>
  </p:normalViewPr>
  <p:slideViewPr>
    <p:cSldViewPr snapToGrid="0" snapToObjects="1">
      <p:cViewPr>
        <p:scale>
          <a:sx n="100" d="100"/>
          <a:sy n="100" d="100"/>
        </p:scale>
        <p:origin x="2072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7840" cy="468951"/>
          </a:xfrm>
          <a:prstGeom prst="rect">
            <a:avLst/>
          </a:prstGeom>
        </p:spPr>
        <p:txBody>
          <a:bodyPr vert="horz" lIns="91751" tIns="45876" rIns="91751" bIns="4587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1" y="2"/>
            <a:ext cx="3037840" cy="468951"/>
          </a:xfrm>
          <a:prstGeom prst="rect">
            <a:avLst/>
          </a:prstGeom>
        </p:spPr>
        <p:txBody>
          <a:bodyPr vert="horz" lIns="91751" tIns="45876" rIns="91751" bIns="45876" rtlCol="0"/>
          <a:lstStyle>
            <a:lvl1pPr algn="r">
              <a:defRPr sz="1100"/>
            </a:lvl1pPr>
          </a:lstStyle>
          <a:p>
            <a:fld id="{1D913231-0E02-4C5C-8429-8AAA7E50F614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703263"/>
            <a:ext cx="4684712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6" rIns="91751" bIns="458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2631"/>
            <a:ext cx="5608320" cy="4217350"/>
          </a:xfrm>
          <a:prstGeom prst="rect">
            <a:avLst/>
          </a:prstGeom>
        </p:spPr>
        <p:txBody>
          <a:bodyPr vert="horz" lIns="91751" tIns="45876" rIns="91751" bIns="458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02050"/>
            <a:ext cx="3037840" cy="468951"/>
          </a:xfrm>
          <a:prstGeom prst="rect">
            <a:avLst/>
          </a:prstGeom>
        </p:spPr>
        <p:txBody>
          <a:bodyPr vert="horz" lIns="91751" tIns="45876" rIns="91751" bIns="4587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1" y="8902050"/>
            <a:ext cx="3037840" cy="468951"/>
          </a:xfrm>
          <a:prstGeom prst="rect">
            <a:avLst/>
          </a:prstGeom>
        </p:spPr>
        <p:txBody>
          <a:bodyPr vert="horz" lIns="91751" tIns="45876" rIns="91751" bIns="45876" rtlCol="0" anchor="b"/>
          <a:lstStyle>
            <a:lvl1pPr algn="r">
              <a:defRPr sz="1100"/>
            </a:lvl1pPr>
          </a:lstStyle>
          <a:p>
            <a:fld id="{F35E7F1D-A693-415C-9ECA-BB9EF8BD82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5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E7F1D-A693-415C-9ECA-BB9EF8BD82C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341331" y="7834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6571128" y="466111"/>
            <a:ext cx="2573752" cy="448290"/>
          </a:xfrm>
          <a:prstGeom prst="rect">
            <a:avLst/>
          </a:prstGeom>
          <a:gradFill flip="none" rotWithShape="1">
            <a:gsLst>
              <a:gs pos="66000">
                <a:srgbClr val="68737A"/>
              </a:gs>
              <a:gs pos="0">
                <a:schemeClr val="bg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3A43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05841" y="6356349"/>
            <a:ext cx="2133600" cy="365125"/>
          </a:xfrm>
        </p:spPr>
        <p:txBody>
          <a:bodyPr/>
          <a:lstStyle>
            <a:lvl1pPr>
              <a:defRPr sz="900" b="0" i="0">
                <a:solidFill>
                  <a:srgbClr val="00529B"/>
                </a:solidFill>
                <a:latin typeface="Gotham Bold"/>
                <a:cs typeface="Gotham Bold"/>
              </a:defRPr>
            </a:lvl1pPr>
          </a:lstStyle>
          <a:p>
            <a:fld id="{4B79D4AB-513A-7E45-99B8-1676100666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TPC_newlogo_white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29" y="510158"/>
            <a:ext cx="2298548" cy="357596"/>
          </a:xfrm>
          <a:prstGeom prst="rect">
            <a:avLst/>
          </a:prstGeom>
        </p:spPr>
      </p:pic>
      <p:pic>
        <p:nvPicPr>
          <p:cNvPr id="3" name="Picture 2" descr="bar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3"/>
            <a:ext cx="6542532" cy="452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68737A"/>
              </a:gs>
              <a:gs pos="0">
                <a:schemeClr val="bg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F3A43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AC61E-69FD-494C-B9C2-AF10A9E38EE8}" type="datetimeFigureOut">
              <a:rPr lang="en-US" smtClean="0"/>
              <a:pPr/>
              <a:t>11/22/17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02B1C-B1CA-4DB0-99D4-6001A5594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47" r:id="rId6"/>
    <p:sldLayoutId id="2147483848" r:id="rId7"/>
    <p:sldLayoutId id="2147483857" r:id="rId8"/>
    <p:sldLayoutId id="2147483849" r:id="rId9"/>
    <p:sldLayoutId id="2147483850" r:id="rId10"/>
    <p:sldLayoutId id="21474838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84525" y="1585242"/>
            <a:ext cx="6948757" cy="1537066"/>
          </a:xfrm>
        </p:spPr>
        <p:txBody>
          <a:bodyPr>
            <a:noAutofit/>
          </a:bodyPr>
          <a:lstStyle/>
          <a:p>
            <a:r>
              <a:rPr lang="en-US" sz="6600" i="1" u="sng" dirty="0" smtClean="0">
                <a:latin typeface="Gotham Book" pitchFamily="50" charset="0"/>
              </a:rPr>
              <a:t/>
            </a:r>
            <a:br>
              <a:rPr lang="en-US" sz="6600" i="1" u="sng" dirty="0" smtClean="0">
                <a:latin typeface="Gotham Book" pitchFamily="50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 South 5 LC</a:t>
            </a:r>
            <a:b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2017-SU-011</a:t>
            </a:r>
            <a:r>
              <a:rPr lang="en-US" sz="6600" b="1" i="1" dirty="0" smtClean="0"/>
              <a:t/>
            </a:r>
            <a:br>
              <a:rPr lang="en-US" sz="6600" b="1" i="1" dirty="0" smtClean="0"/>
            </a:br>
            <a:endParaRPr lang="en-US" sz="66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06" y="6383717"/>
            <a:ext cx="2440694" cy="47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8191" y="3122308"/>
            <a:ext cx="78614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Sully District Council &amp;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WFCCA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Land Use and Transportation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Committee</a:t>
            </a:r>
          </a:p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513" y="4336886"/>
            <a:ext cx="7762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November 7, 2017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Centreville Road Buffers: Plan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9799"/>
            <a:ext cx="8783176" cy="58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Centreville Road Buffers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" y="939798"/>
            <a:ext cx="8930551" cy="59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Centreville Road Buffers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" y="939799"/>
            <a:ext cx="8961120" cy="590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TransportationProposed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Improvements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" y="939799"/>
            <a:ext cx="9085846" cy="565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1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Proposed Improvements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939799"/>
            <a:ext cx="8912742" cy="57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Site Paths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39799"/>
            <a:ext cx="8534400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– Site Paths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993139"/>
            <a:ext cx="90297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1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06" y="6383717"/>
            <a:ext cx="2440694" cy="47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4975" y="2562225"/>
            <a:ext cx="566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j-lt"/>
              </a:rPr>
              <a:t>QUESTIONS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23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Currently Approved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8" y="939799"/>
            <a:ext cx="9167579" cy="59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Proposed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8340"/>
            <a:ext cx="9144000" cy="59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6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5694" y="465666"/>
            <a:ext cx="6389774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Dulles Discovery South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Proposed Layout Exhibit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" y="919478"/>
            <a:ext cx="8907784" cy="59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7932" y="465666"/>
            <a:ext cx="6087535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Camera Locations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799"/>
            <a:ext cx="9163283" cy="596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0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Camera 3 -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Air and Space Parkway Perspective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endParaRPr lang="en-US" b="1" noProof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Currently Approved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912"/>
            <a:ext cx="9144000" cy="3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2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Camera 3 -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Air and Space Parkway Perspective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en-US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Proposed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3533"/>
            <a:ext cx="9143999" cy="307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South Campus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Camera 4 -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Centreville Road Perspective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Currently Approved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743"/>
            <a:ext cx="9144000" cy="42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3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6958" y="465666"/>
            <a:ext cx="6368509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 South Campus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Camera 4 -</a:t>
            </a:r>
            <a:r>
              <a:rPr lang="en-US" b="1" noProof="0" dirty="0">
                <a:solidFill>
                  <a:schemeClr val="bg1"/>
                </a:solidFill>
              </a:rPr>
              <a:t>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Centreville Road Perspective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Proposed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646"/>
            <a:ext cx="9144000" cy="428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155</Words>
  <Application>Microsoft Macintosh PowerPoint</Application>
  <PresentationFormat>On-screen Show (4:3)</PresentationFormat>
  <Paragraphs>35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Gotham Bold</vt:lpstr>
      <vt:lpstr>Gotham Book</vt:lpstr>
      <vt:lpstr>Times New Roman</vt:lpstr>
      <vt:lpstr>Office Theme</vt:lpstr>
      <vt:lpstr> DD South 5 LC RZ/FDP 2017-SU-011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Dulles Discovery</dc:title>
  <dc:creator>Nover</dc:creator>
  <cp:lastModifiedBy>jeff parnes</cp:lastModifiedBy>
  <cp:revision>500</cp:revision>
  <cp:lastPrinted>2017-11-22T05:43:21Z</cp:lastPrinted>
  <dcterms:created xsi:type="dcterms:W3CDTF">2011-11-15T21:35:57Z</dcterms:created>
  <dcterms:modified xsi:type="dcterms:W3CDTF">2017-11-22T05:43:31Z</dcterms:modified>
</cp:coreProperties>
</file>