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3" r:id="rId2"/>
    <p:sldId id="322" r:id="rId3"/>
    <p:sldId id="326" r:id="rId4"/>
    <p:sldId id="325" r:id="rId5"/>
    <p:sldId id="327" r:id="rId6"/>
    <p:sldId id="330" r:id="rId7"/>
    <p:sldId id="329" r:id="rId8"/>
    <p:sldId id="324" r:id="rId9"/>
    <p:sldId id="331" r:id="rId10"/>
    <p:sldId id="32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>
      <p:cViewPr varScale="1">
        <p:scale>
          <a:sx n="139" d="100"/>
          <a:sy n="139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F998-CBAB-4CAE-B08B-D080A16B52CF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BA39-850A-4838-8D0F-F428C05A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ADABC6-4C9E-4D6B-B72E-9A900B7ACF0B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6BF4AF-A668-4A35-8771-E55A1CDE89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llydistrict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%20DelKDelaney@house.virginia.gov" TargetMode="External"/><Relationship Id="rId3" Type="http://schemas.openxmlformats.org/officeDocument/2006/relationships/hyperlink" Target="mailto:parkmail@fairfaxcounty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http://www.transform66.org/splas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Local land-use and transportation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Jim Neighbors</a:t>
            </a:r>
          </a:p>
          <a:p>
            <a:r>
              <a:rPr lang="en-US" dirty="0">
                <a:solidFill>
                  <a:schemeClr val="bg1"/>
                </a:solidFill>
              </a:rPr>
              <a:t>jamesneighbors65@gmail.com</a:t>
            </a:r>
          </a:p>
        </p:txBody>
      </p:sp>
    </p:spTree>
    <p:extLst>
      <p:ext uri="{BB962C8B-B14F-4D97-AF65-F5344CB8AC3E}">
        <p14:creationId xmlns:p14="http://schemas.microsoft.com/office/powerpoint/2010/main" val="202126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Organizations and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Joint Land-Use Committee</a:t>
            </a:r>
          </a:p>
          <a:p>
            <a:pPr marL="585216" lvl="1" indent="0">
              <a:buClrTx/>
              <a:buNone/>
            </a:pPr>
            <a:r>
              <a:rPr lang="en-US" dirty="0">
                <a:solidFill>
                  <a:srgbClr val="002060"/>
                </a:solidFill>
              </a:rPr>
              <a:t>   First Tuesday of the month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7:00 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Sully Government Center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Sully District Council (SDC)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http://www.sullydistrict.org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Fourth Wednesday of the month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7:00 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Sully Government Center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638800"/>
            <a:ext cx="5905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Everyone is welcome! </a:t>
            </a:r>
          </a:p>
        </p:txBody>
      </p:sp>
    </p:spTree>
    <p:extLst>
      <p:ext uri="{BB962C8B-B14F-4D97-AF65-F5344CB8AC3E}">
        <p14:creationId xmlns:p14="http://schemas.microsoft.com/office/powerpoint/2010/main" val="208267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416" t="20371" r="25000" b="4074"/>
          <a:stretch/>
        </p:blipFill>
        <p:spPr>
          <a:xfrm>
            <a:off x="-2931" y="0"/>
            <a:ext cx="9144000" cy="6870032"/>
          </a:xfrm>
          <a:prstGeom prst="rect">
            <a:avLst/>
          </a:prstGeom>
        </p:spPr>
      </p:pic>
      <p:sp>
        <p:nvSpPr>
          <p:cNvPr id="6" name="Speech Bubble: Rectangle 5"/>
          <p:cNvSpPr/>
          <p:nvPr/>
        </p:nvSpPr>
        <p:spPr>
          <a:xfrm>
            <a:off x="6019800" y="5257800"/>
            <a:ext cx="2438400" cy="1219200"/>
          </a:xfrm>
          <a:prstGeom prst="wedgeRectCallout">
            <a:avLst>
              <a:gd name="adj1" fmla="val -106650"/>
              <a:gd name="adj2" fmla="val -101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I-66/RT-28/Braddock Road Interchange: </a:t>
            </a:r>
            <a:r>
              <a:rPr lang="en-US" sz="1600" dirty="0">
                <a:solidFill>
                  <a:schemeClr val="bg1"/>
                </a:solidFill>
              </a:rPr>
              <a:t>2018-2022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5638800" y="3124200"/>
            <a:ext cx="2286000" cy="914400"/>
          </a:xfrm>
          <a:prstGeom prst="wedgeRectCallout">
            <a:avLst>
              <a:gd name="adj1" fmla="val -129980"/>
              <a:gd name="adj2" fmla="val -141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Field at Commonwealth: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2017-2020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1600200" y="5486400"/>
            <a:ext cx="1905000" cy="609600"/>
          </a:xfrm>
          <a:prstGeom prst="wedgeRectCallout">
            <a:avLst>
              <a:gd name="adj1" fmla="val 94753"/>
              <a:gd name="adj2" fmla="val -175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I-66 HOT Lanes: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2018-2022</a:t>
            </a:r>
          </a:p>
        </p:txBody>
      </p:sp>
      <p:sp>
        <p:nvSpPr>
          <p:cNvPr id="9" name="Speech Bubble: Rectangle 8"/>
          <p:cNvSpPr/>
          <p:nvPr/>
        </p:nvSpPr>
        <p:spPr>
          <a:xfrm>
            <a:off x="4267200" y="717884"/>
            <a:ext cx="3124200" cy="838200"/>
          </a:xfrm>
          <a:prstGeom prst="wedgeRectCallout">
            <a:avLst>
              <a:gd name="adj1" fmla="val -87256"/>
              <a:gd name="adj2" fmla="val 148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Preserve at Westfields: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2017-2020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-2931" y="975779"/>
            <a:ext cx="2502735" cy="929222"/>
          </a:xfrm>
          <a:prstGeom prst="wedgeRectCallout">
            <a:avLst>
              <a:gd name="adj1" fmla="val 76462"/>
              <a:gd name="adj2" fmla="val -57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Costco Gas Station Lee Road Light: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1" name="Speech Bubble: Rectangle 10"/>
          <p:cNvSpPr/>
          <p:nvPr/>
        </p:nvSpPr>
        <p:spPr>
          <a:xfrm>
            <a:off x="26633" y="2334788"/>
            <a:ext cx="2743200" cy="663840"/>
          </a:xfrm>
          <a:prstGeom prst="wedgeRectCallout">
            <a:avLst>
              <a:gd name="adj1" fmla="val 65316"/>
              <a:gd name="adj2" fmla="val 96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New Gas Station: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2017-2018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32CE8FEB-B045-4164-8594-09A1EE60E694}"/>
              </a:ext>
            </a:extLst>
          </p:cNvPr>
          <p:cNvSpPr/>
          <p:nvPr/>
        </p:nvSpPr>
        <p:spPr>
          <a:xfrm>
            <a:off x="762000" y="4251820"/>
            <a:ext cx="2541233" cy="701180"/>
          </a:xfrm>
          <a:prstGeom prst="wedgeRectCallout">
            <a:avLst>
              <a:gd name="adj1" fmla="val 72625"/>
              <a:gd name="adj2" fmla="val -206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Park Access Road/Popular Tree Road: 2018-2020</a:t>
            </a:r>
          </a:p>
        </p:txBody>
      </p:sp>
    </p:spTree>
    <p:extLst>
      <p:ext uri="{BB962C8B-B14F-4D97-AF65-F5344CB8AC3E}">
        <p14:creationId xmlns:p14="http://schemas.microsoft.com/office/powerpoint/2010/main" val="101228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8420"/>
          <a:stretch/>
        </p:blipFill>
        <p:spPr>
          <a:xfrm>
            <a:off x="0" y="1905000"/>
            <a:ext cx="9144000" cy="3791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6002A1-2EF0-4DCF-9E20-0B8DE245AA18}"/>
              </a:ext>
            </a:extLst>
          </p:cNvPr>
          <p:cNvSpPr txBox="1"/>
          <p:nvPr/>
        </p:nvSpPr>
        <p:spPr>
          <a:xfrm>
            <a:off x="1349002" y="228600"/>
            <a:ext cx="6445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EC Lawrence Access Road/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Popular Tree Extension</a:t>
            </a:r>
          </a:p>
        </p:txBody>
      </p:sp>
    </p:spTree>
    <p:extLst>
      <p:ext uri="{BB962C8B-B14F-4D97-AF65-F5344CB8AC3E}">
        <p14:creationId xmlns:p14="http://schemas.microsoft.com/office/powerpoint/2010/main" val="292243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52" t="5752" r="6861" b="23308"/>
          <a:stretch/>
        </p:blipFill>
        <p:spPr>
          <a:xfrm>
            <a:off x="0" y="1524000"/>
            <a:ext cx="9144000" cy="430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DC0EAC-7E44-4DB5-B9EC-5C71EA6A351A}"/>
              </a:ext>
            </a:extLst>
          </p:cNvPr>
          <p:cNvSpPr txBox="1"/>
          <p:nvPr/>
        </p:nvSpPr>
        <p:spPr>
          <a:xfrm>
            <a:off x="1600200" y="457200"/>
            <a:ext cx="6293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EC Lawrence Access Road</a:t>
            </a:r>
          </a:p>
        </p:txBody>
      </p:sp>
    </p:spTree>
    <p:extLst>
      <p:ext uri="{BB962C8B-B14F-4D97-AF65-F5344CB8AC3E}">
        <p14:creationId xmlns:p14="http://schemas.microsoft.com/office/powerpoint/2010/main" val="305494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430" r="6991" b="25641"/>
          <a:stretch/>
        </p:blipFill>
        <p:spPr>
          <a:xfrm>
            <a:off x="0" y="1981200"/>
            <a:ext cx="9168714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793539-0F62-4788-A970-FA8D094EA884}"/>
              </a:ext>
            </a:extLst>
          </p:cNvPr>
          <p:cNvSpPr txBox="1"/>
          <p:nvPr/>
        </p:nvSpPr>
        <p:spPr>
          <a:xfrm>
            <a:off x="1913594" y="457200"/>
            <a:ext cx="5666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RT-28/I-66 Interchange </a:t>
            </a:r>
          </a:p>
        </p:txBody>
      </p:sp>
    </p:spTree>
    <p:extLst>
      <p:ext uri="{BB962C8B-B14F-4D97-AF65-F5344CB8AC3E}">
        <p14:creationId xmlns:p14="http://schemas.microsoft.com/office/powerpoint/2010/main" val="27237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67C95-C9DD-49CE-809E-9D0F7297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8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The Preserve at Westfields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F4A63-C4F1-491B-86C9-EB65AA44D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r="-71" b="11067"/>
          <a:stretch/>
        </p:blipFill>
        <p:spPr>
          <a:xfrm>
            <a:off x="94450" y="1143000"/>
            <a:ext cx="4800600" cy="5451530"/>
          </a:xfrm>
          <a:prstGeom prst="rect">
            <a:avLst/>
          </a:prstGeom>
        </p:spPr>
      </p:pic>
      <p:pic>
        <p:nvPicPr>
          <p:cNvPr id="2050" name="Picture 2" descr="http://klnbretail.propertycapsule.com/property/capsule_data/59/property/sitemap_image/12071.png?1516991540">
            <a:extLst>
              <a:ext uri="{FF2B5EF4-FFF2-40B4-BE49-F238E27FC236}">
                <a16:creationId xmlns:a16="http://schemas.microsoft.com/office/drawing/2014/main" xmlns="" id="{885FD417-71E5-4C1B-9CE0-CB539901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55" y="2667000"/>
            <a:ext cx="423070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8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67C95-C9DD-49CE-809E-9D0F7297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The Field at Commonwealth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1162FD-885B-4C88-9B77-BBD9099DF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531" b="1439"/>
          <a:stretch/>
        </p:blipFill>
        <p:spPr>
          <a:xfrm>
            <a:off x="1305690" y="1143000"/>
            <a:ext cx="6532620" cy="5524500"/>
          </a:xfrm>
          <a:prstGeom prst="rect">
            <a:avLst/>
          </a:prstGeom>
        </p:spPr>
      </p:pic>
      <p:sp>
        <p:nvSpPr>
          <p:cNvPr id="3" name="AutoShape 2" descr="Regency Centers The Field at Commonwealth Street Level Site Plan">
            <a:extLst>
              <a:ext uri="{FF2B5EF4-FFF2-40B4-BE49-F238E27FC236}">
                <a16:creationId xmlns:a16="http://schemas.microsoft.com/office/drawing/2014/main" xmlns="" id="{2482CEFD-1923-47A4-B2FC-D21468C841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Regency Centers The Field at Commonwealth Street Level Site Plan">
            <a:extLst>
              <a:ext uri="{FF2B5EF4-FFF2-40B4-BE49-F238E27FC236}">
                <a16:creationId xmlns:a16="http://schemas.microsoft.com/office/drawing/2014/main" xmlns="" id="{1B7A2A25-9946-4867-ADC3-65B4F8EBE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Points of Contact and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VA 67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District Delegate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Karen Delaney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(804) 698-1067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DelKDelaney@house.virginia.gov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Sully District Supervisor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Kathy Smith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703-814-7100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sully@fairfaxcounty.gov</a:t>
            </a:r>
          </a:p>
          <a:p>
            <a:r>
              <a:rPr lang="en-US" dirty="0">
                <a:solidFill>
                  <a:schemeClr val="bg1"/>
                </a:solidFill>
              </a:rPr>
              <a:t>Fairfax Park Authority Board Sully District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Marguerite (Maggie) F. </a:t>
            </a:r>
            <a:r>
              <a:rPr lang="en-US" dirty="0" err="1">
                <a:solidFill>
                  <a:schemeClr val="bg1"/>
                </a:solidFill>
              </a:rPr>
              <a:t>Godbold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703-324-8702</a:t>
            </a:r>
          </a:p>
          <a:p>
            <a:pPr lvl="1"/>
            <a:r>
              <a:rPr lang="en-US" u="sng" dirty="0">
                <a:solidFill>
                  <a:schemeClr val="bg1"/>
                </a:solidFill>
                <a:hlinkClick r:id="rId3"/>
              </a:rPr>
              <a:t>parkmail@fairfaxcounty.gov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1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/>
              </a:rPr>
              <a:t>Points of Contact and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137160" indent="0">
              <a:buClrTx/>
              <a:buNone/>
            </a:pPr>
            <a:r>
              <a:rPr lang="en-US" dirty="0">
                <a:solidFill>
                  <a:schemeClr val="bg1"/>
                </a:solidFill>
              </a:rPr>
              <a:t>VDOT Projects (Northern Virginia)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2" invalidUrl="http://www.virginiadot.org/projects/northern virginia/default.asp"/>
              </a:rPr>
              <a:t>http://www.virginiadot.org/projects/northern%20virginia/default.asp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3"/>
              </a:rPr>
              <a:t>http://www.transform66.org/splash.html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55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45528</TotalTime>
  <Words>167</Words>
  <Application>Microsoft Macintosh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Local land-use and transportation</vt:lpstr>
      <vt:lpstr>PowerPoint Presentation</vt:lpstr>
      <vt:lpstr>PowerPoint Presentation</vt:lpstr>
      <vt:lpstr>PowerPoint Presentation</vt:lpstr>
      <vt:lpstr>PowerPoint Presentation</vt:lpstr>
      <vt:lpstr>The Preserve at Westfields</vt:lpstr>
      <vt:lpstr>The Field at Commonwealth</vt:lpstr>
      <vt:lpstr>Points of Contact and Websites</vt:lpstr>
      <vt:lpstr>Points of Contact and Websites</vt:lpstr>
      <vt:lpstr>Organizations and Meetings</vt:lpstr>
    </vt:vector>
  </TitlesOfParts>
  <Company>Toshiba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Neighbors</dc:creator>
  <cp:lastModifiedBy>jeff parnes</cp:lastModifiedBy>
  <cp:revision>206</cp:revision>
  <dcterms:created xsi:type="dcterms:W3CDTF">2014-11-27T17:30:51Z</dcterms:created>
  <dcterms:modified xsi:type="dcterms:W3CDTF">2018-02-06T21:31:32Z</dcterms:modified>
</cp:coreProperties>
</file>