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65" r:id="rId5"/>
    <p:sldId id="269" r:id="rId6"/>
    <p:sldId id="268" r:id="rId7"/>
    <p:sldId id="260" r:id="rId8"/>
    <p:sldId id="261" r:id="rId9"/>
    <p:sldId id="262" r:id="rId10"/>
    <p:sldId id="263" r:id="rId11"/>
    <p:sldId id="266" r:id="rId12"/>
  </p:sldIdLst>
  <p:sldSz cx="13411200" cy="100584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>
      <p:cViewPr varScale="1">
        <p:scale>
          <a:sx n="81" d="100"/>
          <a:sy n="81" d="100"/>
        </p:scale>
        <p:origin x="1440" y="184"/>
      </p:cViewPr>
      <p:guideLst>
        <p:guide orient="horz" pos="2880"/>
        <p:guide pos="18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21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111" cy="348820"/>
          </a:xfrm>
          <a:prstGeom prst="rect">
            <a:avLst/>
          </a:prstGeom>
        </p:spPr>
        <p:txBody>
          <a:bodyPr vert="horz" lIns="57799" tIns="28900" rIns="57799" bIns="28900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078" y="0"/>
            <a:ext cx="4002110" cy="348820"/>
          </a:xfrm>
          <a:prstGeom prst="rect">
            <a:avLst/>
          </a:prstGeom>
        </p:spPr>
        <p:txBody>
          <a:bodyPr vert="horz" lIns="57799" tIns="28900" rIns="57799" bIns="28900" rtlCol="0"/>
          <a:lstStyle>
            <a:lvl1pPr algn="r">
              <a:defRPr sz="800"/>
            </a:lvl1pPr>
          </a:lstStyle>
          <a:p>
            <a:fld id="{8726534D-BF81-4180-A5E4-995DF693D38F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4350" y="868363"/>
            <a:ext cx="31273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7799" tIns="28900" rIns="57799" bIns="289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420" y="3344505"/>
            <a:ext cx="7389237" cy="2736811"/>
          </a:xfrm>
          <a:prstGeom prst="rect">
            <a:avLst/>
          </a:prstGeom>
        </p:spPr>
        <p:txBody>
          <a:bodyPr vert="horz" lIns="57799" tIns="28900" rIns="57799" bIns="2890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255"/>
            <a:ext cx="4002111" cy="348820"/>
          </a:xfrm>
          <a:prstGeom prst="rect">
            <a:avLst/>
          </a:prstGeom>
        </p:spPr>
        <p:txBody>
          <a:bodyPr vert="horz" lIns="57799" tIns="28900" rIns="57799" bIns="28900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078" y="6601255"/>
            <a:ext cx="4002110" cy="348820"/>
          </a:xfrm>
          <a:prstGeom prst="rect">
            <a:avLst/>
          </a:prstGeom>
        </p:spPr>
        <p:txBody>
          <a:bodyPr vert="horz" lIns="57799" tIns="28900" rIns="57799" bIns="28900" rtlCol="0" anchor="b"/>
          <a:lstStyle>
            <a:lvl1pPr algn="r">
              <a:defRPr sz="800"/>
            </a:lvl1pPr>
          </a:lstStyle>
          <a:p>
            <a:fld id="{F1BACB51-69ED-4775-96F8-2D3354F8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4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CB51-69ED-4775-96F8-2D3354F8F2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CB51-69ED-4775-96F8-2D3354F8F2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1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CB51-69ED-4775-96F8-2D3354F8F2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6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CB51-69ED-4775-96F8-2D3354F8F2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CB51-69ED-4775-96F8-2D3354F8F2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CB51-69ED-4775-96F8-2D3354F8F2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CB51-69ED-4775-96F8-2D3354F8F2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5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CB51-69ED-4775-96F8-2D3354F8F2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43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ACB51-69ED-4775-96F8-2D3354F8F2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0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5840" y="3118106"/>
            <a:ext cx="11399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1680" y="5632706"/>
            <a:ext cx="9387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3100-4C3B-430E-B4CA-A27863A31733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92A42-8047-452E-A71A-C6EAC5A0F0CF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560" y="2313434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06768" y="2313434"/>
            <a:ext cx="5833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71724-6928-4B1F-8117-32B832980841}" type="datetime1">
              <a:rPr lang="en-US" smtClean="0"/>
              <a:t>3/16/20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9968-5D2F-4789-AD7E-62BE13FABE79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BF8A-56D8-46AF-9767-94605E402286}" type="datetime1">
              <a:rPr lang="en-US" smtClean="0"/>
              <a:t>3/16/20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041" y="2794007"/>
            <a:ext cx="11266806" cy="223445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9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039" y="6372656"/>
            <a:ext cx="11266806" cy="67710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18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60" y="402338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0560" y="2313434"/>
            <a:ext cx="12070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59808" y="9354314"/>
            <a:ext cx="42915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0560" y="9354314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D35DC-E8A5-4C1A-8305-4FBE8A3F1E31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6064" y="9354314"/>
            <a:ext cx="3084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4426">
        <a:defRPr>
          <a:latin typeface="+mn-lt"/>
          <a:ea typeface="+mn-ea"/>
          <a:cs typeface="+mn-cs"/>
        </a:defRPr>
      </a:lvl2pPr>
      <a:lvl3pPr marL="788853">
        <a:defRPr>
          <a:latin typeface="+mn-lt"/>
          <a:ea typeface="+mn-ea"/>
          <a:cs typeface="+mn-cs"/>
        </a:defRPr>
      </a:lvl3pPr>
      <a:lvl4pPr marL="1183279">
        <a:defRPr>
          <a:latin typeface="+mn-lt"/>
          <a:ea typeface="+mn-ea"/>
          <a:cs typeface="+mn-cs"/>
        </a:defRPr>
      </a:lvl4pPr>
      <a:lvl5pPr marL="1577706">
        <a:defRPr>
          <a:latin typeface="+mn-lt"/>
          <a:ea typeface="+mn-ea"/>
          <a:cs typeface="+mn-cs"/>
        </a:defRPr>
      </a:lvl5pPr>
      <a:lvl6pPr marL="1972132">
        <a:defRPr>
          <a:latin typeface="+mn-lt"/>
          <a:ea typeface="+mn-ea"/>
          <a:cs typeface="+mn-cs"/>
        </a:defRPr>
      </a:lvl6pPr>
      <a:lvl7pPr marL="2366559">
        <a:defRPr>
          <a:latin typeface="+mn-lt"/>
          <a:ea typeface="+mn-ea"/>
          <a:cs typeface="+mn-cs"/>
        </a:defRPr>
      </a:lvl7pPr>
      <a:lvl8pPr marL="2760985">
        <a:defRPr>
          <a:latin typeface="+mn-lt"/>
          <a:ea typeface="+mn-ea"/>
          <a:cs typeface="+mn-cs"/>
        </a:defRPr>
      </a:lvl8pPr>
      <a:lvl9pPr marL="31554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4426">
        <a:defRPr>
          <a:latin typeface="+mn-lt"/>
          <a:ea typeface="+mn-ea"/>
          <a:cs typeface="+mn-cs"/>
        </a:defRPr>
      </a:lvl2pPr>
      <a:lvl3pPr marL="788853">
        <a:defRPr>
          <a:latin typeface="+mn-lt"/>
          <a:ea typeface="+mn-ea"/>
          <a:cs typeface="+mn-cs"/>
        </a:defRPr>
      </a:lvl3pPr>
      <a:lvl4pPr marL="1183279">
        <a:defRPr>
          <a:latin typeface="+mn-lt"/>
          <a:ea typeface="+mn-ea"/>
          <a:cs typeface="+mn-cs"/>
        </a:defRPr>
      </a:lvl4pPr>
      <a:lvl5pPr marL="1577706">
        <a:defRPr>
          <a:latin typeface="+mn-lt"/>
          <a:ea typeface="+mn-ea"/>
          <a:cs typeface="+mn-cs"/>
        </a:defRPr>
      </a:lvl5pPr>
      <a:lvl6pPr marL="1972132">
        <a:defRPr>
          <a:latin typeface="+mn-lt"/>
          <a:ea typeface="+mn-ea"/>
          <a:cs typeface="+mn-cs"/>
        </a:defRPr>
      </a:lvl6pPr>
      <a:lvl7pPr marL="2366559">
        <a:defRPr>
          <a:latin typeface="+mn-lt"/>
          <a:ea typeface="+mn-ea"/>
          <a:cs typeface="+mn-cs"/>
        </a:defRPr>
      </a:lvl7pPr>
      <a:lvl8pPr marL="2760985">
        <a:defRPr>
          <a:latin typeface="+mn-lt"/>
          <a:ea typeface="+mn-ea"/>
          <a:cs typeface="+mn-cs"/>
        </a:defRPr>
      </a:lvl8pPr>
      <a:lvl9pPr marL="31554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04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73.png"/><Relationship Id="rId5" Type="http://schemas.openxmlformats.org/officeDocument/2006/relationships/image" Target="../media/image2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jp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.png"/><Relationship Id="rId18" Type="http://schemas.openxmlformats.org/officeDocument/2006/relationships/image" Target="../media/image20.png"/><Relationship Id="rId3" Type="http://schemas.openxmlformats.org/officeDocument/2006/relationships/image" Target="../media/image30.jpg"/><Relationship Id="rId21" Type="http://schemas.openxmlformats.org/officeDocument/2006/relationships/image" Target="../media/image38.png"/><Relationship Id="rId7" Type="http://schemas.openxmlformats.org/officeDocument/2006/relationships/image" Target="../media/image34.png"/><Relationship Id="rId12" Type="http://schemas.openxmlformats.org/officeDocument/2006/relationships/image" Target="../media/image2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16.png"/><Relationship Id="rId5" Type="http://schemas.openxmlformats.org/officeDocument/2006/relationships/image" Target="../media/image32.png"/><Relationship Id="rId15" Type="http://schemas.openxmlformats.org/officeDocument/2006/relationships/image" Target="../media/image18.png"/><Relationship Id="rId10" Type="http://schemas.openxmlformats.org/officeDocument/2006/relationships/image" Target="../media/image37.png"/><Relationship Id="rId19" Type="http://schemas.openxmlformats.org/officeDocument/2006/relationships/image" Target="../media/image2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3.png"/><Relationship Id="rId21" Type="http://schemas.openxmlformats.org/officeDocument/2006/relationships/image" Target="../media/image57.png"/><Relationship Id="rId34" Type="http://schemas.openxmlformats.org/officeDocument/2006/relationships/image" Target="../media/image68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3.png"/><Relationship Id="rId38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2.png"/><Relationship Id="rId37" Type="http://schemas.openxmlformats.org/officeDocument/2006/relationships/image" Target="../media/image71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jpg"/><Relationship Id="rId36" Type="http://schemas.openxmlformats.org/officeDocument/2006/relationships/image" Target="../media/image70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g"/><Relationship Id="rId22" Type="http://schemas.openxmlformats.org/officeDocument/2006/relationships/image" Target="../media/image58.png"/><Relationship Id="rId27" Type="http://schemas.openxmlformats.org/officeDocument/2006/relationships/image" Target="../media/image63.jpg"/><Relationship Id="rId30" Type="http://schemas.openxmlformats.org/officeDocument/2006/relationships/image" Target="../media/image66.jpg"/><Relationship Id="rId35" Type="http://schemas.openxmlformats.org/officeDocument/2006/relationships/image" Target="../media/image69.png"/><Relationship Id="rId8" Type="http://schemas.openxmlformats.org/officeDocument/2006/relationships/image" Target="../media/image44.png"/><Relationship Id="rId3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45.png"/><Relationship Id="rId21" Type="http://schemas.openxmlformats.org/officeDocument/2006/relationships/image" Target="../media/image92.png"/><Relationship Id="rId34" Type="http://schemas.openxmlformats.org/officeDocument/2006/relationships/image" Target="../media/image39.png"/><Relationship Id="rId42" Type="http://schemas.openxmlformats.org/officeDocument/2006/relationships/image" Target="../media/image3.png"/><Relationship Id="rId47" Type="http://schemas.openxmlformats.org/officeDocument/2006/relationships/image" Target="../media/image7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7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37" Type="http://schemas.openxmlformats.org/officeDocument/2006/relationships/image" Target="../media/image43.png"/><Relationship Id="rId40" Type="http://schemas.openxmlformats.org/officeDocument/2006/relationships/image" Target="../media/image67.png"/><Relationship Id="rId45" Type="http://schemas.openxmlformats.org/officeDocument/2006/relationships/image" Target="../media/image70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42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4" Type="http://schemas.openxmlformats.org/officeDocument/2006/relationships/image" Target="../media/image69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41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40.png"/><Relationship Id="rId38" Type="http://schemas.openxmlformats.org/officeDocument/2006/relationships/image" Target="../media/image44.png"/><Relationship Id="rId46" Type="http://schemas.openxmlformats.org/officeDocument/2006/relationships/image" Target="../media/image71.png"/><Relationship Id="rId20" Type="http://schemas.openxmlformats.org/officeDocument/2006/relationships/image" Target="../media/image91.png"/><Relationship Id="rId4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578" y="3352800"/>
            <a:ext cx="13411200" cy="2031325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CC"/>
                </a:solidFill>
                <a:latin typeface="Lucida Sans" panose="020B0602030504020204" pitchFamily="34" charset="0"/>
              </a:rPr>
              <a:t>Commonwealth Centre at </a:t>
            </a:r>
            <a:r>
              <a:rPr lang="en-US" sz="4400" b="1" dirty="0" err="1">
                <a:solidFill>
                  <a:srgbClr val="FFFFCC"/>
                </a:solidFill>
                <a:latin typeface="Lucida Sans" panose="020B0602030504020204" pitchFamily="34" charset="0"/>
              </a:rPr>
              <a:t>Westfields</a:t>
            </a:r>
            <a:br>
              <a:rPr lang="en-US" sz="4400" b="1" dirty="0">
                <a:solidFill>
                  <a:srgbClr val="FFFFCC"/>
                </a:solidFill>
                <a:latin typeface="Lucida Sans" panose="020B0602030504020204" pitchFamily="34" charset="0"/>
              </a:rPr>
            </a:br>
            <a:r>
              <a:rPr lang="en-US" sz="4400" b="1" dirty="0">
                <a:solidFill>
                  <a:srgbClr val="FFFFCC"/>
                </a:solidFill>
                <a:latin typeface="Lucida Sans" panose="020B0602030504020204" pitchFamily="34" charset="0"/>
              </a:rPr>
              <a:t>Land Bay D Residential</a:t>
            </a:r>
            <a:br>
              <a:rPr lang="en-US" sz="4400" b="1" dirty="0">
                <a:solidFill>
                  <a:srgbClr val="FFFFCC"/>
                </a:solidFill>
                <a:latin typeface="Lucida Sans" panose="020B0602030504020204" pitchFamily="34" charset="0"/>
              </a:rPr>
            </a:br>
            <a:r>
              <a:rPr lang="en-US" sz="4000" b="1" dirty="0">
                <a:solidFill>
                  <a:srgbClr val="FFFFCC"/>
                </a:solidFill>
                <a:latin typeface="Lucida Sans" panose="020B0602030504020204" pitchFamily="34" charset="0"/>
              </a:rPr>
              <a:t>CSPA 2006-SU-025-02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-33867" y="5715000"/>
            <a:ext cx="13411200" cy="98488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FFCC"/>
                </a:solidFill>
                <a:latin typeface="Lucida Sans" panose="020B0602030504020204" pitchFamily="34" charset="0"/>
              </a:rPr>
              <a:t>Sully District Land Use and Transportation Committee</a:t>
            </a:r>
          </a:p>
          <a:p>
            <a:pPr algn="ctr"/>
            <a:r>
              <a:rPr lang="en-US" sz="3200" b="1" dirty="0">
                <a:solidFill>
                  <a:srgbClr val="FFFFCC"/>
                </a:solidFill>
                <a:latin typeface="Lucida Sans" panose="020B0602030504020204" pitchFamily="34" charset="0"/>
              </a:rPr>
              <a:t>March 16, 2020</a:t>
            </a:r>
          </a:p>
        </p:txBody>
      </p:sp>
    </p:spTree>
    <p:extLst>
      <p:ext uri="{BB962C8B-B14F-4D97-AF65-F5344CB8AC3E}">
        <p14:creationId xmlns:p14="http://schemas.microsoft.com/office/powerpoint/2010/main" val="403003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11996" y="8941817"/>
            <a:ext cx="403212" cy="86559"/>
          </a:xfrm>
          <a:custGeom>
            <a:avLst/>
            <a:gdLst/>
            <a:ahLst/>
            <a:cxnLst/>
            <a:rect l="l" t="t" r="r" b="b"/>
            <a:pathLst>
              <a:path w="467359" h="100329">
                <a:moveTo>
                  <a:pt x="8788" y="56400"/>
                </a:moveTo>
                <a:lnTo>
                  <a:pt x="0" y="58343"/>
                </a:lnTo>
                <a:lnTo>
                  <a:pt x="4923" y="68230"/>
                </a:lnTo>
                <a:lnTo>
                  <a:pt x="11839" y="75171"/>
                </a:lnTo>
                <a:lnTo>
                  <a:pt x="20770" y="79264"/>
                </a:lnTo>
                <a:lnTo>
                  <a:pt x="31737" y="80606"/>
                </a:lnTo>
                <a:lnTo>
                  <a:pt x="38811" y="80606"/>
                </a:lnTo>
                <a:lnTo>
                  <a:pt x="46469" y="79235"/>
                </a:lnTo>
                <a:lnTo>
                  <a:pt x="55619" y="72275"/>
                </a:lnTo>
                <a:lnTo>
                  <a:pt x="31965" y="72275"/>
                </a:lnTo>
                <a:lnTo>
                  <a:pt x="24170" y="71320"/>
                </a:lnTo>
                <a:lnTo>
                  <a:pt x="17467" y="68405"/>
                </a:lnTo>
                <a:lnTo>
                  <a:pt x="12218" y="63456"/>
                </a:lnTo>
                <a:lnTo>
                  <a:pt x="8788" y="56400"/>
                </a:lnTo>
                <a:close/>
              </a:path>
              <a:path w="467359" h="100329">
                <a:moveTo>
                  <a:pt x="30480" y="0"/>
                </a:moveTo>
                <a:lnTo>
                  <a:pt x="20591" y="1253"/>
                </a:lnTo>
                <a:lnTo>
                  <a:pt x="12087" y="5140"/>
                </a:lnTo>
                <a:lnTo>
                  <a:pt x="6130" y="11851"/>
                </a:lnTo>
                <a:lnTo>
                  <a:pt x="3886" y="21577"/>
                </a:lnTo>
                <a:lnTo>
                  <a:pt x="3886" y="27063"/>
                </a:lnTo>
                <a:lnTo>
                  <a:pt x="6159" y="32423"/>
                </a:lnTo>
                <a:lnTo>
                  <a:pt x="10274" y="36080"/>
                </a:lnTo>
                <a:lnTo>
                  <a:pt x="14376" y="39852"/>
                </a:lnTo>
                <a:lnTo>
                  <a:pt x="19177" y="41097"/>
                </a:lnTo>
                <a:lnTo>
                  <a:pt x="44297" y="47269"/>
                </a:lnTo>
                <a:lnTo>
                  <a:pt x="50800" y="50469"/>
                </a:lnTo>
                <a:lnTo>
                  <a:pt x="50800" y="62115"/>
                </a:lnTo>
                <a:lnTo>
                  <a:pt x="48971" y="66103"/>
                </a:lnTo>
                <a:lnTo>
                  <a:pt x="42354" y="71247"/>
                </a:lnTo>
                <a:lnTo>
                  <a:pt x="36652" y="72275"/>
                </a:lnTo>
                <a:lnTo>
                  <a:pt x="55619" y="72275"/>
                </a:lnTo>
                <a:lnTo>
                  <a:pt x="57873" y="70561"/>
                </a:lnTo>
                <a:lnTo>
                  <a:pt x="60960" y="64160"/>
                </a:lnTo>
                <a:lnTo>
                  <a:pt x="60960" y="50927"/>
                </a:lnTo>
                <a:lnTo>
                  <a:pt x="58559" y="45554"/>
                </a:lnTo>
                <a:lnTo>
                  <a:pt x="53657" y="41554"/>
                </a:lnTo>
                <a:lnTo>
                  <a:pt x="49657" y="38138"/>
                </a:lnTo>
                <a:lnTo>
                  <a:pt x="44526" y="36652"/>
                </a:lnTo>
                <a:lnTo>
                  <a:pt x="39382" y="35509"/>
                </a:lnTo>
                <a:lnTo>
                  <a:pt x="20320" y="30937"/>
                </a:lnTo>
                <a:lnTo>
                  <a:pt x="13474" y="29006"/>
                </a:lnTo>
                <a:lnTo>
                  <a:pt x="13474" y="11645"/>
                </a:lnTo>
                <a:lnTo>
                  <a:pt x="22834" y="7772"/>
                </a:lnTo>
                <a:lnTo>
                  <a:pt x="50827" y="7772"/>
                </a:lnTo>
                <a:lnTo>
                  <a:pt x="47750" y="4841"/>
                </a:lnTo>
                <a:lnTo>
                  <a:pt x="39778" y="1216"/>
                </a:lnTo>
                <a:lnTo>
                  <a:pt x="30480" y="0"/>
                </a:lnTo>
                <a:close/>
              </a:path>
              <a:path w="467359" h="100329">
                <a:moveTo>
                  <a:pt x="50827" y="7772"/>
                </a:moveTo>
                <a:lnTo>
                  <a:pt x="38582" y="7772"/>
                </a:lnTo>
                <a:lnTo>
                  <a:pt x="47726" y="13017"/>
                </a:lnTo>
                <a:lnTo>
                  <a:pt x="49428" y="21577"/>
                </a:lnTo>
                <a:lnTo>
                  <a:pt x="58343" y="19189"/>
                </a:lnTo>
                <a:lnTo>
                  <a:pt x="54052" y="10844"/>
                </a:lnTo>
                <a:lnTo>
                  <a:pt x="50827" y="7772"/>
                </a:lnTo>
                <a:close/>
              </a:path>
              <a:path w="467359" h="100329">
                <a:moveTo>
                  <a:pt x="82651" y="21475"/>
                </a:moveTo>
                <a:lnTo>
                  <a:pt x="73748" y="21475"/>
                </a:lnTo>
                <a:lnTo>
                  <a:pt x="73748" y="62687"/>
                </a:lnTo>
                <a:lnTo>
                  <a:pt x="74434" y="69303"/>
                </a:lnTo>
                <a:lnTo>
                  <a:pt x="81965" y="78549"/>
                </a:lnTo>
                <a:lnTo>
                  <a:pt x="87452" y="80606"/>
                </a:lnTo>
                <a:lnTo>
                  <a:pt x="101142" y="80606"/>
                </a:lnTo>
                <a:lnTo>
                  <a:pt x="108115" y="75120"/>
                </a:lnTo>
                <a:lnTo>
                  <a:pt x="109018" y="72847"/>
                </a:lnTo>
                <a:lnTo>
                  <a:pt x="90309" y="72847"/>
                </a:lnTo>
                <a:lnTo>
                  <a:pt x="86309" y="70561"/>
                </a:lnTo>
                <a:lnTo>
                  <a:pt x="84594" y="67360"/>
                </a:lnTo>
                <a:lnTo>
                  <a:pt x="82880" y="64389"/>
                </a:lnTo>
                <a:lnTo>
                  <a:pt x="82651" y="60058"/>
                </a:lnTo>
                <a:lnTo>
                  <a:pt x="82651" y="21475"/>
                </a:lnTo>
                <a:close/>
              </a:path>
              <a:path w="467359" h="100329">
                <a:moveTo>
                  <a:pt x="119303" y="67932"/>
                </a:moveTo>
                <a:lnTo>
                  <a:pt x="111188" y="67932"/>
                </a:lnTo>
                <a:lnTo>
                  <a:pt x="111188" y="79463"/>
                </a:lnTo>
                <a:lnTo>
                  <a:pt x="119303" y="79463"/>
                </a:lnTo>
                <a:lnTo>
                  <a:pt x="119303" y="67932"/>
                </a:lnTo>
                <a:close/>
              </a:path>
              <a:path w="467359" h="100329">
                <a:moveTo>
                  <a:pt x="119303" y="21475"/>
                </a:moveTo>
                <a:lnTo>
                  <a:pt x="110401" y="21475"/>
                </a:lnTo>
                <a:lnTo>
                  <a:pt x="110401" y="57772"/>
                </a:lnTo>
                <a:lnTo>
                  <a:pt x="109486" y="62572"/>
                </a:lnTo>
                <a:lnTo>
                  <a:pt x="102857" y="70675"/>
                </a:lnTo>
                <a:lnTo>
                  <a:pt x="98755" y="72847"/>
                </a:lnTo>
                <a:lnTo>
                  <a:pt x="109018" y="72847"/>
                </a:lnTo>
                <a:lnTo>
                  <a:pt x="110972" y="67932"/>
                </a:lnTo>
                <a:lnTo>
                  <a:pt x="119303" y="67932"/>
                </a:lnTo>
                <a:lnTo>
                  <a:pt x="119303" y="21475"/>
                </a:lnTo>
                <a:close/>
              </a:path>
              <a:path w="467359" h="100329">
                <a:moveTo>
                  <a:pt x="143395" y="21475"/>
                </a:moveTo>
                <a:lnTo>
                  <a:pt x="135280" y="21475"/>
                </a:lnTo>
                <a:lnTo>
                  <a:pt x="135280" y="79463"/>
                </a:lnTo>
                <a:lnTo>
                  <a:pt x="144195" y="79463"/>
                </a:lnTo>
                <a:lnTo>
                  <a:pt x="144251" y="40995"/>
                </a:lnTo>
                <a:lnTo>
                  <a:pt x="144767" y="36766"/>
                </a:lnTo>
                <a:lnTo>
                  <a:pt x="147988" y="32651"/>
                </a:lnTo>
                <a:lnTo>
                  <a:pt x="143395" y="32651"/>
                </a:lnTo>
                <a:lnTo>
                  <a:pt x="143395" y="21475"/>
                </a:lnTo>
                <a:close/>
              </a:path>
              <a:path w="467359" h="100329">
                <a:moveTo>
                  <a:pt x="175837" y="27292"/>
                </a:moveTo>
                <a:lnTo>
                  <a:pt x="162115" y="27292"/>
                </a:lnTo>
                <a:lnTo>
                  <a:pt x="165887" y="29464"/>
                </a:lnTo>
                <a:lnTo>
                  <a:pt x="169646" y="35737"/>
                </a:lnTo>
                <a:lnTo>
                  <a:pt x="169812" y="38481"/>
                </a:lnTo>
                <a:lnTo>
                  <a:pt x="169875" y="79463"/>
                </a:lnTo>
                <a:lnTo>
                  <a:pt x="178777" y="79463"/>
                </a:lnTo>
                <a:lnTo>
                  <a:pt x="178663" y="38481"/>
                </a:lnTo>
                <a:lnTo>
                  <a:pt x="181978" y="33794"/>
                </a:lnTo>
                <a:lnTo>
                  <a:pt x="177304" y="33794"/>
                </a:lnTo>
                <a:lnTo>
                  <a:pt x="175837" y="27292"/>
                </a:lnTo>
                <a:close/>
              </a:path>
              <a:path w="467359" h="100329">
                <a:moveTo>
                  <a:pt x="210024" y="27292"/>
                </a:moveTo>
                <a:lnTo>
                  <a:pt x="197167" y="27292"/>
                </a:lnTo>
                <a:lnTo>
                  <a:pt x="200926" y="29565"/>
                </a:lnTo>
                <a:lnTo>
                  <a:pt x="204639" y="36766"/>
                </a:lnTo>
                <a:lnTo>
                  <a:pt x="204609" y="38481"/>
                </a:lnTo>
                <a:lnTo>
                  <a:pt x="204552" y="39509"/>
                </a:lnTo>
                <a:lnTo>
                  <a:pt x="204470" y="79463"/>
                </a:lnTo>
                <a:lnTo>
                  <a:pt x="213372" y="79463"/>
                </a:lnTo>
                <a:lnTo>
                  <a:pt x="213486" y="33121"/>
                </a:lnTo>
                <a:lnTo>
                  <a:pt x="210024" y="27292"/>
                </a:lnTo>
                <a:close/>
              </a:path>
              <a:path w="467359" h="100329">
                <a:moveTo>
                  <a:pt x="201955" y="19989"/>
                </a:moveTo>
                <a:lnTo>
                  <a:pt x="187121" y="19989"/>
                </a:lnTo>
                <a:lnTo>
                  <a:pt x="180492" y="25806"/>
                </a:lnTo>
                <a:lnTo>
                  <a:pt x="177304" y="33794"/>
                </a:lnTo>
                <a:lnTo>
                  <a:pt x="181978" y="33794"/>
                </a:lnTo>
                <a:lnTo>
                  <a:pt x="184607" y="30035"/>
                </a:lnTo>
                <a:lnTo>
                  <a:pt x="188709" y="27292"/>
                </a:lnTo>
                <a:lnTo>
                  <a:pt x="210024" y="27292"/>
                </a:lnTo>
                <a:lnTo>
                  <a:pt x="207670" y="23291"/>
                </a:lnTo>
                <a:lnTo>
                  <a:pt x="201955" y="19989"/>
                </a:lnTo>
                <a:close/>
              </a:path>
              <a:path w="467359" h="100329">
                <a:moveTo>
                  <a:pt x="169418" y="19989"/>
                </a:moveTo>
                <a:lnTo>
                  <a:pt x="152869" y="19989"/>
                </a:lnTo>
                <a:lnTo>
                  <a:pt x="146583" y="25692"/>
                </a:lnTo>
                <a:lnTo>
                  <a:pt x="143624" y="32651"/>
                </a:lnTo>
                <a:lnTo>
                  <a:pt x="147988" y="32651"/>
                </a:lnTo>
                <a:lnTo>
                  <a:pt x="150126" y="29921"/>
                </a:lnTo>
                <a:lnTo>
                  <a:pt x="154241" y="27292"/>
                </a:lnTo>
                <a:lnTo>
                  <a:pt x="175837" y="27292"/>
                </a:lnTo>
                <a:lnTo>
                  <a:pt x="175475" y="25692"/>
                </a:lnTo>
                <a:lnTo>
                  <a:pt x="169418" y="19989"/>
                </a:lnTo>
                <a:close/>
              </a:path>
              <a:path w="467359" h="100329">
                <a:moveTo>
                  <a:pt x="237007" y="21475"/>
                </a:moveTo>
                <a:lnTo>
                  <a:pt x="228904" y="21475"/>
                </a:lnTo>
                <a:lnTo>
                  <a:pt x="228904" y="79463"/>
                </a:lnTo>
                <a:lnTo>
                  <a:pt x="237807" y="79463"/>
                </a:lnTo>
                <a:lnTo>
                  <a:pt x="237863" y="40995"/>
                </a:lnTo>
                <a:lnTo>
                  <a:pt x="238379" y="36766"/>
                </a:lnTo>
                <a:lnTo>
                  <a:pt x="241608" y="32651"/>
                </a:lnTo>
                <a:lnTo>
                  <a:pt x="237007" y="32651"/>
                </a:lnTo>
                <a:lnTo>
                  <a:pt x="237007" y="21475"/>
                </a:lnTo>
                <a:close/>
              </a:path>
              <a:path w="467359" h="100329">
                <a:moveTo>
                  <a:pt x="269448" y="27292"/>
                </a:moveTo>
                <a:lnTo>
                  <a:pt x="255727" y="27292"/>
                </a:lnTo>
                <a:lnTo>
                  <a:pt x="259499" y="29464"/>
                </a:lnTo>
                <a:lnTo>
                  <a:pt x="263271" y="35737"/>
                </a:lnTo>
                <a:lnTo>
                  <a:pt x="263437" y="38481"/>
                </a:lnTo>
                <a:lnTo>
                  <a:pt x="263499" y="79463"/>
                </a:lnTo>
                <a:lnTo>
                  <a:pt x="272402" y="79463"/>
                </a:lnTo>
                <a:lnTo>
                  <a:pt x="272288" y="38481"/>
                </a:lnTo>
                <a:lnTo>
                  <a:pt x="275602" y="33794"/>
                </a:lnTo>
                <a:lnTo>
                  <a:pt x="270916" y="33794"/>
                </a:lnTo>
                <a:lnTo>
                  <a:pt x="269448" y="27292"/>
                </a:lnTo>
                <a:close/>
              </a:path>
              <a:path w="467359" h="100329">
                <a:moveTo>
                  <a:pt x="303654" y="27292"/>
                </a:moveTo>
                <a:lnTo>
                  <a:pt x="290779" y="27292"/>
                </a:lnTo>
                <a:lnTo>
                  <a:pt x="294551" y="29565"/>
                </a:lnTo>
                <a:lnTo>
                  <a:pt x="298264" y="36766"/>
                </a:lnTo>
                <a:lnTo>
                  <a:pt x="298234" y="38481"/>
                </a:lnTo>
                <a:lnTo>
                  <a:pt x="298176" y="39509"/>
                </a:lnTo>
                <a:lnTo>
                  <a:pt x="298094" y="79463"/>
                </a:lnTo>
                <a:lnTo>
                  <a:pt x="306997" y="79463"/>
                </a:lnTo>
                <a:lnTo>
                  <a:pt x="307111" y="33121"/>
                </a:lnTo>
                <a:lnTo>
                  <a:pt x="303654" y="27292"/>
                </a:lnTo>
                <a:close/>
              </a:path>
              <a:path w="467359" h="100329">
                <a:moveTo>
                  <a:pt x="295579" y="19989"/>
                </a:moveTo>
                <a:lnTo>
                  <a:pt x="280733" y="19989"/>
                </a:lnTo>
                <a:lnTo>
                  <a:pt x="274116" y="25806"/>
                </a:lnTo>
                <a:lnTo>
                  <a:pt x="270916" y="33794"/>
                </a:lnTo>
                <a:lnTo>
                  <a:pt x="275602" y="33794"/>
                </a:lnTo>
                <a:lnTo>
                  <a:pt x="278231" y="30035"/>
                </a:lnTo>
                <a:lnTo>
                  <a:pt x="282333" y="27292"/>
                </a:lnTo>
                <a:lnTo>
                  <a:pt x="303654" y="27292"/>
                </a:lnTo>
                <a:lnTo>
                  <a:pt x="301282" y="23291"/>
                </a:lnTo>
                <a:lnTo>
                  <a:pt x="295579" y="19989"/>
                </a:lnTo>
                <a:close/>
              </a:path>
              <a:path w="467359" h="100329">
                <a:moveTo>
                  <a:pt x="263042" y="19989"/>
                </a:moveTo>
                <a:lnTo>
                  <a:pt x="246481" y="19989"/>
                </a:lnTo>
                <a:lnTo>
                  <a:pt x="240207" y="25692"/>
                </a:lnTo>
                <a:lnTo>
                  <a:pt x="237236" y="32651"/>
                </a:lnTo>
                <a:lnTo>
                  <a:pt x="241608" y="32651"/>
                </a:lnTo>
                <a:lnTo>
                  <a:pt x="243751" y="29921"/>
                </a:lnTo>
                <a:lnTo>
                  <a:pt x="247853" y="27292"/>
                </a:lnTo>
                <a:lnTo>
                  <a:pt x="269448" y="27292"/>
                </a:lnTo>
                <a:lnTo>
                  <a:pt x="269087" y="25692"/>
                </a:lnTo>
                <a:lnTo>
                  <a:pt x="263042" y="19989"/>
                </a:lnTo>
                <a:close/>
              </a:path>
              <a:path w="467359" h="100329">
                <a:moveTo>
                  <a:pt x="364675" y="26949"/>
                </a:moveTo>
                <a:lnTo>
                  <a:pt x="355168" y="26949"/>
                </a:lnTo>
                <a:lnTo>
                  <a:pt x="359625" y="30822"/>
                </a:lnTo>
                <a:lnTo>
                  <a:pt x="359625" y="43497"/>
                </a:lnTo>
                <a:lnTo>
                  <a:pt x="344893" y="43497"/>
                </a:lnTo>
                <a:lnTo>
                  <a:pt x="336334" y="43840"/>
                </a:lnTo>
                <a:lnTo>
                  <a:pt x="329831" y="46926"/>
                </a:lnTo>
                <a:lnTo>
                  <a:pt x="323430" y="49784"/>
                </a:lnTo>
                <a:lnTo>
                  <a:pt x="319100" y="56057"/>
                </a:lnTo>
                <a:lnTo>
                  <a:pt x="319198" y="63474"/>
                </a:lnTo>
                <a:lnTo>
                  <a:pt x="320732" y="70630"/>
                </a:lnTo>
                <a:lnTo>
                  <a:pt x="325135" y="76136"/>
                </a:lnTo>
                <a:lnTo>
                  <a:pt x="331573" y="79480"/>
                </a:lnTo>
                <a:lnTo>
                  <a:pt x="339305" y="80606"/>
                </a:lnTo>
                <a:lnTo>
                  <a:pt x="348551" y="80606"/>
                </a:lnTo>
                <a:lnTo>
                  <a:pt x="355511" y="76949"/>
                </a:lnTo>
                <a:lnTo>
                  <a:pt x="357141" y="73647"/>
                </a:lnTo>
                <a:lnTo>
                  <a:pt x="334848" y="73647"/>
                </a:lnTo>
                <a:lnTo>
                  <a:pt x="328688" y="70675"/>
                </a:lnTo>
                <a:lnTo>
                  <a:pt x="328688" y="63474"/>
                </a:lnTo>
                <a:lnTo>
                  <a:pt x="331079" y="56354"/>
                </a:lnTo>
                <a:lnTo>
                  <a:pt x="337024" y="52366"/>
                </a:lnTo>
                <a:lnTo>
                  <a:pt x="344681" y="50624"/>
                </a:lnTo>
                <a:lnTo>
                  <a:pt x="352209" y="50241"/>
                </a:lnTo>
                <a:lnTo>
                  <a:pt x="368300" y="50241"/>
                </a:lnTo>
                <a:lnTo>
                  <a:pt x="368300" y="30822"/>
                </a:lnTo>
                <a:lnTo>
                  <a:pt x="364675" y="26949"/>
                </a:lnTo>
                <a:close/>
              </a:path>
              <a:path w="467359" h="100329">
                <a:moveTo>
                  <a:pt x="368300" y="68618"/>
                </a:moveTo>
                <a:lnTo>
                  <a:pt x="359625" y="68618"/>
                </a:lnTo>
                <a:lnTo>
                  <a:pt x="360654" y="79463"/>
                </a:lnTo>
                <a:lnTo>
                  <a:pt x="369557" y="79463"/>
                </a:lnTo>
                <a:lnTo>
                  <a:pt x="368414" y="75692"/>
                </a:lnTo>
                <a:lnTo>
                  <a:pt x="368300" y="68618"/>
                </a:lnTo>
                <a:close/>
              </a:path>
              <a:path w="467359" h="100329">
                <a:moveTo>
                  <a:pt x="368300" y="50241"/>
                </a:moveTo>
                <a:lnTo>
                  <a:pt x="359625" y="50241"/>
                </a:lnTo>
                <a:lnTo>
                  <a:pt x="359625" y="54000"/>
                </a:lnTo>
                <a:lnTo>
                  <a:pt x="358295" y="61404"/>
                </a:lnTo>
                <a:lnTo>
                  <a:pt x="354547" y="67676"/>
                </a:lnTo>
                <a:lnTo>
                  <a:pt x="348744" y="72022"/>
                </a:lnTo>
                <a:lnTo>
                  <a:pt x="341249" y="73647"/>
                </a:lnTo>
                <a:lnTo>
                  <a:pt x="357141" y="73647"/>
                </a:lnTo>
                <a:lnTo>
                  <a:pt x="359625" y="68618"/>
                </a:lnTo>
                <a:lnTo>
                  <a:pt x="368300" y="68618"/>
                </a:lnTo>
                <a:lnTo>
                  <a:pt x="368300" y="50241"/>
                </a:lnTo>
                <a:close/>
              </a:path>
              <a:path w="467359" h="100329">
                <a:moveTo>
                  <a:pt x="351980" y="19989"/>
                </a:moveTo>
                <a:lnTo>
                  <a:pt x="345694" y="19989"/>
                </a:lnTo>
                <a:lnTo>
                  <a:pt x="337532" y="20766"/>
                </a:lnTo>
                <a:lnTo>
                  <a:pt x="329811" y="23382"/>
                </a:lnTo>
                <a:lnTo>
                  <a:pt x="323782" y="28267"/>
                </a:lnTo>
                <a:lnTo>
                  <a:pt x="320700" y="35852"/>
                </a:lnTo>
                <a:lnTo>
                  <a:pt x="329031" y="37223"/>
                </a:lnTo>
                <a:lnTo>
                  <a:pt x="330631" y="29235"/>
                </a:lnTo>
                <a:lnTo>
                  <a:pt x="337591" y="26949"/>
                </a:lnTo>
                <a:lnTo>
                  <a:pt x="364675" y="26949"/>
                </a:lnTo>
                <a:lnTo>
                  <a:pt x="363499" y="25692"/>
                </a:lnTo>
                <a:lnTo>
                  <a:pt x="359168" y="20675"/>
                </a:lnTo>
                <a:lnTo>
                  <a:pt x="351980" y="19989"/>
                </a:lnTo>
                <a:close/>
              </a:path>
              <a:path w="467359" h="100329">
                <a:moveTo>
                  <a:pt x="392620" y="21475"/>
                </a:moveTo>
                <a:lnTo>
                  <a:pt x="384632" y="21475"/>
                </a:lnTo>
                <a:lnTo>
                  <a:pt x="384632" y="79463"/>
                </a:lnTo>
                <a:lnTo>
                  <a:pt x="393534" y="79463"/>
                </a:lnTo>
                <a:lnTo>
                  <a:pt x="393534" y="45669"/>
                </a:lnTo>
                <a:lnTo>
                  <a:pt x="393992" y="42024"/>
                </a:lnTo>
                <a:lnTo>
                  <a:pt x="397944" y="35052"/>
                </a:lnTo>
                <a:lnTo>
                  <a:pt x="392620" y="35052"/>
                </a:lnTo>
                <a:lnTo>
                  <a:pt x="392620" y="21475"/>
                </a:lnTo>
                <a:close/>
              </a:path>
              <a:path w="467359" h="100329">
                <a:moveTo>
                  <a:pt x="409854" y="19875"/>
                </a:moveTo>
                <a:lnTo>
                  <a:pt x="400494" y="19875"/>
                </a:lnTo>
                <a:lnTo>
                  <a:pt x="395592" y="27178"/>
                </a:lnTo>
                <a:lnTo>
                  <a:pt x="392849" y="35052"/>
                </a:lnTo>
                <a:lnTo>
                  <a:pt x="397944" y="35052"/>
                </a:lnTo>
                <a:lnTo>
                  <a:pt x="399694" y="31965"/>
                </a:lnTo>
                <a:lnTo>
                  <a:pt x="404495" y="28663"/>
                </a:lnTo>
                <a:lnTo>
                  <a:pt x="413169" y="28663"/>
                </a:lnTo>
                <a:lnTo>
                  <a:pt x="413169" y="20091"/>
                </a:lnTo>
                <a:lnTo>
                  <a:pt x="409854" y="19875"/>
                </a:lnTo>
                <a:close/>
              </a:path>
              <a:path w="467359" h="100329">
                <a:moveTo>
                  <a:pt x="420128" y="91909"/>
                </a:moveTo>
                <a:lnTo>
                  <a:pt x="420128" y="99098"/>
                </a:lnTo>
                <a:lnTo>
                  <a:pt x="422300" y="99669"/>
                </a:lnTo>
                <a:lnTo>
                  <a:pt x="424472" y="100126"/>
                </a:lnTo>
                <a:lnTo>
                  <a:pt x="431888" y="100126"/>
                </a:lnTo>
                <a:lnTo>
                  <a:pt x="434975" y="99441"/>
                </a:lnTo>
                <a:lnTo>
                  <a:pt x="441270" y="92710"/>
                </a:lnTo>
                <a:lnTo>
                  <a:pt x="424129" y="92710"/>
                </a:lnTo>
                <a:lnTo>
                  <a:pt x="422071" y="92367"/>
                </a:lnTo>
                <a:lnTo>
                  <a:pt x="420128" y="91909"/>
                </a:lnTo>
                <a:close/>
              </a:path>
              <a:path w="467359" h="100329">
                <a:moveTo>
                  <a:pt x="428244" y="21475"/>
                </a:moveTo>
                <a:lnTo>
                  <a:pt x="418998" y="21475"/>
                </a:lnTo>
                <a:lnTo>
                  <a:pt x="439089" y="78435"/>
                </a:lnTo>
                <a:lnTo>
                  <a:pt x="436689" y="85280"/>
                </a:lnTo>
                <a:lnTo>
                  <a:pt x="435089" y="92710"/>
                </a:lnTo>
                <a:lnTo>
                  <a:pt x="441270" y="92710"/>
                </a:lnTo>
                <a:lnTo>
                  <a:pt x="441591" y="92367"/>
                </a:lnTo>
                <a:lnTo>
                  <a:pt x="442848" y="89166"/>
                </a:lnTo>
                <a:lnTo>
                  <a:pt x="444449" y="84937"/>
                </a:lnTo>
                <a:lnTo>
                  <a:pt x="451560" y="65074"/>
                </a:lnTo>
                <a:lnTo>
                  <a:pt x="443763" y="65074"/>
                </a:lnTo>
                <a:lnTo>
                  <a:pt x="428244" y="21475"/>
                </a:lnTo>
                <a:close/>
              </a:path>
              <a:path w="467359" h="100329">
                <a:moveTo>
                  <a:pt x="467169" y="21475"/>
                </a:moveTo>
                <a:lnTo>
                  <a:pt x="459638" y="21475"/>
                </a:lnTo>
                <a:lnTo>
                  <a:pt x="443763" y="65074"/>
                </a:lnTo>
                <a:lnTo>
                  <a:pt x="451560" y="65074"/>
                </a:lnTo>
                <a:lnTo>
                  <a:pt x="467169" y="21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" name="object 3"/>
          <p:cNvSpPr/>
          <p:nvPr/>
        </p:nvSpPr>
        <p:spPr>
          <a:xfrm>
            <a:off x="1344637" y="1848378"/>
            <a:ext cx="1399191" cy="75055"/>
          </a:xfrm>
          <a:custGeom>
            <a:avLst/>
            <a:gdLst/>
            <a:ahLst/>
            <a:cxnLst/>
            <a:rect l="l" t="t" r="r" b="b"/>
            <a:pathLst>
              <a:path w="1621789" h="86994">
                <a:moveTo>
                  <a:pt x="18186" y="59220"/>
                </a:moveTo>
                <a:lnTo>
                  <a:pt x="0" y="63398"/>
                </a:lnTo>
                <a:lnTo>
                  <a:pt x="4696" y="73989"/>
                </a:lnTo>
                <a:lnTo>
                  <a:pt x="12503" y="81241"/>
                </a:lnTo>
                <a:lnTo>
                  <a:pt x="22567" y="85408"/>
                </a:lnTo>
                <a:lnTo>
                  <a:pt x="34036" y="86741"/>
                </a:lnTo>
                <a:lnTo>
                  <a:pt x="42519" y="86741"/>
                </a:lnTo>
                <a:lnTo>
                  <a:pt x="51727" y="85140"/>
                </a:lnTo>
                <a:lnTo>
                  <a:pt x="64998" y="74815"/>
                </a:lnTo>
                <a:lnTo>
                  <a:pt x="66843" y="71132"/>
                </a:lnTo>
                <a:lnTo>
                  <a:pt x="27038" y="71132"/>
                </a:lnTo>
                <a:lnTo>
                  <a:pt x="20650" y="68059"/>
                </a:lnTo>
                <a:lnTo>
                  <a:pt x="18186" y="59220"/>
                </a:lnTo>
                <a:close/>
              </a:path>
              <a:path w="1621789" h="86994">
                <a:moveTo>
                  <a:pt x="34658" y="0"/>
                </a:moveTo>
                <a:lnTo>
                  <a:pt x="26911" y="0"/>
                </a:lnTo>
                <a:lnTo>
                  <a:pt x="19659" y="1714"/>
                </a:lnTo>
                <a:lnTo>
                  <a:pt x="7492" y="11912"/>
                </a:lnTo>
                <a:lnTo>
                  <a:pt x="4432" y="18796"/>
                </a:lnTo>
                <a:lnTo>
                  <a:pt x="4432" y="26657"/>
                </a:lnTo>
                <a:lnTo>
                  <a:pt x="34162" y="52578"/>
                </a:lnTo>
                <a:lnTo>
                  <a:pt x="48907" y="55041"/>
                </a:lnTo>
                <a:lnTo>
                  <a:pt x="48907" y="69049"/>
                </a:lnTo>
                <a:lnTo>
                  <a:pt x="41414" y="71132"/>
                </a:lnTo>
                <a:lnTo>
                  <a:pt x="66843" y="71132"/>
                </a:lnTo>
                <a:lnTo>
                  <a:pt x="68935" y="66954"/>
                </a:lnTo>
                <a:lnTo>
                  <a:pt x="68935" y="50368"/>
                </a:lnTo>
                <a:lnTo>
                  <a:pt x="64757" y="43357"/>
                </a:lnTo>
                <a:lnTo>
                  <a:pt x="51981" y="34886"/>
                </a:lnTo>
                <a:lnTo>
                  <a:pt x="42760" y="33172"/>
                </a:lnTo>
                <a:lnTo>
                  <a:pt x="35877" y="31686"/>
                </a:lnTo>
                <a:lnTo>
                  <a:pt x="31089" y="30835"/>
                </a:lnTo>
                <a:lnTo>
                  <a:pt x="23710" y="29362"/>
                </a:lnTo>
                <a:lnTo>
                  <a:pt x="23710" y="16700"/>
                </a:lnTo>
                <a:lnTo>
                  <a:pt x="30111" y="15354"/>
                </a:lnTo>
                <a:lnTo>
                  <a:pt x="64167" y="15354"/>
                </a:lnTo>
                <a:lnTo>
                  <a:pt x="61506" y="10517"/>
                </a:lnTo>
                <a:lnTo>
                  <a:pt x="54224" y="4405"/>
                </a:lnTo>
                <a:lnTo>
                  <a:pt x="45144" y="1034"/>
                </a:lnTo>
                <a:lnTo>
                  <a:pt x="34658" y="0"/>
                </a:lnTo>
                <a:close/>
              </a:path>
              <a:path w="1621789" h="86994">
                <a:moveTo>
                  <a:pt x="64167" y="15354"/>
                </a:moveTo>
                <a:lnTo>
                  <a:pt x="42887" y="15354"/>
                </a:lnTo>
                <a:lnTo>
                  <a:pt x="47434" y="18173"/>
                </a:lnTo>
                <a:lnTo>
                  <a:pt x="49885" y="25298"/>
                </a:lnTo>
                <a:lnTo>
                  <a:pt x="66598" y="19773"/>
                </a:lnTo>
                <a:lnTo>
                  <a:pt x="64167" y="15354"/>
                </a:lnTo>
                <a:close/>
              </a:path>
              <a:path w="1621789" h="86994">
                <a:moveTo>
                  <a:pt x="101003" y="1219"/>
                </a:moveTo>
                <a:lnTo>
                  <a:pt x="81343" y="1219"/>
                </a:lnTo>
                <a:lnTo>
                  <a:pt x="81343" y="85509"/>
                </a:lnTo>
                <a:lnTo>
                  <a:pt x="101003" y="85509"/>
                </a:lnTo>
                <a:lnTo>
                  <a:pt x="101003" y="1219"/>
                </a:lnTo>
                <a:close/>
              </a:path>
              <a:path w="1621789" h="86994">
                <a:moveTo>
                  <a:pt x="150520" y="0"/>
                </a:moveTo>
                <a:lnTo>
                  <a:pt x="134067" y="3677"/>
                </a:lnTo>
                <a:lnTo>
                  <a:pt x="122674" y="13481"/>
                </a:lnTo>
                <a:lnTo>
                  <a:pt x="116050" y="27571"/>
                </a:lnTo>
                <a:lnTo>
                  <a:pt x="113906" y="44107"/>
                </a:lnTo>
                <a:lnTo>
                  <a:pt x="115885" y="60096"/>
                </a:lnTo>
                <a:lnTo>
                  <a:pt x="122091" y="73715"/>
                </a:lnTo>
                <a:lnTo>
                  <a:pt x="132926" y="83188"/>
                </a:lnTo>
                <a:lnTo>
                  <a:pt x="148793" y="86741"/>
                </a:lnTo>
                <a:lnTo>
                  <a:pt x="155649" y="86104"/>
                </a:lnTo>
                <a:lnTo>
                  <a:pt x="161618" y="84131"/>
                </a:lnTo>
                <a:lnTo>
                  <a:pt x="166918" y="80729"/>
                </a:lnTo>
                <a:lnTo>
                  <a:pt x="171767" y="75806"/>
                </a:lnTo>
                <a:lnTo>
                  <a:pt x="183565" y="75806"/>
                </a:lnTo>
                <a:lnTo>
                  <a:pt x="183565" y="70764"/>
                </a:lnTo>
                <a:lnTo>
                  <a:pt x="150888" y="70764"/>
                </a:lnTo>
                <a:lnTo>
                  <a:pt x="142449" y="68174"/>
                </a:lnTo>
                <a:lnTo>
                  <a:pt x="137306" y="61656"/>
                </a:lnTo>
                <a:lnTo>
                  <a:pt x="134743" y="53088"/>
                </a:lnTo>
                <a:lnTo>
                  <a:pt x="134048" y="44348"/>
                </a:lnTo>
                <a:lnTo>
                  <a:pt x="134592" y="35489"/>
                </a:lnTo>
                <a:lnTo>
                  <a:pt x="136831" y="26177"/>
                </a:lnTo>
                <a:lnTo>
                  <a:pt x="141672" y="18823"/>
                </a:lnTo>
                <a:lnTo>
                  <a:pt x="150025" y="15836"/>
                </a:lnTo>
                <a:lnTo>
                  <a:pt x="179102" y="15836"/>
                </a:lnTo>
                <a:lnTo>
                  <a:pt x="172896" y="7751"/>
                </a:lnTo>
                <a:lnTo>
                  <a:pt x="162993" y="2004"/>
                </a:lnTo>
                <a:lnTo>
                  <a:pt x="150520" y="0"/>
                </a:lnTo>
                <a:close/>
              </a:path>
              <a:path w="1621789" h="86994">
                <a:moveTo>
                  <a:pt x="183565" y="75806"/>
                </a:moveTo>
                <a:lnTo>
                  <a:pt x="171767" y="75806"/>
                </a:lnTo>
                <a:lnTo>
                  <a:pt x="174599" y="85509"/>
                </a:lnTo>
                <a:lnTo>
                  <a:pt x="183565" y="85509"/>
                </a:lnTo>
                <a:lnTo>
                  <a:pt x="183565" y="75806"/>
                </a:lnTo>
                <a:close/>
              </a:path>
              <a:path w="1621789" h="86994">
                <a:moveTo>
                  <a:pt x="183565" y="40411"/>
                </a:moveTo>
                <a:lnTo>
                  <a:pt x="148920" y="40411"/>
                </a:lnTo>
                <a:lnTo>
                  <a:pt x="148920" y="56146"/>
                </a:lnTo>
                <a:lnTo>
                  <a:pt x="164896" y="56146"/>
                </a:lnTo>
                <a:lnTo>
                  <a:pt x="165379" y="64744"/>
                </a:lnTo>
                <a:lnTo>
                  <a:pt x="159486" y="70764"/>
                </a:lnTo>
                <a:lnTo>
                  <a:pt x="183565" y="70764"/>
                </a:lnTo>
                <a:lnTo>
                  <a:pt x="183565" y="40411"/>
                </a:lnTo>
                <a:close/>
              </a:path>
              <a:path w="1621789" h="86994">
                <a:moveTo>
                  <a:pt x="179102" y="15836"/>
                </a:moveTo>
                <a:lnTo>
                  <a:pt x="159486" y="15836"/>
                </a:lnTo>
                <a:lnTo>
                  <a:pt x="164033" y="22974"/>
                </a:lnTo>
                <a:lnTo>
                  <a:pt x="164896" y="31445"/>
                </a:lnTo>
                <a:lnTo>
                  <a:pt x="183565" y="28867"/>
                </a:lnTo>
                <a:lnTo>
                  <a:pt x="179872" y="16839"/>
                </a:lnTo>
                <a:lnTo>
                  <a:pt x="179102" y="15836"/>
                </a:lnTo>
                <a:close/>
              </a:path>
              <a:path w="1621789" h="86994">
                <a:moveTo>
                  <a:pt x="220179" y="1219"/>
                </a:moveTo>
                <a:lnTo>
                  <a:pt x="198932" y="1219"/>
                </a:lnTo>
                <a:lnTo>
                  <a:pt x="198932" y="85509"/>
                </a:lnTo>
                <a:lnTo>
                  <a:pt x="214160" y="85509"/>
                </a:lnTo>
                <a:lnTo>
                  <a:pt x="214160" y="28867"/>
                </a:lnTo>
                <a:lnTo>
                  <a:pt x="235893" y="28867"/>
                </a:lnTo>
                <a:lnTo>
                  <a:pt x="220179" y="1219"/>
                </a:lnTo>
                <a:close/>
              </a:path>
              <a:path w="1621789" h="86994">
                <a:moveTo>
                  <a:pt x="235893" y="28867"/>
                </a:moveTo>
                <a:lnTo>
                  <a:pt x="214655" y="28867"/>
                </a:lnTo>
                <a:lnTo>
                  <a:pt x="246964" y="85509"/>
                </a:lnTo>
                <a:lnTo>
                  <a:pt x="263804" y="85509"/>
                </a:lnTo>
                <a:lnTo>
                  <a:pt x="263804" y="50736"/>
                </a:lnTo>
                <a:lnTo>
                  <a:pt x="248323" y="50736"/>
                </a:lnTo>
                <a:lnTo>
                  <a:pt x="235893" y="28867"/>
                </a:lnTo>
                <a:close/>
              </a:path>
              <a:path w="1621789" h="86994">
                <a:moveTo>
                  <a:pt x="263804" y="1219"/>
                </a:moveTo>
                <a:lnTo>
                  <a:pt x="248564" y="1219"/>
                </a:lnTo>
                <a:lnTo>
                  <a:pt x="248564" y="50736"/>
                </a:lnTo>
                <a:lnTo>
                  <a:pt x="263804" y="50736"/>
                </a:lnTo>
                <a:lnTo>
                  <a:pt x="263804" y="1219"/>
                </a:lnTo>
                <a:close/>
              </a:path>
              <a:path w="1621789" h="86994">
                <a:moveTo>
                  <a:pt x="351904" y="17932"/>
                </a:moveTo>
                <a:lnTo>
                  <a:pt x="332244" y="17932"/>
                </a:lnTo>
                <a:lnTo>
                  <a:pt x="332244" y="85509"/>
                </a:lnTo>
                <a:lnTo>
                  <a:pt x="351904" y="85509"/>
                </a:lnTo>
                <a:lnTo>
                  <a:pt x="351904" y="17932"/>
                </a:lnTo>
                <a:close/>
              </a:path>
              <a:path w="1621789" h="86994">
                <a:moveTo>
                  <a:pt x="373037" y="1219"/>
                </a:moveTo>
                <a:lnTo>
                  <a:pt x="310857" y="1219"/>
                </a:lnTo>
                <a:lnTo>
                  <a:pt x="310857" y="17932"/>
                </a:lnTo>
                <a:lnTo>
                  <a:pt x="373037" y="17932"/>
                </a:lnTo>
                <a:lnTo>
                  <a:pt x="373037" y="1219"/>
                </a:lnTo>
                <a:close/>
              </a:path>
              <a:path w="1621789" h="86994">
                <a:moveTo>
                  <a:pt x="398957" y="1219"/>
                </a:moveTo>
                <a:lnTo>
                  <a:pt x="376110" y="1219"/>
                </a:lnTo>
                <a:lnTo>
                  <a:pt x="402767" y="49999"/>
                </a:lnTo>
                <a:lnTo>
                  <a:pt x="402767" y="85509"/>
                </a:lnTo>
                <a:lnTo>
                  <a:pt x="422427" y="85509"/>
                </a:lnTo>
                <a:lnTo>
                  <a:pt x="422427" y="49999"/>
                </a:lnTo>
                <a:lnTo>
                  <a:pt x="431478" y="33286"/>
                </a:lnTo>
                <a:lnTo>
                  <a:pt x="415175" y="33286"/>
                </a:lnTo>
                <a:lnTo>
                  <a:pt x="398957" y="1219"/>
                </a:lnTo>
                <a:close/>
              </a:path>
              <a:path w="1621789" h="86994">
                <a:moveTo>
                  <a:pt x="448843" y="1219"/>
                </a:moveTo>
                <a:lnTo>
                  <a:pt x="431152" y="1219"/>
                </a:lnTo>
                <a:lnTo>
                  <a:pt x="415175" y="33286"/>
                </a:lnTo>
                <a:lnTo>
                  <a:pt x="431478" y="33286"/>
                </a:lnTo>
                <a:lnTo>
                  <a:pt x="448843" y="1219"/>
                </a:lnTo>
                <a:close/>
              </a:path>
              <a:path w="1621789" h="86994">
                <a:moveTo>
                  <a:pt x="504380" y="1219"/>
                </a:moveTo>
                <a:lnTo>
                  <a:pt x="456946" y="1219"/>
                </a:lnTo>
                <a:lnTo>
                  <a:pt x="456946" y="85509"/>
                </a:lnTo>
                <a:lnTo>
                  <a:pt x="476605" y="85509"/>
                </a:lnTo>
                <a:lnTo>
                  <a:pt x="476605" y="54305"/>
                </a:lnTo>
                <a:lnTo>
                  <a:pt x="506105" y="54305"/>
                </a:lnTo>
                <a:lnTo>
                  <a:pt x="513219" y="48399"/>
                </a:lnTo>
                <a:lnTo>
                  <a:pt x="519493" y="43116"/>
                </a:lnTo>
                <a:lnTo>
                  <a:pt x="520947" y="38938"/>
                </a:lnTo>
                <a:lnTo>
                  <a:pt x="476605" y="38938"/>
                </a:lnTo>
                <a:lnTo>
                  <a:pt x="476605" y="16586"/>
                </a:lnTo>
                <a:lnTo>
                  <a:pt x="521412" y="16586"/>
                </a:lnTo>
                <a:lnTo>
                  <a:pt x="518502" y="11049"/>
                </a:lnTo>
                <a:lnTo>
                  <a:pt x="511378" y="6019"/>
                </a:lnTo>
                <a:lnTo>
                  <a:pt x="504380" y="1219"/>
                </a:lnTo>
                <a:close/>
              </a:path>
              <a:path w="1621789" h="86994">
                <a:moveTo>
                  <a:pt x="506105" y="54305"/>
                </a:moveTo>
                <a:lnTo>
                  <a:pt x="498233" y="54305"/>
                </a:lnTo>
                <a:lnTo>
                  <a:pt x="505967" y="54419"/>
                </a:lnTo>
                <a:lnTo>
                  <a:pt x="506105" y="54305"/>
                </a:lnTo>
                <a:close/>
              </a:path>
              <a:path w="1621789" h="86994">
                <a:moveTo>
                  <a:pt x="521412" y="16586"/>
                </a:moveTo>
                <a:lnTo>
                  <a:pt x="495287" y="16586"/>
                </a:lnTo>
                <a:lnTo>
                  <a:pt x="498360" y="18910"/>
                </a:lnTo>
                <a:lnTo>
                  <a:pt x="501065" y="21005"/>
                </a:lnTo>
                <a:lnTo>
                  <a:pt x="502412" y="24447"/>
                </a:lnTo>
                <a:lnTo>
                  <a:pt x="502412" y="30467"/>
                </a:lnTo>
                <a:lnTo>
                  <a:pt x="501548" y="33172"/>
                </a:lnTo>
                <a:lnTo>
                  <a:pt x="499706" y="35255"/>
                </a:lnTo>
                <a:lnTo>
                  <a:pt x="496265" y="38938"/>
                </a:lnTo>
                <a:lnTo>
                  <a:pt x="520947" y="38938"/>
                </a:lnTo>
                <a:lnTo>
                  <a:pt x="522228" y="35255"/>
                </a:lnTo>
                <a:lnTo>
                  <a:pt x="522312" y="18300"/>
                </a:lnTo>
                <a:lnTo>
                  <a:pt x="521412" y="16586"/>
                </a:lnTo>
                <a:close/>
              </a:path>
              <a:path w="1621789" h="86994">
                <a:moveTo>
                  <a:pt x="593331" y="1219"/>
                </a:moveTo>
                <a:lnTo>
                  <a:pt x="533133" y="1219"/>
                </a:lnTo>
                <a:lnTo>
                  <a:pt x="533133" y="85509"/>
                </a:lnTo>
                <a:lnTo>
                  <a:pt x="593331" y="85509"/>
                </a:lnTo>
                <a:lnTo>
                  <a:pt x="593331" y="69164"/>
                </a:lnTo>
                <a:lnTo>
                  <a:pt x="552792" y="69164"/>
                </a:lnTo>
                <a:lnTo>
                  <a:pt x="552792" y="50495"/>
                </a:lnTo>
                <a:lnTo>
                  <a:pt x="584733" y="50495"/>
                </a:lnTo>
                <a:lnTo>
                  <a:pt x="584733" y="34645"/>
                </a:lnTo>
                <a:lnTo>
                  <a:pt x="552792" y="34645"/>
                </a:lnTo>
                <a:lnTo>
                  <a:pt x="552792" y="17564"/>
                </a:lnTo>
                <a:lnTo>
                  <a:pt x="593331" y="17564"/>
                </a:lnTo>
                <a:lnTo>
                  <a:pt x="593331" y="1219"/>
                </a:lnTo>
                <a:close/>
              </a:path>
              <a:path w="1621789" h="86994">
                <a:moveTo>
                  <a:pt x="895464" y="1219"/>
                </a:moveTo>
                <a:lnTo>
                  <a:pt x="871016" y="1219"/>
                </a:lnTo>
                <a:lnTo>
                  <a:pt x="871016" y="85509"/>
                </a:lnTo>
                <a:lnTo>
                  <a:pt x="898779" y="85509"/>
                </a:lnTo>
                <a:lnTo>
                  <a:pt x="907415" y="84980"/>
                </a:lnTo>
                <a:lnTo>
                  <a:pt x="915414" y="83126"/>
                </a:lnTo>
                <a:lnTo>
                  <a:pt x="922744" y="79545"/>
                </a:lnTo>
                <a:lnTo>
                  <a:pt x="929373" y="73837"/>
                </a:lnTo>
                <a:lnTo>
                  <a:pt x="932370" y="69659"/>
                </a:lnTo>
                <a:lnTo>
                  <a:pt x="890676" y="69659"/>
                </a:lnTo>
                <a:lnTo>
                  <a:pt x="890676" y="16700"/>
                </a:lnTo>
                <a:lnTo>
                  <a:pt x="932349" y="16700"/>
                </a:lnTo>
                <a:lnTo>
                  <a:pt x="927290" y="10680"/>
                </a:lnTo>
                <a:lnTo>
                  <a:pt x="920138" y="5521"/>
                </a:lnTo>
                <a:lnTo>
                  <a:pt x="912482" y="2678"/>
                </a:lnTo>
                <a:lnTo>
                  <a:pt x="904273" y="1470"/>
                </a:lnTo>
                <a:lnTo>
                  <a:pt x="895464" y="1219"/>
                </a:lnTo>
                <a:close/>
              </a:path>
              <a:path w="1621789" h="86994">
                <a:moveTo>
                  <a:pt x="932349" y="16700"/>
                </a:moveTo>
                <a:lnTo>
                  <a:pt x="904430" y="16700"/>
                </a:lnTo>
                <a:lnTo>
                  <a:pt x="909472" y="17564"/>
                </a:lnTo>
                <a:lnTo>
                  <a:pt x="918070" y="28740"/>
                </a:lnTo>
                <a:lnTo>
                  <a:pt x="920038" y="35864"/>
                </a:lnTo>
                <a:lnTo>
                  <a:pt x="920038" y="48768"/>
                </a:lnTo>
                <a:lnTo>
                  <a:pt x="918692" y="55283"/>
                </a:lnTo>
                <a:lnTo>
                  <a:pt x="910818" y="68059"/>
                </a:lnTo>
                <a:lnTo>
                  <a:pt x="905535" y="69659"/>
                </a:lnTo>
                <a:lnTo>
                  <a:pt x="932370" y="69659"/>
                </a:lnTo>
                <a:lnTo>
                  <a:pt x="934242" y="67048"/>
                </a:lnTo>
                <a:lnTo>
                  <a:pt x="937650" y="59534"/>
                </a:lnTo>
                <a:lnTo>
                  <a:pt x="939653" y="51492"/>
                </a:lnTo>
                <a:lnTo>
                  <a:pt x="940308" y="43116"/>
                </a:lnTo>
                <a:lnTo>
                  <a:pt x="939552" y="34124"/>
                </a:lnTo>
                <a:lnTo>
                  <a:pt x="937209" y="25560"/>
                </a:lnTo>
                <a:lnTo>
                  <a:pt x="933160" y="17665"/>
                </a:lnTo>
                <a:lnTo>
                  <a:pt x="932349" y="16700"/>
                </a:lnTo>
                <a:close/>
              </a:path>
              <a:path w="1621789" h="86994">
                <a:moveTo>
                  <a:pt x="1012558" y="1219"/>
                </a:moveTo>
                <a:lnTo>
                  <a:pt x="952347" y="1219"/>
                </a:lnTo>
                <a:lnTo>
                  <a:pt x="952347" y="85509"/>
                </a:lnTo>
                <a:lnTo>
                  <a:pt x="1012558" y="85509"/>
                </a:lnTo>
                <a:lnTo>
                  <a:pt x="1012558" y="69164"/>
                </a:lnTo>
                <a:lnTo>
                  <a:pt x="972007" y="69164"/>
                </a:lnTo>
                <a:lnTo>
                  <a:pt x="972007" y="50495"/>
                </a:lnTo>
                <a:lnTo>
                  <a:pt x="1003960" y="50495"/>
                </a:lnTo>
                <a:lnTo>
                  <a:pt x="1003960" y="34645"/>
                </a:lnTo>
                <a:lnTo>
                  <a:pt x="972007" y="34645"/>
                </a:lnTo>
                <a:lnTo>
                  <a:pt x="972007" y="17564"/>
                </a:lnTo>
                <a:lnTo>
                  <a:pt x="1012558" y="17564"/>
                </a:lnTo>
                <a:lnTo>
                  <a:pt x="1012558" y="1219"/>
                </a:lnTo>
                <a:close/>
              </a:path>
              <a:path w="1621789" h="86994">
                <a:moveTo>
                  <a:pt x="1034554" y="59220"/>
                </a:moveTo>
                <a:lnTo>
                  <a:pt x="1016368" y="63398"/>
                </a:lnTo>
                <a:lnTo>
                  <a:pt x="1021064" y="73989"/>
                </a:lnTo>
                <a:lnTo>
                  <a:pt x="1028871" y="81241"/>
                </a:lnTo>
                <a:lnTo>
                  <a:pt x="1038935" y="85408"/>
                </a:lnTo>
                <a:lnTo>
                  <a:pt x="1050404" y="86741"/>
                </a:lnTo>
                <a:lnTo>
                  <a:pt x="1058875" y="86741"/>
                </a:lnTo>
                <a:lnTo>
                  <a:pt x="1068095" y="85140"/>
                </a:lnTo>
                <a:lnTo>
                  <a:pt x="1081366" y="74815"/>
                </a:lnTo>
                <a:lnTo>
                  <a:pt x="1083205" y="71132"/>
                </a:lnTo>
                <a:lnTo>
                  <a:pt x="1043393" y="71132"/>
                </a:lnTo>
                <a:lnTo>
                  <a:pt x="1037005" y="68059"/>
                </a:lnTo>
                <a:lnTo>
                  <a:pt x="1034554" y="59220"/>
                </a:lnTo>
                <a:close/>
              </a:path>
              <a:path w="1621789" h="86994">
                <a:moveTo>
                  <a:pt x="1051013" y="0"/>
                </a:moveTo>
                <a:lnTo>
                  <a:pt x="1043279" y="0"/>
                </a:lnTo>
                <a:lnTo>
                  <a:pt x="1036027" y="1714"/>
                </a:lnTo>
                <a:lnTo>
                  <a:pt x="1023861" y="11912"/>
                </a:lnTo>
                <a:lnTo>
                  <a:pt x="1020787" y="18796"/>
                </a:lnTo>
                <a:lnTo>
                  <a:pt x="1020787" y="26657"/>
                </a:lnTo>
                <a:lnTo>
                  <a:pt x="1050531" y="52578"/>
                </a:lnTo>
                <a:lnTo>
                  <a:pt x="1065263" y="55041"/>
                </a:lnTo>
                <a:lnTo>
                  <a:pt x="1065263" y="69049"/>
                </a:lnTo>
                <a:lnTo>
                  <a:pt x="1057770" y="71132"/>
                </a:lnTo>
                <a:lnTo>
                  <a:pt x="1083205" y="71132"/>
                </a:lnTo>
                <a:lnTo>
                  <a:pt x="1085291" y="66954"/>
                </a:lnTo>
                <a:lnTo>
                  <a:pt x="1085291" y="50368"/>
                </a:lnTo>
                <a:lnTo>
                  <a:pt x="1081112" y="43357"/>
                </a:lnTo>
                <a:lnTo>
                  <a:pt x="1068336" y="34886"/>
                </a:lnTo>
                <a:lnTo>
                  <a:pt x="1059129" y="33172"/>
                </a:lnTo>
                <a:lnTo>
                  <a:pt x="1052245" y="31686"/>
                </a:lnTo>
                <a:lnTo>
                  <a:pt x="1047445" y="30835"/>
                </a:lnTo>
                <a:lnTo>
                  <a:pt x="1040079" y="29362"/>
                </a:lnTo>
                <a:lnTo>
                  <a:pt x="1040079" y="16700"/>
                </a:lnTo>
                <a:lnTo>
                  <a:pt x="1046467" y="15354"/>
                </a:lnTo>
                <a:lnTo>
                  <a:pt x="1080532" y="15354"/>
                </a:lnTo>
                <a:lnTo>
                  <a:pt x="1077867" y="10517"/>
                </a:lnTo>
                <a:lnTo>
                  <a:pt x="1070581" y="4405"/>
                </a:lnTo>
                <a:lnTo>
                  <a:pt x="1061500" y="1034"/>
                </a:lnTo>
                <a:lnTo>
                  <a:pt x="1051013" y="0"/>
                </a:lnTo>
                <a:close/>
              </a:path>
              <a:path w="1621789" h="86994">
                <a:moveTo>
                  <a:pt x="1080532" y="15354"/>
                </a:moveTo>
                <a:lnTo>
                  <a:pt x="1059243" y="15354"/>
                </a:lnTo>
                <a:lnTo>
                  <a:pt x="1063790" y="18173"/>
                </a:lnTo>
                <a:lnTo>
                  <a:pt x="1066253" y="25298"/>
                </a:lnTo>
                <a:lnTo>
                  <a:pt x="1082967" y="19773"/>
                </a:lnTo>
                <a:lnTo>
                  <a:pt x="1080532" y="15354"/>
                </a:lnTo>
                <a:close/>
              </a:path>
              <a:path w="1621789" h="86994">
                <a:moveTo>
                  <a:pt x="1131366" y="0"/>
                </a:moveTo>
                <a:lnTo>
                  <a:pt x="1114777" y="3492"/>
                </a:lnTo>
                <a:lnTo>
                  <a:pt x="1102958" y="12925"/>
                </a:lnTo>
                <a:lnTo>
                  <a:pt x="1095885" y="26735"/>
                </a:lnTo>
                <a:lnTo>
                  <a:pt x="1093533" y="43357"/>
                </a:lnTo>
                <a:lnTo>
                  <a:pt x="1095824" y="59834"/>
                </a:lnTo>
                <a:lnTo>
                  <a:pt x="1102744" y="73669"/>
                </a:lnTo>
                <a:lnTo>
                  <a:pt x="1114364" y="83194"/>
                </a:lnTo>
                <a:lnTo>
                  <a:pt x="1130757" y="86741"/>
                </a:lnTo>
                <a:lnTo>
                  <a:pt x="1144087" y="84653"/>
                </a:lnTo>
                <a:lnTo>
                  <a:pt x="1154639" y="78614"/>
                </a:lnTo>
                <a:lnTo>
                  <a:pt x="1160673" y="70637"/>
                </a:lnTo>
                <a:lnTo>
                  <a:pt x="1131735" y="70637"/>
                </a:lnTo>
                <a:lnTo>
                  <a:pt x="1122932" y="68135"/>
                </a:lnTo>
                <a:lnTo>
                  <a:pt x="1118054" y="61763"/>
                </a:lnTo>
                <a:lnTo>
                  <a:pt x="1115961" y="53224"/>
                </a:lnTo>
                <a:lnTo>
                  <a:pt x="1115517" y="44221"/>
                </a:lnTo>
                <a:lnTo>
                  <a:pt x="1115946" y="35483"/>
                </a:lnTo>
                <a:lnTo>
                  <a:pt x="1117931" y="26204"/>
                </a:lnTo>
                <a:lnTo>
                  <a:pt x="1122519" y="18837"/>
                </a:lnTo>
                <a:lnTo>
                  <a:pt x="1130757" y="15836"/>
                </a:lnTo>
                <a:lnTo>
                  <a:pt x="1160222" y="15836"/>
                </a:lnTo>
                <a:lnTo>
                  <a:pt x="1155544" y="8674"/>
                </a:lnTo>
                <a:lnTo>
                  <a:pt x="1145309" y="2235"/>
                </a:lnTo>
                <a:lnTo>
                  <a:pt x="1131366" y="0"/>
                </a:lnTo>
                <a:close/>
              </a:path>
              <a:path w="1621789" h="86994">
                <a:moveTo>
                  <a:pt x="1146365" y="54787"/>
                </a:moveTo>
                <a:lnTo>
                  <a:pt x="1145260" y="62903"/>
                </a:lnTo>
                <a:lnTo>
                  <a:pt x="1140955" y="70637"/>
                </a:lnTo>
                <a:lnTo>
                  <a:pt x="1160673" y="70637"/>
                </a:lnTo>
                <a:lnTo>
                  <a:pt x="1161943" y="68958"/>
                </a:lnTo>
                <a:lnTo>
                  <a:pt x="1165529" y="56019"/>
                </a:lnTo>
                <a:lnTo>
                  <a:pt x="1146365" y="54787"/>
                </a:lnTo>
                <a:close/>
              </a:path>
              <a:path w="1621789" h="86994">
                <a:moveTo>
                  <a:pt x="1160222" y="15836"/>
                </a:moveTo>
                <a:lnTo>
                  <a:pt x="1141564" y="15836"/>
                </a:lnTo>
                <a:lnTo>
                  <a:pt x="1144765" y="24574"/>
                </a:lnTo>
                <a:lnTo>
                  <a:pt x="1144879" y="33909"/>
                </a:lnTo>
                <a:lnTo>
                  <a:pt x="1165529" y="32550"/>
                </a:lnTo>
                <a:lnTo>
                  <a:pt x="1162231" y="18913"/>
                </a:lnTo>
                <a:lnTo>
                  <a:pt x="1160222" y="15836"/>
                </a:lnTo>
                <a:close/>
              </a:path>
              <a:path w="1621789" h="86994">
                <a:moveTo>
                  <a:pt x="1221803" y="1219"/>
                </a:moveTo>
                <a:lnTo>
                  <a:pt x="1178801" y="1219"/>
                </a:lnTo>
                <a:lnTo>
                  <a:pt x="1178801" y="85509"/>
                </a:lnTo>
                <a:lnTo>
                  <a:pt x="1198460" y="85509"/>
                </a:lnTo>
                <a:lnTo>
                  <a:pt x="1198460" y="52209"/>
                </a:lnTo>
                <a:lnTo>
                  <a:pt x="1233647" y="52209"/>
                </a:lnTo>
                <a:lnTo>
                  <a:pt x="1232001" y="48285"/>
                </a:lnTo>
                <a:lnTo>
                  <a:pt x="1238121" y="44830"/>
                </a:lnTo>
                <a:lnTo>
                  <a:pt x="1242720" y="39755"/>
                </a:lnTo>
                <a:lnTo>
                  <a:pt x="1243492" y="38087"/>
                </a:lnTo>
                <a:lnTo>
                  <a:pt x="1217752" y="38087"/>
                </a:lnTo>
                <a:lnTo>
                  <a:pt x="1213319" y="37706"/>
                </a:lnTo>
                <a:lnTo>
                  <a:pt x="1198460" y="37706"/>
                </a:lnTo>
                <a:lnTo>
                  <a:pt x="1198460" y="16217"/>
                </a:lnTo>
                <a:lnTo>
                  <a:pt x="1212469" y="16217"/>
                </a:lnTo>
                <a:lnTo>
                  <a:pt x="1218120" y="15722"/>
                </a:lnTo>
                <a:lnTo>
                  <a:pt x="1245425" y="15722"/>
                </a:lnTo>
                <a:lnTo>
                  <a:pt x="1242809" y="10071"/>
                </a:lnTo>
                <a:lnTo>
                  <a:pt x="1235938" y="5524"/>
                </a:lnTo>
                <a:lnTo>
                  <a:pt x="1229423" y="1346"/>
                </a:lnTo>
                <a:lnTo>
                  <a:pt x="1221803" y="1219"/>
                </a:lnTo>
                <a:close/>
              </a:path>
              <a:path w="1621789" h="86994">
                <a:moveTo>
                  <a:pt x="1233647" y="52209"/>
                </a:moveTo>
                <a:lnTo>
                  <a:pt x="1212837" y="52209"/>
                </a:lnTo>
                <a:lnTo>
                  <a:pt x="1225740" y="85509"/>
                </a:lnTo>
                <a:lnTo>
                  <a:pt x="1247609" y="85509"/>
                </a:lnTo>
                <a:lnTo>
                  <a:pt x="1233647" y="52209"/>
                </a:lnTo>
                <a:close/>
              </a:path>
              <a:path w="1621789" h="86994">
                <a:moveTo>
                  <a:pt x="1245425" y="15722"/>
                </a:moveTo>
                <a:lnTo>
                  <a:pt x="1218120" y="15722"/>
                </a:lnTo>
                <a:lnTo>
                  <a:pt x="1221435" y="17805"/>
                </a:lnTo>
                <a:lnTo>
                  <a:pt x="1224267" y="19532"/>
                </a:lnTo>
                <a:lnTo>
                  <a:pt x="1226223" y="23088"/>
                </a:lnTo>
                <a:lnTo>
                  <a:pt x="1226223" y="30099"/>
                </a:lnTo>
                <a:lnTo>
                  <a:pt x="1224508" y="34023"/>
                </a:lnTo>
                <a:lnTo>
                  <a:pt x="1221308" y="35991"/>
                </a:lnTo>
                <a:lnTo>
                  <a:pt x="1217752" y="38087"/>
                </a:lnTo>
                <a:lnTo>
                  <a:pt x="1243492" y="38087"/>
                </a:lnTo>
                <a:lnTo>
                  <a:pt x="1245614" y="33506"/>
                </a:lnTo>
                <a:lnTo>
                  <a:pt x="1246619" y="26530"/>
                </a:lnTo>
                <a:lnTo>
                  <a:pt x="1246619" y="18300"/>
                </a:lnTo>
                <a:lnTo>
                  <a:pt x="1245425" y="15722"/>
                </a:lnTo>
                <a:close/>
              </a:path>
              <a:path w="1621789" h="86994">
                <a:moveTo>
                  <a:pt x="1279550" y="1219"/>
                </a:moveTo>
                <a:lnTo>
                  <a:pt x="1259890" y="1219"/>
                </a:lnTo>
                <a:lnTo>
                  <a:pt x="1259890" y="85509"/>
                </a:lnTo>
                <a:lnTo>
                  <a:pt x="1279550" y="85509"/>
                </a:lnTo>
                <a:lnTo>
                  <a:pt x="1279550" y="1219"/>
                </a:lnTo>
                <a:close/>
              </a:path>
              <a:path w="1621789" h="86994">
                <a:moveTo>
                  <a:pt x="1343812" y="1219"/>
                </a:moveTo>
                <a:lnTo>
                  <a:pt x="1296377" y="1219"/>
                </a:lnTo>
                <a:lnTo>
                  <a:pt x="1296377" y="85509"/>
                </a:lnTo>
                <a:lnTo>
                  <a:pt x="1316050" y="85509"/>
                </a:lnTo>
                <a:lnTo>
                  <a:pt x="1316050" y="54305"/>
                </a:lnTo>
                <a:lnTo>
                  <a:pt x="1345550" y="54305"/>
                </a:lnTo>
                <a:lnTo>
                  <a:pt x="1352664" y="48399"/>
                </a:lnTo>
                <a:lnTo>
                  <a:pt x="1358925" y="43116"/>
                </a:lnTo>
                <a:lnTo>
                  <a:pt x="1360379" y="38938"/>
                </a:lnTo>
                <a:lnTo>
                  <a:pt x="1316050" y="38938"/>
                </a:lnTo>
                <a:lnTo>
                  <a:pt x="1316050" y="16586"/>
                </a:lnTo>
                <a:lnTo>
                  <a:pt x="1360844" y="16586"/>
                </a:lnTo>
                <a:lnTo>
                  <a:pt x="1357934" y="11049"/>
                </a:lnTo>
                <a:lnTo>
                  <a:pt x="1350810" y="6019"/>
                </a:lnTo>
                <a:lnTo>
                  <a:pt x="1343812" y="1219"/>
                </a:lnTo>
                <a:close/>
              </a:path>
              <a:path w="1621789" h="86994">
                <a:moveTo>
                  <a:pt x="1345550" y="54305"/>
                </a:moveTo>
                <a:lnTo>
                  <a:pt x="1337665" y="54305"/>
                </a:lnTo>
                <a:lnTo>
                  <a:pt x="1345412" y="54419"/>
                </a:lnTo>
                <a:lnTo>
                  <a:pt x="1345550" y="54305"/>
                </a:lnTo>
                <a:close/>
              </a:path>
              <a:path w="1621789" h="86994">
                <a:moveTo>
                  <a:pt x="1360844" y="16586"/>
                </a:moveTo>
                <a:lnTo>
                  <a:pt x="1334719" y="16586"/>
                </a:lnTo>
                <a:lnTo>
                  <a:pt x="1337792" y="18910"/>
                </a:lnTo>
                <a:lnTo>
                  <a:pt x="1340497" y="21005"/>
                </a:lnTo>
                <a:lnTo>
                  <a:pt x="1341843" y="24447"/>
                </a:lnTo>
                <a:lnTo>
                  <a:pt x="1341843" y="30467"/>
                </a:lnTo>
                <a:lnTo>
                  <a:pt x="1340980" y="33172"/>
                </a:lnTo>
                <a:lnTo>
                  <a:pt x="1339138" y="35255"/>
                </a:lnTo>
                <a:lnTo>
                  <a:pt x="1335709" y="38938"/>
                </a:lnTo>
                <a:lnTo>
                  <a:pt x="1360379" y="38938"/>
                </a:lnTo>
                <a:lnTo>
                  <a:pt x="1361660" y="35255"/>
                </a:lnTo>
                <a:lnTo>
                  <a:pt x="1361744" y="18300"/>
                </a:lnTo>
                <a:lnTo>
                  <a:pt x="1360844" y="16586"/>
                </a:lnTo>
                <a:close/>
              </a:path>
              <a:path w="1621789" h="86994">
                <a:moveTo>
                  <a:pt x="1407579" y="17932"/>
                </a:moveTo>
                <a:lnTo>
                  <a:pt x="1387919" y="17932"/>
                </a:lnTo>
                <a:lnTo>
                  <a:pt x="1387919" y="85509"/>
                </a:lnTo>
                <a:lnTo>
                  <a:pt x="1407579" y="85509"/>
                </a:lnTo>
                <a:lnTo>
                  <a:pt x="1407579" y="17932"/>
                </a:lnTo>
                <a:close/>
              </a:path>
              <a:path w="1621789" h="86994">
                <a:moveTo>
                  <a:pt x="1428711" y="1219"/>
                </a:moveTo>
                <a:lnTo>
                  <a:pt x="1366545" y="1219"/>
                </a:lnTo>
                <a:lnTo>
                  <a:pt x="1366545" y="17932"/>
                </a:lnTo>
                <a:lnTo>
                  <a:pt x="1428711" y="17932"/>
                </a:lnTo>
                <a:lnTo>
                  <a:pt x="1428711" y="1219"/>
                </a:lnTo>
                <a:close/>
              </a:path>
              <a:path w="1621789" h="86994">
                <a:moveTo>
                  <a:pt x="1458937" y="1219"/>
                </a:moveTo>
                <a:lnTo>
                  <a:pt x="1439278" y="1219"/>
                </a:lnTo>
                <a:lnTo>
                  <a:pt x="1439278" y="85509"/>
                </a:lnTo>
                <a:lnTo>
                  <a:pt x="1458937" y="85509"/>
                </a:lnTo>
                <a:lnTo>
                  <a:pt x="1458937" y="1219"/>
                </a:lnTo>
                <a:close/>
              </a:path>
              <a:path w="1621789" h="86994">
                <a:moveTo>
                  <a:pt x="1508328" y="0"/>
                </a:moveTo>
                <a:lnTo>
                  <a:pt x="1492161" y="3611"/>
                </a:lnTo>
                <a:lnTo>
                  <a:pt x="1480915" y="13234"/>
                </a:lnTo>
                <a:lnTo>
                  <a:pt x="1474345" y="27051"/>
                </a:lnTo>
                <a:lnTo>
                  <a:pt x="1472209" y="43243"/>
                </a:lnTo>
                <a:lnTo>
                  <a:pt x="1472728" y="51197"/>
                </a:lnTo>
                <a:lnTo>
                  <a:pt x="1492894" y="83605"/>
                </a:lnTo>
                <a:lnTo>
                  <a:pt x="1508328" y="86741"/>
                </a:lnTo>
                <a:lnTo>
                  <a:pt x="1516593" y="85861"/>
                </a:lnTo>
                <a:lnTo>
                  <a:pt x="1524120" y="83207"/>
                </a:lnTo>
                <a:lnTo>
                  <a:pt x="1530723" y="78757"/>
                </a:lnTo>
                <a:lnTo>
                  <a:pt x="1536217" y="72491"/>
                </a:lnTo>
                <a:lnTo>
                  <a:pt x="1537210" y="70637"/>
                </a:lnTo>
                <a:lnTo>
                  <a:pt x="1508328" y="70637"/>
                </a:lnTo>
                <a:lnTo>
                  <a:pt x="1500053" y="67843"/>
                </a:lnTo>
                <a:lnTo>
                  <a:pt x="1495382" y="60902"/>
                </a:lnTo>
                <a:lnTo>
                  <a:pt x="1493313" y="51981"/>
                </a:lnTo>
                <a:lnTo>
                  <a:pt x="1492846" y="43243"/>
                </a:lnTo>
                <a:lnTo>
                  <a:pt x="1492921" y="37223"/>
                </a:lnTo>
                <a:lnTo>
                  <a:pt x="1493583" y="30708"/>
                </a:lnTo>
                <a:lnTo>
                  <a:pt x="1495552" y="25679"/>
                </a:lnTo>
                <a:lnTo>
                  <a:pt x="1497888" y="19532"/>
                </a:lnTo>
                <a:lnTo>
                  <a:pt x="1501571" y="16090"/>
                </a:lnTo>
                <a:lnTo>
                  <a:pt x="1536980" y="16090"/>
                </a:lnTo>
                <a:lnTo>
                  <a:pt x="1535112" y="12890"/>
                </a:lnTo>
                <a:lnTo>
                  <a:pt x="1529650" y="6991"/>
                </a:lnTo>
                <a:lnTo>
                  <a:pt x="1523382" y="2992"/>
                </a:lnTo>
                <a:lnTo>
                  <a:pt x="1516283" y="719"/>
                </a:lnTo>
                <a:lnTo>
                  <a:pt x="1508328" y="0"/>
                </a:lnTo>
                <a:close/>
              </a:path>
              <a:path w="1621789" h="86994">
                <a:moveTo>
                  <a:pt x="1536980" y="16090"/>
                </a:moveTo>
                <a:lnTo>
                  <a:pt x="1514475" y="16090"/>
                </a:lnTo>
                <a:lnTo>
                  <a:pt x="1518043" y="18669"/>
                </a:lnTo>
                <a:lnTo>
                  <a:pt x="1522958" y="29972"/>
                </a:lnTo>
                <a:lnTo>
                  <a:pt x="1523568" y="37223"/>
                </a:lnTo>
                <a:lnTo>
                  <a:pt x="1523568" y="48895"/>
                </a:lnTo>
                <a:lnTo>
                  <a:pt x="1522958" y="55905"/>
                </a:lnTo>
                <a:lnTo>
                  <a:pt x="1520990" y="61061"/>
                </a:lnTo>
                <a:lnTo>
                  <a:pt x="1518780" y="67322"/>
                </a:lnTo>
                <a:lnTo>
                  <a:pt x="1515097" y="70637"/>
                </a:lnTo>
                <a:lnTo>
                  <a:pt x="1537210" y="70637"/>
                </a:lnTo>
                <a:lnTo>
                  <a:pt x="1539748" y="65898"/>
                </a:lnTo>
                <a:lnTo>
                  <a:pt x="1542240" y="58462"/>
                </a:lnTo>
                <a:lnTo>
                  <a:pt x="1543718" y="50729"/>
                </a:lnTo>
                <a:lnTo>
                  <a:pt x="1544205" y="43243"/>
                </a:lnTo>
                <a:lnTo>
                  <a:pt x="1543631" y="35357"/>
                </a:lnTo>
                <a:lnTo>
                  <a:pt x="1541916" y="27333"/>
                </a:lnTo>
                <a:lnTo>
                  <a:pt x="1539072" y="19676"/>
                </a:lnTo>
                <a:lnTo>
                  <a:pt x="1536980" y="16090"/>
                </a:lnTo>
                <a:close/>
              </a:path>
              <a:path w="1621789" h="86994">
                <a:moveTo>
                  <a:pt x="1578127" y="1219"/>
                </a:moveTo>
                <a:lnTo>
                  <a:pt x="1556867" y="1219"/>
                </a:lnTo>
                <a:lnTo>
                  <a:pt x="1556867" y="85509"/>
                </a:lnTo>
                <a:lnTo>
                  <a:pt x="1572094" y="85509"/>
                </a:lnTo>
                <a:lnTo>
                  <a:pt x="1572094" y="28867"/>
                </a:lnTo>
                <a:lnTo>
                  <a:pt x="1593834" y="28867"/>
                </a:lnTo>
                <a:lnTo>
                  <a:pt x="1578127" y="1219"/>
                </a:lnTo>
                <a:close/>
              </a:path>
              <a:path w="1621789" h="86994">
                <a:moveTo>
                  <a:pt x="1593834" y="28867"/>
                </a:moveTo>
                <a:lnTo>
                  <a:pt x="1572590" y="28867"/>
                </a:lnTo>
                <a:lnTo>
                  <a:pt x="1604911" y="85509"/>
                </a:lnTo>
                <a:lnTo>
                  <a:pt x="1621739" y="85509"/>
                </a:lnTo>
                <a:lnTo>
                  <a:pt x="1621739" y="50736"/>
                </a:lnTo>
                <a:lnTo>
                  <a:pt x="1606257" y="50736"/>
                </a:lnTo>
                <a:lnTo>
                  <a:pt x="1593834" y="28867"/>
                </a:lnTo>
                <a:close/>
              </a:path>
              <a:path w="1621789" h="86994">
                <a:moveTo>
                  <a:pt x="1621739" y="1219"/>
                </a:moveTo>
                <a:lnTo>
                  <a:pt x="1606511" y="1219"/>
                </a:lnTo>
                <a:lnTo>
                  <a:pt x="1606511" y="50736"/>
                </a:lnTo>
                <a:lnTo>
                  <a:pt x="1621739" y="50736"/>
                </a:lnTo>
                <a:lnTo>
                  <a:pt x="1621739" y="1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" name="object 4"/>
          <p:cNvSpPr/>
          <p:nvPr/>
        </p:nvSpPr>
        <p:spPr>
          <a:xfrm>
            <a:off x="5475375" y="1749790"/>
            <a:ext cx="704526" cy="75055"/>
          </a:xfrm>
          <a:custGeom>
            <a:avLst/>
            <a:gdLst/>
            <a:ahLst/>
            <a:cxnLst/>
            <a:rect l="l" t="t" r="r" b="b"/>
            <a:pathLst>
              <a:path w="816609" h="86994">
                <a:moveTo>
                  <a:pt x="49885" y="1231"/>
                </a:moveTo>
                <a:lnTo>
                  <a:pt x="27025" y="1231"/>
                </a:lnTo>
                <a:lnTo>
                  <a:pt x="0" y="85521"/>
                </a:lnTo>
                <a:lnTo>
                  <a:pt x="17322" y="85521"/>
                </a:lnTo>
                <a:lnTo>
                  <a:pt x="22605" y="68198"/>
                </a:lnTo>
                <a:lnTo>
                  <a:pt x="70872" y="68198"/>
                </a:lnTo>
                <a:lnTo>
                  <a:pt x="66020" y="52717"/>
                </a:lnTo>
                <a:lnTo>
                  <a:pt x="27393" y="52717"/>
                </a:lnTo>
                <a:lnTo>
                  <a:pt x="36372" y="23101"/>
                </a:lnTo>
                <a:lnTo>
                  <a:pt x="56739" y="23101"/>
                </a:lnTo>
                <a:lnTo>
                  <a:pt x="49885" y="1231"/>
                </a:lnTo>
                <a:close/>
              </a:path>
              <a:path w="816609" h="86994">
                <a:moveTo>
                  <a:pt x="70872" y="68198"/>
                </a:moveTo>
                <a:lnTo>
                  <a:pt x="49885" y="68198"/>
                </a:lnTo>
                <a:lnTo>
                  <a:pt x="55041" y="85521"/>
                </a:lnTo>
                <a:lnTo>
                  <a:pt x="76301" y="85521"/>
                </a:lnTo>
                <a:lnTo>
                  <a:pt x="70872" y="68198"/>
                </a:lnTo>
                <a:close/>
              </a:path>
              <a:path w="816609" h="86994">
                <a:moveTo>
                  <a:pt x="56739" y="23101"/>
                </a:moveTo>
                <a:lnTo>
                  <a:pt x="36372" y="23101"/>
                </a:lnTo>
                <a:lnTo>
                  <a:pt x="45338" y="52717"/>
                </a:lnTo>
                <a:lnTo>
                  <a:pt x="66020" y="52717"/>
                </a:lnTo>
                <a:lnTo>
                  <a:pt x="56739" y="23101"/>
                </a:lnTo>
                <a:close/>
              </a:path>
              <a:path w="816609" h="86994">
                <a:moveTo>
                  <a:pt x="132943" y="1231"/>
                </a:moveTo>
                <a:lnTo>
                  <a:pt x="85509" y="1231"/>
                </a:lnTo>
                <a:lnTo>
                  <a:pt x="85509" y="85521"/>
                </a:lnTo>
                <a:lnTo>
                  <a:pt x="105168" y="85521"/>
                </a:lnTo>
                <a:lnTo>
                  <a:pt x="105168" y="54305"/>
                </a:lnTo>
                <a:lnTo>
                  <a:pt x="134696" y="54305"/>
                </a:lnTo>
                <a:lnTo>
                  <a:pt x="141782" y="48412"/>
                </a:lnTo>
                <a:lnTo>
                  <a:pt x="148056" y="43129"/>
                </a:lnTo>
                <a:lnTo>
                  <a:pt x="149510" y="38950"/>
                </a:lnTo>
                <a:lnTo>
                  <a:pt x="105168" y="38950"/>
                </a:lnTo>
                <a:lnTo>
                  <a:pt x="105168" y="16586"/>
                </a:lnTo>
                <a:lnTo>
                  <a:pt x="149968" y="16586"/>
                </a:lnTo>
                <a:lnTo>
                  <a:pt x="147065" y="11061"/>
                </a:lnTo>
                <a:lnTo>
                  <a:pt x="139941" y="6019"/>
                </a:lnTo>
                <a:lnTo>
                  <a:pt x="132943" y="1231"/>
                </a:lnTo>
                <a:close/>
              </a:path>
              <a:path w="816609" h="86994">
                <a:moveTo>
                  <a:pt x="134696" y="54305"/>
                </a:moveTo>
                <a:lnTo>
                  <a:pt x="126796" y="54305"/>
                </a:lnTo>
                <a:lnTo>
                  <a:pt x="134543" y="54432"/>
                </a:lnTo>
                <a:lnTo>
                  <a:pt x="134696" y="54305"/>
                </a:lnTo>
                <a:close/>
              </a:path>
              <a:path w="816609" h="86994">
                <a:moveTo>
                  <a:pt x="149968" y="16586"/>
                </a:moveTo>
                <a:lnTo>
                  <a:pt x="123850" y="16586"/>
                </a:lnTo>
                <a:lnTo>
                  <a:pt x="126923" y="18922"/>
                </a:lnTo>
                <a:lnTo>
                  <a:pt x="129628" y="21018"/>
                </a:lnTo>
                <a:lnTo>
                  <a:pt x="130975" y="24447"/>
                </a:lnTo>
                <a:lnTo>
                  <a:pt x="130975" y="30479"/>
                </a:lnTo>
                <a:lnTo>
                  <a:pt x="130111" y="33185"/>
                </a:lnTo>
                <a:lnTo>
                  <a:pt x="128269" y="35267"/>
                </a:lnTo>
                <a:lnTo>
                  <a:pt x="124828" y="38950"/>
                </a:lnTo>
                <a:lnTo>
                  <a:pt x="149510" y="38950"/>
                </a:lnTo>
                <a:lnTo>
                  <a:pt x="150792" y="35267"/>
                </a:lnTo>
                <a:lnTo>
                  <a:pt x="150875" y="18313"/>
                </a:lnTo>
                <a:lnTo>
                  <a:pt x="149968" y="16586"/>
                </a:lnTo>
                <a:close/>
              </a:path>
              <a:path w="816609" h="86994">
                <a:moveTo>
                  <a:pt x="209118" y="1231"/>
                </a:moveTo>
                <a:lnTo>
                  <a:pt x="161696" y="1231"/>
                </a:lnTo>
                <a:lnTo>
                  <a:pt x="161696" y="85521"/>
                </a:lnTo>
                <a:lnTo>
                  <a:pt x="181355" y="85521"/>
                </a:lnTo>
                <a:lnTo>
                  <a:pt x="181355" y="54305"/>
                </a:lnTo>
                <a:lnTo>
                  <a:pt x="210871" y="54305"/>
                </a:lnTo>
                <a:lnTo>
                  <a:pt x="217970" y="48412"/>
                </a:lnTo>
                <a:lnTo>
                  <a:pt x="224231" y="43129"/>
                </a:lnTo>
                <a:lnTo>
                  <a:pt x="225691" y="38950"/>
                </a:lnTo>
                <a:lnTo>
                  <a:pt x="181355" y="38950"/>
                </a:lnTo>
                <a:lnTo>
                  <a:pt x="181355" y="16586"/>
                </a:lnTo>
                <a:lnTo>
                  <a:pt x="226155" y="16586"/>
                </a:lnTo>
                <a:lnTo>
                  <a:pt x="223253" y="11061"/>
                </a:lnTo>
                <a:lnTo>
                  <a:pt x="216128" y="6019"/>
                </a:lnTo>
                <a:lnTo>
                  <a:pt x="209118" y="1231"/>
                </a:lnTo>
                <a:close/>
              </a:path>
              <a:path w="816609" h="86994">
                <a:moveTo>
                  <a:pt x="210871" y="54305"/>
                </a:moveTo>
                <a:lnTo>
                  <a:pt x="202984" y="54305"/>
                </a:lnTo>
                <a:lnTo>
                  <a:pt x="210718" y="54432"/>
                </a:lnTo>
                <a:lnTo>
                  <a:pt x="210871" y="54305"/>
                </a:lnTo>
                <a:close/>
              </a:path>
              <a:path w="816609" h="86994">
                <a:moveTo>
                  <a:pt x="226155" y="16586"/>
                </a:moveTo>
                <a:lnTo>
                  <a:pt x="200024" y="16586"/>
                </a:lnTo>
                <a:lnTo>
                  <a:pt x="203098" y="18922"/>
                </a:lnTo>
                <a:lnTo>
                  <a:pt x="205803" y="21018"/>
                </a:lnTo>
                <a:lnTo>
                  <a:pt x="207149" y="24447"/>
                </a:lnTo>
                <a:lnTo>
                  <a:pt x="207149" y="30479"/>
                </a:lnTo>
                <a:lnTo>
                  <a:pt x="206298" y="33185"/>
                </a:lnTo>
                <a:lnTo>
                  <a:pt x="204444" y="35267"/>
                </a:lnTo>
                <a:lnTo>
                  <a:pt x="201015" y="38950"/>
                </a:lnTo>
                <a:lnTo>
                  <a:pt x="225691" y="38950"/>
                </a:lnTo>
                <a:lnTo>
                  <a:pt x="226978" y="35267"/>
                </a:lnTo>
                <a:lnTo>
                  <a:pt x="227063" y="18313"/>
                </a:lnTo>
                <a:lnTo>
                  <a:pt x="226155" y="16586"/>
                </a:lnTo>
                <a:close/>
              </a:path>
              <a:path w="816609" h="86994">
                <a:moveTo>
                  <a:pt x="281241" y="1231"/>
                </a:moveTo>
                <a:lnTo>
                  <a:pt x="238239" y="1231"/>
                </a:lnTo>
                <a:lnTo>
                  <a:pt x="238239" y="85521"/>
                </a:lnTo>
                <a:lnTo>
                  <a:pt x="257898" y="85521"/>
                </a:lnTo>
                <a:lnTo>
                  <a:pt x="257898" y="52222"/>
                </a:lnTo>
                <a:lnTo>
                  <a:pt x="293085" y="52222"/>
                </a:lnTo>
                <a:lnTo>
                  <a:pt x="291439" y="48298"/>
                </a:lnTo>
                <a:lnTo>
                  <a:pt x="297561" y="44843"/>
                </a:lnTo>
                <a:lnTo>
                  <a:pt x="302164" y="39768"/>
                </a:lnTo>
                <a:lnTo>
                  <a:pt x="302944" y="38087"/>
                </a:lnTo>
                <a:lnTo>
                  <a:pt x="277190" y="38087"/>
                </a:lnTo>
                <a:lnTo>
                  <a:pt x="272770" y="37718"/>
                </a:lnTo>
                <a:lnTo>
                  <a:pt x="257898" y="37718"/>
                </a:lnTo>
                <a:lnTo>
                  <a:pt x="257898" y="16217"/>
                </a:lnTo>
                <a:lnTo>
                  <a:pt x="271906" y="16217"/>
                </a:lnTo>
                <a:lnTo>
                  <a:pt x="277558" y="15722"/>
                </a:lnTo>
                <a:lnTo>
                  <a:pt x="304872" y="15722"/>
                </a:lnTo>
                <a:lnTo>
                  <a:pt x="302259" y="10071"/>
                </a:lnTo>
                <a:lnTo>
                  <a:pt x="295376" y="5537"/>
                </a:lnTo>
                <a:lnTo>
                  <a:pt x="288861" y="1358"/>
                </a:lnTo>
                <a:lnTo>
                  <a:pt x="281241" y="1231"/>
                </a:lnTo>
                <a:close/>
              </a:path>
              <a:path w="816609" h="86994">
                <a:moveTo>
                  <a:pt x="293085" y="52222"/>
                </a:moveTo>
                <a:lnTo>
                  <a:pt x="272275" y="52222"/>
                </a:lnTo>
                <a:lnTo>
                  <a:pt x="285178" y="85521"/>
                </a:lnTo>
                <a:lnTo>
                  <a:pt x="307047" y="85521"/>
                </a:lnTo>
                <a:lnTo>
                  <a:pt x="293085" y="52222"/>
                </a:lnTo>
                <a:close/>
              </a:path>
              <a:path w="816609" h="86994">
                <a:moveTo>
                  <a:pt x="304872" y="15722"/>
                </a:moveTo>
                <a:lnTo>
                  <a:pt x="277558" y="15722"/>
                </a:lnTo>
                <a:lnTo>
                  <a:pt x="280873" y="17818"/>
                </a:lnTo>
                <a:lnTo>
                  <a:pt x="283705" y="19532"/>
                </a:lnTo>
                <a:lnTo>
                  <a:pt x="285673" y="23101"/>
                </a:lnTo>
                <a:lnTo>
                  <a:pt x="285673" y="30098"/>
                </a:lnTo>
                <a:lnTo>
                  <a:pt x="283946" y="34035"/>
                </a:lnTo>
                <a:lnTo>
                  <a:pt x="280758" y="36004"/>
                </a:lnTo>
                <a:lnTo>
                  <a:pt x="277190" y="38087"/>
                </a:lnTo>
                <a:lnTo>
                  <a:pt x="302944" y="38087"/>
                </a:lnTo>
                <a:lnTo>
                  <a:pt x="305062" y="33519"/>
                </a:lnTo>
                <a:lnTo>
                  <a:pt x="306070" y="26542"/>
                </a:lnTo>
                <a:lnTo>
                  <a:pt x="306070" y="18313"/>
                </a:lnTo>
                <a:lnTo>
                  <a:pt x="304872" y="15722"/>
                </a:lnTo>
                <a:close/>
              </a:path>
              <a:path w="816609" h="86994">
                <a:moveTo>
                  <a:pt x="350304" y="0"/>
                </a:moveTo>
                <a:lnTo>
                  <a:pt x="334135" y="3613"/>
                </a:lnTo>
                <a:lnTo>
                  <a:pt x="322884" y="13241"/>
                </a:lnTo>
                <a:lnTo>
                  <a:pt x="316310" y="27062"/>
                </a:lnTo>
                <a:lnTo>
                  <a:pt x="314172" y="43256"/>
                </a:lnTo>
                <a:lnTo>
                  <a:pt x="314691" y="51209"/>
                </a:lnTo>
                <a:lnTo>
                  <a:pt x="334864" y="83612"/>
                </a:lnTo>
                <a:lnTo>
                  <a:pt x="350304" y="86740"/>
                </a:lnTo>
                <a:lnTo>
                  <a:pt x="358567" y="85862"/>
                </a:lnTo>
                <a:lnTo>
                  <a:pt x="366091" y="83211"/>
                </a:lnTo>
                <a:lnTo>
                  <a:pt x="372694" y="78763"/>
                </a:lnTo>
                <a:lnTo>
                  <a:pt x="378193" y="72491"/>
                </a:lnTo>
                <a:lnTo>
                  <a:pt x="379179" y="70650"/>
                </a:lnTo>
                <a:lnTo>
                  <a:pt x="350304" y="70650"/>
                </a:lnTo>
                <a:lnTo>
                  <a:pt x="342023" y="67855"/>
                </a:lnTo>
                <a:lnTo>
                  <a:pt x="337353" y="60915"/>
                </a:lnTo>
                <a:lnTo>
                  <a:pt x="335287" y="51994"/>
                </a:lnTo>
                <a:lnTo>
                  <a:pt x="334822" y="43256"/>
                </a:lnTo>
                <a:lnTo>
                  <a:pt x="334897" y="37236"/>
                </a:lnTo>
                <a:lnTo>
                  <a:pt x="335559" y="30721"/>
                </a:lnTo>
                <a:lnTo>
                  <a:pt x="337515" y="25679"/>
                </a:lnTo>
                <a:lnTo>
                  <a:pt x="339852" y="19532"/>
                </a:lnTo>
                <a:lnTo>
                  <a:pt x="343534" y="16103"/>
                </a:lnTo>
                <a:lnTo>
                  <a:pt x="378956" y="16103"/>
                </a:lnTo>
                <a:lnTo>
                  <a:pt x="377088" y="12903"/>
                </a:lnTo>
                <a:lnTo>
                  <a:pt x="371624" y="6997"/>
                </a:lnTo>
                <a:lnTo>
                  <a:pt x="365353" y="2994"/>
                </a:lnTo>
                <a:lnTo>
                  <a:pt x="358253" y="719"/>
                </a:lnTo>
                <a:lnTo>
                  <a:pt x="350304" y="0"/>
                </a:lnTo>
                <a:close/>
              </a:path>
              <a:path w="816609" h="86994">
                <a:moveTo>
                  <a:pt x="378956" y="16103"/>
                </a:moveTo>
                <a:lnTo>
                  <a:pt x="356438" y="16103"/>
                </a:lnTo>
                <a:lnTo>
                  <a:pt x="360006" y="18681"/>
                </a:lnTo>
                <a:lnTo>
                  <a:pt x="364921" y="29984"/>
                </a:lnTo>
                <a:lnTo>
                  <a:pt x="365531" y="37236"/>
                </a:lnTo>
                <a:lnTo>
                  <a:pt x="365531" y="48907"/>
                </a:lnTo>
                <a:lnTo>
                  <a:pt x="364921" y="55905"/>
                </a:lnTo>
                <a:lnTo>
                  <a:pt x="362953" y="61061"/>
                </a:lnTo>
                <a:lnTo>
                  <a:pt x="360743" y="67335"/>
                </a:lnTo>
                <a:lnTo>
                  <a:pt x="357060" y="70650"/>
                </a:lnTo>
                <a:lnTo>
                  <a:pt x="379179" y="70650"/>
                </a:lnTo>
                <a:lnTo>
                  <a:pt x="381721" y="65900"/>
                </a:lnTo>
                <a:lnTo>
                  <a:pt x="384209" y="58469"/>
                </a:lnTo>
                <a:lnTo>
                  <a:pt x="385683" y="50740"/>
                </a:lnTo>
                <a:lnTo>
                  <a:pt x="386168" y="43256"/>
                </a:lnTo>
                <a:lnTo>
                  <a:pt x="385596" y="35368"/>
                </a:lnTo>
                <a:lnTo>
                  <a:pt x="383886" y="27341"/>
                </a:lnTo>
                <a:lnTo>
                  <a:pt x="381046" y="19683"/>
                </a:lnTo>
                <a:lnTo>
                  <a:pt x="378956" y="16103"/>
                </a:lnTo>
                <a:close/>
              </a:path>
              <a:path w="816609" h="86994">
                <a:moveTo>
                  <a:pt x="415302" y="1231"/>
                </a:moveTo>
                <a:lnTo>
                  <a:pt x="392315" y="1231"/>
                </a:lnTo>
                <a:lnTo>
                  <a:pt x="415416" y="40678"/>
                </a:lnTo>
                <a:lnTo>
                  <a:pt x="389369" y="85521"/>
                </a:lnTo>
                <a:lnTo>
                  <a:pt x="408165" y="85521"/>
                </a:lnTo>
                <a:lnTo>
                  <a:pt x="425132" y="54927"/>
                </a:lnTo>
                <a:lnTo>
                  <a:pt x="447149" y="54927"/>
                </a:lnTo>
                <a:lnTo>
                  <a:pt x="438772" y="40424"/>
                </a:lnTo>
                <a:lnTo>
                  <a:pt x="446693" y="26911"/>
                </a:lnTo>
                <a:lnTo>
                  <a:pt x="428929" y="26911"/>
                </a:lnTo>
                <a:lnTo>
                  <a:pt x="415302" y="1231"/>
                </a:lnTo>
                <a:close/>
              </a:path>
              <a:path w="816609" h="86994">
                <a:moveTo>
                  <a:pt x="447149" y="54927"/>
                </a:moveTo>
                <a:lnTo>
                  <a:pt x="425132" y="54927"/>
                </a:lnTo>
                <a:lnTo>
                  <a:pt x="441959" y="85521"/>
                </a:lnTo>
                <a:lnTo>
                  <a:pt x="464819" y="85521"/>
                </a:lnTo>
                <a:lnTo>
                  <a:pt x="447149" y="54927"/>
                </a:lnTo>
                <a:close/>
              </a:path>
              <a:path w="816609" h="86994">
                <a:moveTo>
                  <a:pt x="461746" y="1231"/>
                </a:moveTo>
                <a:lnTo>
                  <a:pt x="443306" y="1231"/>
                </a:lnTo>
                <a:lnTo>
                  <a:pt x="428929" y="26911"/>
                </a:lnTo>
                <a:lnTo>
                  <a:pt x="446693" y="26911"/>
                </a:lnTo>
                <a:lnTo>
                  <a:pt x="461746" y="1231"/>
                </a:lnTo>
                <a:close/>
              </a:path>
              <a:path w="816609" h="86994">
                <a:moveTo>
                  <a:pt x="494423" y="1231"/>
                </a:moveTo>
                <a:lnTo>
                  <a:pt x="474764" y="1231"/>
                </a:lnTo>
                <a:lnTo>
                  <a:pt x="474764" y="85521"/>
                </a:lnTo>
                <a:lnTo>
                  <a:pt x="494423" y="85521"/>
                </a:lnTo>
                <a:lnTo>
                  <a:pt x="494423" y="1231"/>
                </a:lnTo>
                <a:close/>
              </a:path>
              <a:path w="816609" h="86994">
                <a:moveTo>
                  <a:pt x="542226" y="1231"/>
                </a:moveTo>
                <a:lnTo>
                  <a:pt x="511378" y="1231"/>
                </a:lnTo>
                <a:lnTo>
                  <a:pt x="511378" y="85521"/>
                </a:lnTo>
                <a:lnTo>
                  <a:pt x="527964" y="85521"/>
                </a:lnTo>
                <a:lnTo>
                  <a:pt x="527964" y="16840"/>
                </a:lnTo>
                <a:lnTo>
                  <a:pt x="546780" y="16840"/>
                </a:lnTo>
                <a:lnTo>
                  <a:pt x="542226" y="1231"/>
                </a:lnTo>
                <a:close/>
              </a:path>
              <a:path w="816609" h="86994">
                <a:moveTo>
                  <a:pt x="546780" y="16840"/>
                </a:moveTo>
                <a:lnTo>
                  <a:pt x="528218" y="16840"/>
                </a:lnTo>
                <a:lnTo>
                  <a:pt x="548728" y="85521"/>
                </a:lnTo>
                <a:lnTo>
                  <a:pt x="562254" y="85521"/>
                </a:lnTo>
                <a:lnTo>
                  <a:pt x="572527" y="51727"/>
                </a:lnTo>
                <a:lnTo>
                  <a:pt x="556958" y="51727"/>
                </a:lnTo>
                <a:lnTo>
                  <a:pt x="546780" y="16840"/>
                </a:lnTo>
                <a:close/>
              </a:path>
              <a:path w="816609" h="86994">
                <a:moveTo>
                  <a:pt x="603288" y="16840"/>
                </a:moveTo>
                <a:lnTo>
                  <a:pt x="583628" y="16840"/>
                </a:lnTo>
                <a:lnTo>
                  <a:pt x="583628" y="85521"/>
                </a:lnTo>
                <a:lnTo>
                  <a:pt x="603288" y="85521"/>
                </a:lnTo>
                <a:lnTo>
                  <a:pt x="603288" y="16840"/>
                </a:lnTo>
                <a:close/>
              </a:path>
              <a:path w="816609" h="86994">
                <a:moveTo>
                  <a:pt x="603288" y="1231"/>
                </a:moveTo>
                <a:lnTo>
                  <a:pt x="572452" y="1231"/>
                </a:lnTo>
                <a:lnTo>
                  <a:pt x="556958" y="51727"/>
                </a:lnTo>
                <a:lnTo>
                  <a:pt x="572527" y="51727"/>
                </a:lnTo>
                <a:lnTo>
                  <a:pt x="583133" y="16840"/>
                </a:lnTo>
                <a:lnTo>
                  <a:pt x="603288" y="16840"/>
                </a:lnTo>
                <a:lnTo>
                  <a:pt x="603288" y="1231"/>
                </a:lnTo>
                <a:close/>
              </a:path>
              <a:path w="816609" h="86994">
                <a:moveTo>
                  <a:pt x="662381" y="1231"/>
                </a:moveTo>
                <a:lnTo>
                  <a:pt x="639533" y="1231"/>
                </a:lnTo>
                <a:lnTo>
                  <a:pt x="612495" y="85521"/>
                </a:lnTo>
                <a:lnTo>
                  <a:pt x="629818" y="85521"/>
                </a:lnTo>
                <a:lnTo>
                  <a:pt x="635114" y="68198"/>
                </a:lnTo>
                <a:lnTo>
                  <a:pt x="683368" y="68198"/>
                </a:lnTo>
                <a:lnTo>
                  <a:pt x="678516" y="52717"/>
                </a:lnTo>
                <a:lnTo>
                  <a:pt x="639902" y="52717"/>
                </a:lnTo>
                <a:lnTo>
                  <a:pt x="648868" y="23101"/>
                </a:lnTo>
                <a:lnTo>
                  <a:pt x="669234" y="23101"/>
                </a:lnTo>
                <a:lnTo>
                  <a:pt x="662381" y="1231"/>
                </a:lnTo>
                <a:close/>
              </a:path>
              <a:path w="816609" h="86994">
                <a:moveTo>
                  <a:pt x="683368" y="68198"/>
                </a:moveTo>
                <a:lnTo>
                  <a:pt x="662381" y="68198"/>
                </a:lnTo>
                <a:lnTo>
                  <a:pt x="667550" y="85521"/>
                </a:lnTo>
                <a:lnTo>
                  <a:pt x="688797" y="85521"/>
                </a:lnTo>
                <a:lnTo>
                  <a:pt x="683368" y="68198"/>
                </a:lnTo>
                <a:close/>
              </a:path>
              <a:path w="816609" h="86994">
                <a:moveTo>
                  <a:pt x="725043" y="17945"/>
                </a:moveTo>
                <a:lnTo>
                  <a:pt x="705383" y="17945"/>
                </a:lnTo>
                <a:lnTo>
                  <a:pt x="705383" y="85521"/>
                </a:lnTo>
                <a:lnTo>
                  <a:pt x="725043" y="85521"/>
                </a:lnTo>
                <a:lnTo>
                  <a:pt x="725043" y="17945"/>
                </a:lnTo>
                <a:close/>
              </a:path>
              <a:path w="816609" h="86994">
                <a:moveTo>
                  <a:pt x="669234" y="23101"/>
                </a:moveTo>
                <a:lnTo>
                  <a:pt x="648868" y="23101"/>
                </a:lnTo>
                <a:lnTo>
                  <a:pt x="657834" y="52717"/>
                </a:lnTo>
                <a:lnTo>
                  <a:pt x="678516" y="52717"/>
                </a:lnTo>
                <a:lnTo>
                  <a:pt x="669234" y="23101"/>
                </a:lnTo>
                <a:close/>
              </a:path>
              <a:path w="816609" h="86994">
                <a:moveTo>
                  <a:pt x="746175" y="1231"/>
                </a:moveTo>
                <a:lnTo>
                  <a:pt x="684009" y="1231"/>
                </a:lnTo>
                <a:lnTo>
                  <a:pt x="684009" y="17945"/>
                </a:lnTo>
                <a:lnTo>
                  <a:pt x="746175" y="17945"/>
                </a:lnTo>
                <a:lnTo>
                  <a:pt x="746175" y="1231"/>
                </a:lnTo>
                <a:close/>
              </a:path>
              <a:path w="816609" h="86994">
                <a:moveTo>
                  <a:pt x="816584" y="1231"/>
                </a:moveTo>
                <a:lnTo>
                  <a:pt x="756373" y="1231"/>
                </a:lnTo>
                <a:lnTo>
                  <a:pt x="756373" y="85521"/>
                </a:lnTo>
                <a:lnTo>
                  <a:pt x="816584" y="85521"/>
                </a:lnTo>
                <a:lnTo>
                  <a:pt x="816584" y="69176"/>
                </a:lnTo>
                <a:lnTo>
                  <a:pt x="776033" y="69176"/>
                </a:lnTo>
                <a:lnTo>
                  <a:pt x="776033" y="50495"/>
                </a:lnTo>
                <a:lnTo>
                  <a:pt x="807986" y="50495"/>
                </a:lnTo>
                <a:lnTo>
                  <a:pt x="807986" y="34645"/>
                </a:lnTo>
                <a:lnTo>
                  <a:pt x="776033" y="34645"/>
                </a:lnTo>
                <a:lnTo>
                  <a:pt x="776033" y="17576"/>
                </a:lnTo>
                <a:lnTo>
                  <a:pt x="816584" y="17576"/>
                </a:lnTo>
                <a:lnTo>
                  <a:pt x="816584" y="1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" name="object 5"/>
          <p:cNvSpPr/>
          <p:nvPr/>
        </p:nvSpPr>
        <p:spPr>
          <a:xfrm>
            <a:off x="5323155" y="1848368"/>
            <a:ext cx="1009127" cy="92038"/>
          </a:xfrm>
          <a:custGeom>
            <a:avLst/>
            <a:gdLst/>
            <a:ahLst/>
            <a:cxnLst/>
            <a:rect l="l" t="t" r="r" b="b"/>
            <a:pathLst>
              <a:path w="1169670" h="106680">
                <a:moveTo>
                  <a:pt x="24447" y="1231"/>
                </a:moveTo>
                <a:lnTo>
                  <a:pt x="0" y="1231"/>
                </a:lnTo>
                <a:lnTo>
                  <a:pt x="0" y="85521"/>
                </a:lnTo>
                <a:lnTo>
                  <a:pt x="27762" y="85521"/>
                </a:lnTo>
                <a:lnTo>
                  <a:pt x="36400" y="84992"/>
                </a:lnTo>
                <a:lnTo>
                  <a:pt x="44403" y="83138"/>
                </a:lnTo>
                <a:lnTo>
                  <a:pt x="51738" y="79558"/>
                </a:lnTo>
                <a:lnTo>
                  <a:pt x="58369" y="73850"/>
                </a:lnTo>
                <a:lnTo>
                  <a:pt x="61361" y="69672"/>
                </a:lnTo>
                <a:lnTo>
                  <a:pt x="19659" y="69672"/>
                </a:lnTo>
                <a:lnTo>
                  <a:pt x="19659" y="16713"/>
                </a:lnTo>
                <a:lnTo>
                  <a:pt x="61333" y="16713"/>
                </a:lnTo>
                <a:lnTo>
                  <a:pt x="56273" y="10693"/>
                </a:lnTo>
                <a:lnTo>
                  <a:pt x="49127" y="5534"/>
                </a:lnTo>
                <a:lnTo>
                  <a:pt x="41470" y="2690"/>
                </a:lnTo>
                <a:lnTo>
                  <a:pt x="33258" y="1483"/>
                </a:lnTo>
                <a:lnTo>
                  <a:pt x="24447" y="1231"/>
                </a:lnTo>
                <a:close/>
              </a:path>
              <a:path w="1169670" h="106680">
                <a:moveTo>
                  <a:pt x="61333" y="16713"/>
                </a:moveTo>
                <a:lnTo>
                  <a:pt x="33413" y="16713"/>
                </a:lnTo>
                <a:lnTo>
                  <a:pt x="38455" y="17576"/>
                </a:lnTo>
                <a:lnTo>
                  <a:pt x="47066" y="28752"/>
                </a:lnTo>
                <a:lnTo>
                  <a:pt x="49022" y="35877"/>
                </a:lnTo>
                <a:lnTo>
                  <a:pt x="49022" y="48780"/>
                </a:lnTo>
                <a:lnTo>
                  <a:pt x="47675" y="55295"/>
                </a:lnTo>
                <a:lnTo>
                  <a:pt x="39814" y="68071"/>
                </a:lnTo>
                <a:lnTo>
                  <a:pt x="34518" y="69672"/>
                </a:lnTo>
                <a:lnTo>
                  <a:pt x="61361" y="69672"/>
                </a:lnTo>
                <a:lnTo>
                  <a:pt x="63231" y="67060"/>
                </a:lnTo>
                <a:lnTo>
                  <a:pt x="66635" y="59547"/>
                </a:lnTo>
                <a:lnTo>
                  <a:pt x="68636" y="51504"/>
                </a:lnTo>
                <a:lnTo>
                  <a:pt x="69291" y="43129"/>
                </a:lnTo>
                <a:lnTo>
                  <a:pt x="68535" y="34137"/>
                </a:lnTo>
                <a:lnTo>
                  <a:pt x="66192" y="25573"/>
                </a:lnTo>
                <a:lnTo>
                  <a:pt x="62143" y="17677"/>
                </a:lnTo>
                <a:lnTo>
                  <a:pt x="61333" y="16713"/>
                </a:lnTo>
                <a:close/>
              </a:path>
              <a:path w="1169670" h="106680">
                <a:moveTo>
                  <a:pt x="101371" y="1231"/>
                </a:moveTo>
                <a:lnTo>
                  <a:pt x="81711" y="1231"/>
                </a:lnTo>
                <a:lnTo>
                  <a:pt x="81711" y="85521"/>
                </a:lnTo>
                <a:lnTo>
                  <a:pt x="101371" y="85521"/>
                </a:lnTo>
                <a:lnTo>
                  <a:pt x="101371" y="1231"/>
                </a:lnTo>
                <a:close/>
              </a:path>
              <a:path w="1169670" h="106680">
                <a:moveTo>
                  <a:pt x="149161" y="1231"/>
                </a:moveTo>
                <a:lnTo>
                  <a:pt x="118325" y="1231"/>
                </a:lnTo>
                <a:lnTo>
                  <a:pt x="118325" y="85521"/>
                </a:lnTo>
                <a:lnTo>
                  <a:pt x="134912" y="85521"/>
                </a:lnTo>
                <a:lnTo>
                  <a:pt x="134912" y="16840"/>
                </a:lnTo>
                <a:lnTo>
                  <a:pt x="153719" y="16840"/>
                </a:lnTo>
                <a:lnTo>
                  <a:pt x="149161" y="1231"/>
                </a:lnTo>
                <a:close/>
              </a:path>
              <a:path w="1169670" h="106680">
                <a:moveTo>
                  <a:pt x="153719" y="16840"/>
                </a:moveTo>
                <a:lnTo>
                  <a:pt x="135153" y="16840"/>
                </a:lnTo>
                <a:lnTo>
                  <a:pt x="155676" y="85521"/>
                </a:lnTo>
                <a:lnTo>
                  <a:pt x="169189" y="85521"/>
                </a:lnTo>
                <a:lnTo>
                  <a:pt x="179469" y="51727"/>
                </a:lnTo>
                <a:lnTo>
                  <a:pt x="163906" y="51727"/>
                </a:lnTo>
                <a:lnTo>
                  <a:pt x="153719" y="16840"/>
                </a:lnTo>
                <a:close/>
              </a:path>
              <a:path w="1169670" h="106680">
                <a:moveTo>
                  <a:pt x="210223" y="16840"/>
                </a:moveTo>
                <a:lnTo>
                  <a:pt x="190576" y="16840"/>
                </a:lnTo>
                <a:lnTo>
                  <a:pt x="190576" y="85521"/>
                </a:lnTo>
                <a:lnTo>
                  <a:pt x="210223" y="85521"/>
                </a:lnTo>
                <a:lnTo>
                  <a:pt x="210223" y="16840"/>
                </a:lnTo>
                <a:close/>
              </a:path>
              <a:path w="1169670" h="106680">
                <a:moveTo>
                  <a:pt x="210223" y="1231"/>
                </a:moveTo>
                <a:lnTo>
                  <a:pt x="179387" y="1231"/>
                </a:lnTo>
                <a:lnTo>
                  <a:pt x="163906" y="51727"/>
                </a:lnTo>
                <a:lnTo>
                  <a:pt x="179469" y="51727"/>
                </a:lnTo>
                <a:lnTo>
                  <a:pt x="190080" y="16840"/>
                </a:lnTo>
                <a:lnTo>
                  <a:pt x="210223" y="16840"/>
                </a:lnTo>
                <a:lnTo>
                  <a:pt x="210223" y="1231"/>
                </a:lnTo>
                <a:close/>
              </a:path>
              <a:path w="1169670" h="106680">
                <a:moveTo>
                  <a:pt x="286524" y="1231"/>
                </a:moveTo>
                <a:lnTo>
                  <a:pt x="226326" y="1231"/>
                </a:lnTo>
                <a:lnTo>
                  <a:pt x="226326" y="85521"/>
                </a:lnTo>
                <a:lnTo>
                  <a:pt x="286524" y="85521"/>
                </a:lnTo>
                <a:lnTo>
                  <a:pt x="286524" y="69176"/>
                </a:lnTo>
                <a:lnTo>
                  <a:pt x="245986" y="69176"/>
                </a:lnTo>
                <a:lnTo>
                  <a:pt x="245986" y="50495"/>
                </a:lnTo>
                <a:lnTo>
                  <a:pt x="277926" y="50495"/>
                </a:lnTo>
                <a:lnTo>
                  <a:pt x="277926" y="34645"/>
                </a:lnTo>
                <a:lnTo>
                  <a:pt x="245986" y="34645"/>
                </a:lnTo>
                <a:lnTo>
                  <a:pt x="245986" y="17576"/>
                </a:lnTo>
                <a:lnTo>
                  <a:pt x="286524" y="17576"/>
                </a:lnTo>
                <a:lnTo>
                  <a:pt x="286524" y="1231"/>
                </a:lnTo>
                <a:close/>
              </a:path>
              <a:path w="1169670" h="106680">
                <a:moveTo>
                  <a:pt x="318846" y="1231"/>
                </a:moveTo>
                <a:lnTo>
                  <a:pt x="297586" y="1231"/>
                </a:lnTo>
                <a:lnTo>
                  <a:pt x="297586" y="85521"/>
                </a:lnTo>
                <a:lnTo>
                  <a:pt x="312813" y="85521"/>
                </a:lnTo>
                <a:lnTo>
                  <a:pt x="312813" y="28879"/>
                </a:lnTo>
                <a:lnTo>
                  <a:pt x="334552" y="28879"/>
                </a:lnTo>
                <a:lnTo>
                  <a:pt x="318846" y="1231"/>
                </a:lnTo>
                <a:close/>
              </a:path>
              <a:path w="1169670" h="106680">
                <a:moveTo>
                  <a:pt x="334552" y="28879"/>
                </a:moveTo>
                <a:lnTo>
                  <a:pt x="313309" y="28879"/>
                </a:lnTo>
                <a:lnTo>
                  <a:pt x="345630" y="85521"/>
                </a:lnTo>
                <a:lnTo>
                  <a:pt x="362458" y="85521"/>
                </a:lnTo>
                <a:lnTo>
                  <a:pt x="362458" y="50749"/>
                </a:lnTo>
                <a:lnTo>
                  <a:pt x="346976" y="50749"/>
                </a:lnTo>
                <a:lnTo>
                  <a:pt x="334552" y="28879"/>
                </a:lnTo>
                <a:close/>
              </a:path>
              <a:path w="1169670" h="106680">
                <a:moveTo>
                  <a:pt x="362458" y="1231"/>
                </a:moveTo>
                <a:lnTo>
                  <a:pt x="347218" y="1231"/>
                </a:lnTo>
                <a:lnTo>
                  <a:pt x="347218" y="50749"/>
                </a:lnTo>
                <a:lnTo>
                  <a:pt x="362458" y="50749"/>
                </a:lnTo>
                <a:lnTo>
                  <a:pt x="362458" y="1231"/>
                </a:lnTo>
                <a:close/>
              </a:path>
              <a:path w="1169670" h="106680">
                <a:moveTo>
                  <a:pt x="389610" y="59220"/>
                </a:moveTo>
                <a:lnTo>
                  <a:pt x="371424" y="63398"/>
                </a:lnTo>
                <a:lnTo>
                  <a:pt x="376120" y="73994"/>
                </a:lnTo>
                <a:lnTo>
                  <a:pt x="383927" y="81246"/>
                </a:lnTo>
                <a:lnTo>
                  <a:pt x="393991" y="85410"/>
                </a:lnTo>
                <a:lnTo>
                  <a:pt x="405460" y="86740"/>
                </a:lnTo>
                <a:lnTo>
                  <a:pt x="413943" y="86740"/>
                </a:lnTo>
                <a:lnTo>
                  <a:pt x="423151" y="85153"/>
                </a:lnTo>
                <a:lnTo>
                  <a:pt x="436422" y="74828"/>
                </a:lnTo>
                <a:lnTo>
                  <a:pt x="438267" y="71145"/>
                </a:lnTo>
                <a:lnTo>
                  <a:pt x="398462" y="71145"/>
                </a:lnTo>
                <a:lnTo>
                  <a:pt x="392074" y="68071"/>
                </a:lnTo>
                <a:lnTo>
                  <a:pt x="389610" y="59220"/>
                </a:lnTo>
                <a:close/>
              </a:path>
              <a:path w="1169670" h="106680">
                <a:moveTo>
                  <a:pt x="406069" y="0"/>
                </a:moveTo>
                <a:lnTo>
                  <a:pt x="398335" y="0"/>
                </a:lnTo>
                <a:lnTo>
                  <a:pt x="391083" y="1727"/>
                </a:lnTo>
                <a:lnTo>
                  <a:pt x="378917" y="11925"/>
                </a:lnTo>
                <a:lnTo>
                  <a:pt x="375856" y="18795"/>
                </a:lnTo>
                <a:lnTo>
                  <a:pt x="375856" y="26669"/>
                </a:lnTo>
                <a:lnTo>
                  <a:pt x="405587" y="52590"/>
                </a:lnTo>
                <a:lnTo>
                  <a:pt x="420331" y="55041"/>
                </a:lnTo>
                <a:lnTo>
                  <a:pt x="420331" y="69062"/>
                </a:lnTo>
                <a:lnTo>
                  <a:pt x="412838" y="71145"/>
                </a:lnTo>
                <a:lnTo>
                  <a:pt x="438267" y="71145"/>
                </a:lnTo>
                <a:lnTo>
                  <a:pt x="440359" y="66967"/>
                </a:lnTo>
                <a:lnTo>
                  <a:pt x="440359" y="50380"/>
                </a:lnTo>
                <a:lnTo>
                  <a:pt x="436181" y="43370"/>
                </a:lnTo>
                <a:lnTo>
                  <a:pt x="423405" y="34899"/>
                </a:lnTo>
                <a:lnTo>
                  <a:pt x="414185" y="33185"/>
                </a:lnTo>
                <a:lnTo>
                  <a:pt x="407301" y="31699"/>
                </a:lnTo>
                <a:lnTo>
                  <a:pt x="402513" y="30835"/>
                </a:lnTo>
                <a:lnTo>
                  <a:pt x="395135" y="29375"/>
                </a:lnTo>
                <a:lnTo>
                  <a:pt x="395135" y="16713"/>
                </a:lnTo>
                <a:lnTo>
                  <a:pt x="401535" y="15366"/>
                </a:lnTo>
                <a:lnTo>
                  <a:pt x="435589" y="15366"/>
                </a:lnTo>
                <a:lnTo>
                  <a:pt x="432924" y="10528"/>
                </a:lnTo>
                <a:lnTo>
                  <a:pt x="425642" y="4411"/>
                </a:lnTo>
                <a:lnTo>
                  <a:pt x="416561" y="1036"/>
                </a:lnTo>
                <a:lnTo>
                  <a:pt x="406069" y="0"/>
                </a:lnTo>
                <a:close/>
              </a:path>
              <a:path w="1169670" h="106680">
                <a:moveTo>
                  <a:pt x="435589" y="15366"/>
                </a:moveTo>
                <a:lnTo>
                  <a:pt x="414312" y="15366"/>
                </a:lnTo>
                <a:lnTo>
                  <a:pt x="418858" y="18186"/>
                </a:lnTo>
                <a:lnTo>
                  <a:pt x="421309" y="25311"/>
                </a:lnTo>
                <a:lnTo>
                  <a:pt x="438023" y="19786"/>
                </a:lnTo>
                <a:lnTo>
                  <a:pt x="435589" y="15366"/>
                </a:lnTo>
                <a:close/>
              </a:path>
              <a:path w="1169670" h="106680">
                <a:moveTo>
                  <a:pt x="472427" y="1231"/>
                </a:moveTo>
                <a:lnTo>
                  <a:pt x="452767" y="1231"/>
                </a:lnTo>
                <a:lnTo>
                  <a:pt x="452767" y="85521"/>
                </a:lnTo>
                <a:lnTo>
                  <a:pt x="472427" y="85521"/>
                </a:lnTo>
                <a:lnTo>
                  <a:pt x="472427" y="1231"/>
                </a:lnTo>
                <a:close/>
              </a:path>
              <a:path w="1169670" h="106680">
                <a:moveTo>
                  <a:pt x="521817" y="0"/>
                </a:moveTo>
                <a:lnTo>
                  <a:pt x="505651" y="3613"/>
                </a:lnTo>
                <a:lnTo>
                  <a:pt x="494404" y="13241"/>
                </a:lnTo>
                <a:lnTo>
                  <a:pt x="487834" y="27062"/>
                </a:lnTo>
                <a:lnTo>
                  <a:pt x="485698" y="43256"/>
                </a:lnTo>
                <a:lnTo>
                  <a:pt x="486215" y="51209"/>
                </a:lnTo>
                <a:lnTo>
                  <a:pt x="506382" y="83612"/>
                </a:lnTo>
                <a:lnTo>
                  <a:pt x="521817" y="86740"/>
                </a:lnTo>
                <a:lnTo>
                  <a:pt x="530081" y="85862"/>
                </a:lnTo>
                <a:lnTo>
                  <a:pt x="537605" y="83211"/>
                </a:lnTo>
                <a:lnTo>
                  <a:pt x="544207" y="78763"/>
                </a:lnTo>
                <a:lnTo>
                  <a:pt x="549706" y="72491"/>
                </a:lnTo>
                <a:lnTo>
                  <a:pt x="550693" y="70650"/>
                </a:lnTo>
                <a:lnTo>
                  <a:pt x="521817" y="70650"/>
                </a:lnTo>
                <a:lnTo>
                  <a:pt x="513542" y="67855"/>
                </a:lnTo>
                <a:lnTo>
                  <a:pt x="508871" y="60915"/>
                </a:lnTo>
                <a:lnTo>
                  <a:pt x="506803" y="51994"/>
                </a:lnTo>
                <a:lnTo>
                  <a:pt x="506336" y="43256"/>
                </a:lnTo>
                <a:lnTo>
                  <a:pt x="506411" y="37236"/>
                </a:lnTo>
                <a:lnTo>
                  <a:pt x="507072" y="30721"/>
                </a:lnTo>
                <a:lnTo>
                  <a:pt x="509041" y="25679"/>
                </a:lnTo>
                <a:lnTo>
                  <a:pt x="511378" y="19532"/>
                </a:lnTo>
                <a:lnTo>
                  <a:pt x="515061" y="16103"/>
                </a:lnTo>
                <a:lnTo>
                  <a:pt x="550471" y="16103"/>
                </a:lnTo>
                <a:lnTo>
                  <a:pt x="548601" y="12903"/>
                </a:lnTo>
                <a:lnTo>
                  <a:pt x="543138" y="6997"/>
                </a:lnTo>
                <a:lnTo>
                  <a:pt x="536867" y="2994"/>
                </a:lnTo>
                <a:lnTo>
                  <a:pt x="529767" y="719"/>
                </a:lnTo>
                <a:lnTo>
                  <a:pt x="521817" y="0"/>
                </a:lnTo>
                <a:close/>
              </a:path>
              <a:path w="1169670" h="106680">
                <a:moveTo>
                  <a:pt x="550471" y="16103"/>
                </a:moveTo>
                <a:lnTo>
                  <a:pt x="527964" y="16103"/>
                </a:lnTo>
                <a:lnTo>
                  <a:pt x="531520" y="18681"/>
                </a:lnTo>
                <a:lnTo>
                  <a:pt x="536435" y="29984"/>
                </a:lnTo>
                <a:lnTo>
                  <a:pt x="537057" y="37236"/>
                </a:lnTo>
                <a:lnTo>
                  <a:pt x="537057" y="48907"/>
                </a:lnTo>
                <a:lnTo>
                  <a:pt x="536435" y="55905"/>
                </a:lnTo>
                <a:lnTo>
                  <a:pt x="534479" y="61061"/>
                </a:lnTo>
                <a:lnTo>
                  <a:pt x="532269" y="67335"/>
                </a:lnTo>
                <a:lnTo>
                  <a:pt x="528574" y="70650"/>
                </a:lnTo>
                <a:lnTo>
                  <a:pt x="550693" y="70650"/>
                </a:lnTo>
                <a:lnTo>
                  <a:pt x="553237" y="65900"/>
                </a:lnTo>
                <a:lnTo>
                  <a:pt x="555729" y="58469"/>
                </a:lnTo>
                <a:lnTo>
                  <a:pt x="557207" y="50740"/>
                </a:lnTo>
                <a:lnTo>
                  <a:pt x="557695" y="43256"/>
                </a:lnTo>
                <a:lnTo>
                  <a:pt x="557120" y="35363"/>
                </a:lnTo>
                <a:lnTo>
                  <a:pt x="555405" y="27336"/>
                </a:lnTo>
                <a:lnTo>
                  <a:pt x="552562" y="19681"/>
                </a:lnTo>
                <a:lnTo>
                  <a:pt x="550471" y="16103"/>
                </a:lnTo>
                <a:close/>
              </a:path>
              <a:path w="1169670" h="106680">
                <a:moveTo>
                  <a:pt x="591604" y="1231"/>
                </a:moveTo>
                <a:lnTo>
                  <a:pt x="570357" y="1231"/>
                </a:lnTo>
                <a:lnTo>
                  <a:pt x="570357" y="85521"/>
                </a:lnTo>
                <a:lnTo>
                  <a:pt x="585584" y="85521"/>
                </a:lnTo>
                <a:lnTo>
                  <a:pt x="585584" y="28879"/>
                </a:lnTo>
                <a:lnTo>
                  <a:pt x="607317" y="28879"/>
                </a:lnTo>
                <a:lnTo>
                  <a:pt x="591604" y="1231"/>
                </a:lnTo>
                <a:close/>
              </a:path>
              <a:path w="1169670" h="106680">
                <a:moveTo>
                  <a:pt x="607317" y="28879"/>
                </a:moveTo>
                <a:lnTo>
                  <a:pt x="586079" y="28879"/>
                </a:lnTo>
                <a:lnTo>
                  <a:pt x="618388" y="85521"/>
                </a:lnTo>
                <a:lnTo>
                  <a:pt x="635228" y="85521"/>
                </a:lnTo>
                <a:lnTo>
                  <a:pt x="635228" y="50749"/>
                </a:lnTo>
                <a:lnTo>
                  <a:pt x="619747" y="50749"/>
                </a:lnTo>
                <a:lnTo>
                  <a:pt x="607317" y="28879"/>
                </a:lnTo>
                <a:close/>
              </a:path>
              <a:path w="1169670" h="106680">
                <a:moveTo>
                  <a:pt x="635228" y="1231"/>
                </a:moveTo>
                <a:lnTo>
                  <a:pt x="619988" y="1231"/>
                </a:lnTo>
                <a:lnTo>
                  <a:pt x="619988" y="50749"/>
                </a:lnTo>
                <a:lnTo>
                  <a:pt x="635228" y="50749"/>
                </a:lnTo>
                <a:lnTo>
                  <a:pt x="635228" y="1231"/>
                </a:lnTo>
                <a:close/>
              </a:path>
              <a:path w="1169670" h="106680">
                <a:moveTo>
                  <a:pt x="662381" y="59220"/>
                </a:moveTo>
                <a:lnTo>
                  <a:pt x="644194" y="63398"/>
                </a:lnTo>
                <a:lnTo>
                  <a:pt x="648891" y="73994"/>
                </a:lnTo>
                <a:lnTo>
                  <a:pt x="656697" y="81246"/>
                </a:lnTo>
                <a:lnTo>
                  <a:pt x="666761" y="85410"/>
                </a:lnTo>
                <a:lnTo>
                  <a:pt x="678230" y="86740"/>
                </a:lnTo>
                <a:lnTo>
                  <a:pt x="686701" y="86740"/>
                </a:lnTo>
                <a:lnTo>
                  <a:pt x="695921" y="85153"/>
                </a:lnTo>
                <a:lnTo>
                  <a:pt x="709193" y="74828"/>
                </a:lnTo>
                <a:lnTo>
                  <a:pt x="711031" y="71145"/>
                </a:lnTo>
                <a:lnTo>
                  <a:pt x="671233" y="71145"/>
                </a:lnTo>
                <a:lnTo>
                  <a:pt x="664832" y="68071"/>
                </a:lnTo>
                <a:lnTo>
                  <a:pt x="662381" y="59220"/>
                </a:lnTo>
                <a:close/>
              </a:path>
              <a:path w="1169670" h="106680">
                <a:moveTo>
                  <a:pt x="678840" y="0"/>
                </a:moveTo>
                <a:lnTo>
                  <a:pt x="671106" y="0"/>
                </a:lnTo>
                <a:lnTo>
                  <a:pt x="663854" y="1727"/>
                </a:lnTo>
                <a:lnTo>
                  <a:pt x="651687" y="11925"/>
                </a:lnTo>
                <a:lnTo>
                  <a:pt x="648614" y="18795"/>
                </a:lnTo>
                <a:lnTo>
                  <a:pt x="648614" y="26669"/>
                </a:lnTo>
                <a:lnTo>
                  <a:pt x="678357" y="52590"/>
                </a:lnTo>
                <a:lnTo>
                  <a:pt x="693102" y="55041"/>
                </a:lnTo>
                <a:lnTo>
                  <a:pt x="693102" y="69062"/>
                </a:lnTo>
                <a:lnTo>
                  <a:pt x="685596" y="71145"/>
                </a:lnTo>
                <a:lnTo>
                  <a:pt x="711031" y="71145"/>
                </a:lnTo>
                <a:lnTo>
                  <a:pt x="713117" y="66967"/>
                </a:lnTo>
                <a:lnTo>
                  <a:pt x="713117" y="50380"/>
                </a:lnTo>
                <a:lnTo>
                  <a:pt x="708952" y="43370"/>
                </a:lnTo>
                <a:lnTo>
                  <a:pt x="696163" y="34899"/>
                </a:lnTo>
                <a:lnTo>
                  <a:pt x="686955" y="33185"/>
                </a:lnTo>
                <a:lnTo>
                  <a:pt x="680072" y="31699"/>
                </a:lnTo>
                <a:lnTo>
                  <a:pt x="675284" y="30835"/>
                </a:lnTo>
                <a:lnTo>
                  <a:pt x="667905" y="29375"/>
                </a:lnTo>
                <a:lnTo>
                  <a:pt x="667905" y="16713"/>
                </a:lnTo>
                <a:lnTo>
                  <a:pt x="674293" y="15366"/>
                </a:lnTo>
                <a:lnTo>
                  <a:pt x="708359" y="15366"/>
                </a:lnTo>
                <a:lnTo>
                  <a:pt x="705693" y="10528"/>
                </a:lnTo>
                <a:lnTo>
                  <a:pt x="698407" y="4411"/>
                </a:lnTo>
                <a:lnTo>
                  <a:pt x="689326" y="1036"/>
                </a:lnTo>
                <a:lnTo>
                  <a:pt x="678840" y="0"/>
                </a:lnTo>
                <a:close/>
              </a:path>
              <a:path w="1169670" h="106680">
                <a:moveTo>
                  <a:pt x="708359" y="15366"/>
                </a:moveTo>
                <a:lnTo>
                  <a:pt x="687082" y="15366"/>
                </a:lnTo>
                <a:lnTo>
                  <a:pt x="691629" y="18186"/>
                </a:lnTo>
                <a:lnTo>
                  <a:pt x="694080" y="25311"/>
                </a:lnTo>
                <a:lnTo>
                  <a:pt x="710793" y="19786"/>
                </a:lnTo>
                <a:lnTo>
                  <a:pt x="708359" y="15366"/>
                </a:lnTo>
                <a:close/>
              </a:path>
              <a:path w="1169670" h="106680">
                <a:moveTo>
                  <a:pt x="790536" y="1231"/>
                </a:moveTo>
                <a:lnTo>
                  <a:pt x="777011" y="1231"/>
                </a:lnTo>
                <a:lnTo>
                  <a:pt x="769285" y="13150"/>
                </a:lnTo>
                <a:lnTo>
                  <a:pt x="763668" y="26187"/>
                </a:lnTo>
                <a:lnTo>
                  <a:pt x="760239" y="39986"/>
                </a:lnTo>
                <a:lnTo>
                  <a:pt x="759079" y="54190"/>
                </a:lnTo>
                <a:lnTo>
                  <a:pt x="760287" y="68172"/>
                </a:lnTo>
                <a:lnTo>
                  <a:pt x="763776" y="81740"/>
                </a:lnTo>
                <a:lnTo>
                  <a:pt x="769339" y="94617"/>
                </a:lnTo>
                <a:lnTo>
                  <a:pt x="776770" y="106527"/>
                </a:lnTo>
                <a:lnTo>
                  <a:pt x="790168" y="106527"/>
                </a:lnTo>
                <a:lnTo>
                  <a:pt x="784070" y="94451"/>
                </a:lnTo>
                <a:lnTo>
                  <a:pt x="779643" y="81510"/>
                </a:lnTo>
                <a:lnTo>
                  <a:pt x="776945" y="68085"/>
                </a:lnTo>
                <a:lnTo>
                  <a:pt x="776033" y="54559"/>
                </a:lnTo>
                <a:lnTo>
                  <a:pt x="776899" y="40592"/>
                </a:lnTo>
                <a:lnTo>
                  <a:pt x="779551" y="26881"/>
                </a:lnTo>
                <a:lnTo>
                  <a:pt x="784070" y="13677"/>
                </a:lnTo>
                <a:lnTo>
                  <a:pt x="790536" y="1231"/>
                </a:lnTo>
                <a:close/>
              </a:path>
              <a:path w="1169670" h="106680">
                <a:moveTo>
                  <a:pt x="821613" y="1231"/>
                </a:moveTo>
                <a:lnTo>
                  <a:pt x="801458" y="1231"/>
                </a:lnTo>
                <a:lnTo>
                  <a:pt x="823213" y="85521"/>
                </a:lnTo>
                <a:lnTo>
                  <a:pt x="842378" y="85521"/>
                </a:lnTo>
                <a:lnTo>
                  <a:pt x="848926" y="58000"/>
                </a:lnTo>
                <a:lnTo>
                  <a:pt x="834516" y="58000"/>
                </a:lnTo>
                <a:lnTo>
                  <a:pt x="821613" y="1231"/>
                </a:lnTo>
                <a:close/>
              </a:path>
              <a:path w="1169670" h="106680">
                <a:moveTo>
                  <a:pt x="873683" y="29743"/>
                </a:moveTo>
                <a:lnTo>
                  <a:pt x="855891" y="29743"/>
                </a:lnTo>
                <a:lnTo>
                  <a:pt x="869657" y="85521"/>
                </a:lnTo>
                <a:lnTo>
                  <a:pt x="889063" y="85521"/>
                </a:lnTo>
                <a:lnTo>
                  <a:pt x="895963" y="58000"/>
                </a:lnTo>
                <a:lnTo>
                  <a:pt x="880719" y="58000"/>
                </a:lnTo>
                <a:lnTo>
                  <a:pt x="873683" y="29743"/>
                </a:lnTo>
                <a:close/>
              </a:path>
              <a:path w="1169670" h="106680">
                <a:moveTo>
                  <a:pt x="866584" y="1231"/>
                </a:moveTo>
                <a:lnTo>
                  <a:pt x="848398" y="1231"/>
                </a:lnTo>
                <a:lnTo>
                  <a:pt x="834758" y="58000"/>
                </a:lnTo>
                <a:lnTo>
                  <a:pt x="848926" y="58000"/>
                </a:lnTo>
                <a:lnTo>
                  <a:pt x="855649" y="29743"/>
                </a:lnTo>
                <a:lnTo>
                  <a:pt x="873683" y="29743"/>
                </a:lnTo>
                <a:lnTo>
                  <a:pt x="866584" y="1231"/>
                </a:lnTo>
                <a:close/>
              </a:path>
              <a:path w="1169670" h="106680">
                <a:moveTo>
                  <a:pt x="910196" y="1231"/>
                </a:moveTo>
                <a:lnTo>
                  <a:pt x="893991" y="1231"/>
                </a:lnTo>
                <a:lnTo>
                  <a:pt x="881697" y="54305"/>
                </a:lnTo>
                <a:lnTo>
                  <a:pt x="880960" y="58000"/>
                </a:lnTo>
                <a:lnTo>
                  <a:pt x="895963" y="58000"/>
                </a:lnTo>
                <a:lnTo>
                  <a:pt x="910196" y="1231"/>
                </a:lnTo>
                <a:close/>
              </a:path>
              <a:path w="1169670" h="106680">
                <a:moveTo>
                  <a:pt x="973848" y="23101"/>
                </a:moveTo>
                <a:lnTo>
                  <a:pt x="952842" y="23101"/>
                </a:lnTo>
                <a:lnTo>
                  <a:pt x="970648" y="51981"/>
                </a:lnTo>
                <a:lnTo>
                  <a:pt x="950010" y="85521"/>
                </a:lnTo>
                <a:lnTo>
                  <a:pt x="965733" y="85521"/>
                </a:lnTo>
                <a:lnTo>
                  <a:pt x="978522" y="64020"/>
                </a:lnTo>
                <a:lnTo>
                  <a:pt x="998957" y="64020"/>
                </a:lnTo>
                <a:lnTo>
                  <a:pt x="991412" y="51981"/>
                </a:lnTo>
                <a:lnTo>
                  <a:pt x="998822" y="40055"/>
                </a:lnTo>
                <a:lnTo>
                  <a:pt x="983805" y="40055"/>
                </a:lnTo>
                <a:lnTo>
                  <a:pt x="973848" y="23101"/>
                </a:lnTo>
                <a:close/>
              </a:path>
              <a:path w="1169670" h="106680">
                <a:moveTo>
                  <a:pt x="998957" y="64020"/>
                </a:moveTo>
                <a:lnTo>
                  <a:pt x="978522" y="64020"/>
                </a:lnTo>
                <a:lnTo>
                  <a:pt x="991412" y="85521"/>
                </a:lnTo>
                <a:lnTo>
                  <a:pt x="1012431" y="85521"/>
                </a:lnTo>
                <a:lnTo>
                  <a:pt x="998957" y="64020"/>
                </a:lnTo>
                <a:close/>
              </a:path>
              <a:path w="1169670" h="106680">
                <a:moveTo>
                  <a:pt x="1009357" y="23101"/>
                </a:moveTo>
                <a:lnTo>
                  <a:pt x="993749" y="23101"/>
                </a:lnTo>
                <a:lnTo>
                  <a:pt x="983805" y="40055"/>
                </a:lnTo>
                <a:lnTo>
                  <a:pt x="998822" y="40055"/>
                </a:lnTo>
                <a:lnTo>
                  <a:pt x="1009357" y="23101"/>
                </a:lnTo>
                <a:close/>
              </a:path>
              <a:path w="1169670" h="106680">
                <a:moveTo>
                  <a:pt x="1078776" y="1231"/>
                </a:moveTo>
                <a:lnTo>
                  <a:pt x="1059116" y="1231"/>
                </a:lnTo>
                <a:lnTo>
                  <a:pt x="1059116" y="85521"/>
                </a:lnTo>
                <a:lnTo>
                  <a:pt x="1078776" y="85521"/>
                </a:lnTo>
                <a:lnTo>
                  <a:pt x="1078776" y="50749"/>
                </a:lnTo>
                <a:lnTo>
                  <a:pt x="1124483" y="50749"/>
                </a:lnTo>
                <a:lnTo>
                  <a:pt x="1124483" y="34162"/>
                </a:lnTo>
                <a:lnTo>
                  <a:pt x="1078776" y="34162"/>
                </a:lnTo>
                <a:lnTo>
                  <a:pt x="1078776" y="1231"/>
                </a:lnTo>
                <a:close/>
              </a:path>
              <a:path w="1169670" h="106680">
                <a:moveTo>
                  <a:pt x="1124483" y="50749"/>
                </a:moveTo>
                <a:lnTo>
                  <a:pt x="1104823" y="50749"/>
                </a:lnTo>
                <a:lnTo>
                  <a:pt x="1104823" y="85521"/>
                </a:lnTo>
                <a:lnTo>
                  <a:pt x="1124483" y="85521"/>
                </a:lnTo>
                <a:lnTo>
                  <a:pt x="1124483" y="50749"/>
                </a:lnTo>
                <a:close/>
              </a:path>
              <a:path w="1169670" h="106680">
                <a:moveTo>
                  <a:pt x="1124483" y="1231"/>
                </a:moveTo>
                <a:lnTo>
                  <a:pt x="1104823" y="1231"/>
                </a:lnTo>
                <a:lnTo>
                  <a:pt x="1104823" y="34162"/>
                </a:lnTo>
                <a:lnTo>
                  <a:pt x="1124483" y="34162"/>
                </a:lnTo>
                <a:lnTo>
                  <a:pt x="1124483" y="1231"/>
                </a:lnTo>
                <a:close/>
              </a:path>
              <a:path w="1169670" h="106680">
                <a:moveTo>
                  <a:pt x="1151636" y="1231"/>
                </a:moveTo>
                <a:lnTo>
                  <a:pt x="1138123" y="1231"/>
                </a:lnTo>
                <a:lnTo>
                  <a:pt x="1144589" y="13677"/>
                </a:lnTo>
                <a:lnTo>
                  <a:pt x="1149108" y="26881"/>
                </a:lnTo>
                <a:lnTo>
                  <a:pt x="1151760" y="40592"/>
                </a:lnTo>
                <a:lnTo>
                  <a:pt x="1152626" y="54559"/>
                </a:lnTo>
                <a:lnTo>
                  <a:pt x="1151696" y="68172"/>
                </a:lnTo>
                <a:lnTo>
                  <a:pt x="1149016" y="81510"/>
                </a:lnTo>
                <a:lnTo>
                  <a:pt x="1144589" y="94451"/>
                </a:lnTo>
                <a:lnTo>
                  <a:pt x="1138491" y="106527"/>
                </a:lnTo>
                <a:lnTo>
                  <a:pt x="1151890" y="106527"/>
                </a:lnTo>
                <a:lnTo>
                  <a:pt x="1159315" y="94617"/>
                </a:lnTo>
                <a:lnTo>
                  <a:pt x="1164878" y="81740"/>
                </a:lnTo>
                <a:lnTo>
                  <a:pt x="1168370" y="68172"/>
                </a:lnTo>
                <a:lnTo>
                  <a:pt x="1169581" y="54190"/>
                </a:lnTo>
                <a:lnTo>
                  <a:pt x="1168418" y="39986"/>
                </a:lnTo>
                <a:lnTo>
                  <a:pt x="1164985" y="26187"/>
                </a:lnTo>
                <a:lnTo>
                  <a:pt x="1159363" y="13150"/>
                </a:lnTo>
                <a:lnTo>
                  <a:pt x="1151636" y="1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" name="object 6"/>
          <p:cNvSpPr/>
          <p:nvPr/>
        </p:nvSpPr>
        <p:spPr>
          <a:xfrm>
            <a:off x="6730665" y="1853786"/>
            <a:ext cx="293096" cy="75055"/>
          </a:xfrm>
          <a:custGeom>
            <a:avLst/>
            <a:gdLst/>
            <a:ahLst/>
            <a:cxnLst/>
            <a:rect l="l" t="t" r="r" b="b"/>
            <a:pathLst>
              <a:path w="339725" h="86994">
                <a:moveTo>
                  <a:pt x="18186" y="59220"/>
                </a:moveTo>
                <a:lnTo>
                  <a:pt x="0" y="63398"/>
                </a:lnTo>
                <a:lnTo>
                  <a:pt x="4696" y="73989"/>
                </a:lnTo>
                <a:lnTo>
                  <a:pt x="12503" y="81241"/>
                </a:lnTo>
                <a:lnTo>
                  <a:pt x="22567" y="85408"/>
                </a:lnTo>
                <a:lnTo>
                  <a:pt x="34036" y="86741"/>
                </a:lnTo>
                <a:lnTo>
                  <a:pt x="42519" y="86741"/>
                </a:lnTo>
                <a:lnTo>
                  <a:pt x="51727" y="85140"/>
                </a:lnTo>
                <a:lnTo>
                  <a:pt x="58483" y="79857"/>
                </a:lnTo>
                <a:lnTo>
                  <a:pt x="64998" y="74828"/>
                </a:lnTo>
                <a:lnTo>
                  <a:pt x="66846" y="71132"/>
                </a:lnTo>
                <a:lnTo>
                  <a:pt x="27038" y="71132"/>
                </a:lnTo>
                <a:lnTo>
                  <a:pt x="20650" y="68059"/>
                </a:lnTo>
                <a:lnTo>
                  <a:pt x="18186" y="59220"/>
                </a:lnTo>
                <a:close/>
              </a:path>
              <a:path w="339725" h="86994">
                <a:moveTo>
                  <a:pt x="34658" y="0"/>
                </a:moveTo>
                <a:lnTo>
                  <a:pt x="26911" y="0"/>
                </a:lnTo>
                <a:lnTo>
                  <a:pt x="19659" y="1714"/>
                </a:lnTo>
                <a:lnTo>
                  <a:pt x="7493" y="11912"/>
                </a:lnTo>
                <a:lnTo>
                  <a:pt x="4432" y="18796"/>
                </a:lnTo>
                <a:lnTo>
                  <a:pt x="4432" y="26657"/>
                </a:lnTo>
                <a:lnTo>
                  <a:pt x="34163" y="52578"/>
                </a:lnTo>
                <a:lnTo>
                  <a:pt x="48907" y="55041"/>
                </a:lnTo>
                <a:lnTo>
                  <a:pt x="48907" y="69049"/>
                </a:lnTo>
                <a:lnTo>
                  <a:pt x="41414" y="71132"/>
                </a:lnTo>
                <a:lnTo>
                  <a:pt x="66846" y="71132"/>
                </a:lnTo>
                <a:lnTo>
                  <a:pt x="68935" y="66954"/>
                </a:lnTo>
                <a:lnTo>
                  <a:pt x="68935" y="50368"/>
                </a:lnTo>
                <a:lnTo>
                  <a:pt x="64757" y="43370"/>
                </a:lnTo>
                <a:lnTo>
                  <a:pt x="51981" y="34886"/>
                </a:lnTo>
                <a:lnTo>
                  <a:pt x="42760" y="33172"/>
                </a:lnTo>
                <a:lnTo>
                  <a:pt x="35877" y="31699"/>
                </a:lnTo>
                <a:lnTo>
                  <a:pt x="31089" y="30835"/>
                </a:lnTo>
                <a:lnTo>
                  <a:pt x="23710" y="29362"/>
                </a:lnTo>
                <a:lnTo>
                  <a:pt x="23710" y="16700"/>
                </a:lnTo>
                <a:lnTo>
                  <a:pt x="30111" y="15354"/>
                </a:lnTo>
                <a:lnTo>
                  <a:pt x="64167" y="15354"/>
                </a:lnTo>
                <a:lnTo>
                  <a:pt x="61506" y="10517"/>
                </a:lnTo>
                <a:lnTo>
                  <a:pt x="54224" y="4405"/>
                </a:lnTo>
                <a:lnTo>
                  <a:pt x="45144" y="1034"/>
                </a:lnTo>
                <a:lnTo>
                  <a:pt x="34658" y="0"/>
                </a:lnTo>
                <a:close/>
              </a:path>
              <a:path w="339725" h="86994">
                <a:moveTo>
                  <a:pt x="64167" y="15354"/>
                </a:moveTo>
                <a:lnTo>
                  <a:pt x="42887" y="15354"/>
                </a:lnTo>
                <a:lnTo>
                  <a:pt x="47434" y="18173"/>
                </a:lnTo>
                <a:lnTo>
                  <a:pt x="49885" y="25298"/>
                </a:lnTo>
                <a:lnTo>
                  <a:pt x="66598" y="19773"/>
                </a:lnTo>
                <a:lnTo>
                  <a:pt x="64167" y="15354"/>
                </a:lnTo>
                <a:close/>
              </a:path>
              <a:path w="339725" h="86994">
                <a:moveTo>
                  <a:pt x="101003" y="1219"/>
                </a:moveTo>
                <a:lnTo>
                  <a:pt x="81343" y="1219"/>
                </a:lnTo>
                <a:lnTo>
                  <a:pt x="81343" y="85509"/>
                </a:lnTo>
                <a:lnTo>
                  <a:pt x="101003" y="85509"/>
                </a:lnTo>
                <a:lnTo>
                  <a:pt x="101003" y="1219"/>
                </a:lnTo>
                <a:close/>
              </a:path>
              <a:path w="339725" h="86994">
                <a:moveTo>
                  <a:pt x="142036" y="1219"/>
                </a:moveTo>
                <a:lnTo>
                  <a:pt x="117589" y="1219"/>
                </a:lnTo>
                <a:lnTo>
                  <a:pt x="117589" y="85509"/>
                </a:lnTo>
                <a:lnTo>
                  <a:pt x="145351" y="85509"/>
                </a:lnTo>
                <a:lnTo>
                  <a:pt x="153989" y="84982"/>
                </a:lnTo>
                <a:lnTo>
                  <a:pt x="161993" y="83131"/>
                </a:lnTo>
                <a:lnTo>
                  <a:pt x="169327" y="79551"/>
                </a:lnTo>
                <a:lnTo>
                  <a:pt x="175958" y="73837"/>
                </a:lnTo>
                <a:lnTo>
                  <a:pt x="178953" y="69659"/>
                </a:lnTo>
                <a:lnTo>
                  <a:pt x="137248" y="69659"/>
                </a:lnTo>
                <a:lnTo>
                  <a:pt x="137248" y="16700"/>
                </a:lnTo>
                <a:lnTo>
                  <a:pt x="178922" y="16700"/>
                </a:lnTo>
                <a:lnTo>
                  <a:pt x="173863" y="10680"/>
                </a:lnTo>
                <a:lnTo>
                  <a:pt x="166711" y="5521"/>
                </a:lnTo>
                <a:lnTo>
                  <a:pt x="159054" y="2678"/>
                </a:lnTo>
                <a:lnTo>
                  <a:pt x="150845" y="1470"/>
                </a:lnTo>
                <a:lnTo>
                  <a:pt x="142036" y="1219"/>
                </a:lnTo>
                <a:close/>
              </a:path>
              <a:path w="339725" h="86994">
                <a:moveTo>
                  <a:pt x="178922" y="16700"/>
                </a:moveTo>
                <a:lnTo>
                  <a:pt x="151003" y="16700"/>
                </a:lnTo>
                <a:lnTo>
                  <a:pt x="156044" y="17564"/>
                </a:lnTo>
                <a:lnTo>
                  <a:pt x="164642" y="28740"/>
                </a:lnTo>
                <a:lnTo>
                  <a:pt x="166611" y="35864"/>
                </a:lnTo>
                <a:lnTo>
                  <a:pt x="166611" y="48768"/>
                </a:lnTo>
                <a:lnTo>
                  <a:pt x="165265" y="55283"/>
                </a:lnTo>
                <a:lnTo>
                  <a:pt x="157403" y="68059"/>
                </a:lnTo>
                <a:lnTo>
                  <a:pt x="152107" y="69659"/>
                </a:lnTo>
                <a:lnTo>
                  <a:pt x="178953" y="69659"/>
                </a:lnTo>
                <a:lnTo>
                  <a:pt x="180820" y="67053"/>
                </a:lnTo>
                <a:lnTo>
                  <a:pt x="184224" y="59539"/>
                </a:lnTo>
                <a:lnTo>
                  <a:pt x="186225" y="51493"/>
                </a:lnTo>
                <a:lnTo>
                  <a:pt x="186880" y="43116"/>
                </a:lnTo>
                <a:lnTo>
                  <a:pt x="186125" y="34124"/>
                </a:lnTo>
                <a:lnTo>
                  <a:pt x="183781" y="25560"/>
                </a:lnTo>
                <a:lnTo>
                  <a:pt x="179733" y="17665"/>
                </a:lnTo>
                <a:lnTo>
                  <a:pt x="178922" y="16700"/>
                </a:lnTo>
                <a:close/>
              </a:path>
              <a:path w="339725" h="86994">
                <a:moveTo>
                  <a:pt x="259130" y="1219"/>
                </a:moveTo>
                <a:lnTo>
                  <a:pt x="198932" y="1219"/>
                </a:lnTo>
                <a:lnTo>
                  <a:pt x="198932" y="85509"/>
                </a:lnTo>
                <a:lnTo>
                  <a:pt x="259130" y="85509"/>
                </a:lnTo>
                <a:lnTo>
                  <a:pt x="259130" y="69164"/>
                </a:lnTo>
                <a:lnTo>
                  <a:pt x="218592" y="69164"/>
                </a:lnTo>
                <a:lnTo>
                  <a:pt x="218592" y="50495"/>
                </a:lnTo>
                <a:lnTo>
                  <a:pt x="250532" y="50495"/>
                </a:lnTo>
                <a:lnTo>
                  <a:pt x="250532" y="34645"/>
                </a:lnTo>
                <a:lnTo>
                  <a:pt x="218592" y="34645"/>
                </a:lnTo>
                <a:lnTo>
                  <a:pt x="218592" y="17564"/>
                </a:lnTo>
                <a:lnTo>
                  <a:pt x="259130" y="17564"/>
                </a:lnTo>
                <a:lnTo>
                  <a:pt x="259130" y="1219"/>
                </a:lnTo>
                <a:close/>
              </a:path>
              <a:path w="339725" h="86994">
                <a:moveTo>
                  <a:pt x="294398" y="1219"/>
                </a:moveTo>
                <a:lnTo>
                  <a:pt x="269951" y="1219"/>
                </a:lnTo>
                <a:lnTo>
                  <a:pt x="269951" y="85509"/>
                </a:lnTo>
                <a:lnTo>
                  <a:pt x="297713" y="85509"/>
                </a:lnTo>
                <a:lnTo>
                  <a:pt x="306344" y="84982"/>
                </a:lnTo>
                <a:lnTo>
                  <a:pt x="314344" y="83131"/>
                </a:lnTo>
                <a:lnTo>
                  <a:pt x="321677" y="79551"/>
                </a:lnTo>
                <a:lnTo>
                  <a:pt x="328307" y="73837"/>
                </a:lnTo>
                <a:lnTo>
                  <a:pt x="331306" y="69659"/>
                </a:lnTo>
                <a:lnTo>
                  <a:pt x="289610" y="69659"/>
                </a:lnTo>
                <a:lnTo>
                  <a:pt x="289610" y="16700"/>
                </a:lnTo>
                <a:lnTo>
                  <a:pt x="331273" y="16700"/>
                </a:lnTo>
                <a:lnTo>
                  <a:pt x="326212" y="10680"/>
                </a:lnTo>
                <a:lnTo>
                  <a:pt x="319067" y="5521"/>
                </a:lnTo>
                <a:lnTo>
                  <a:pt x="311415" y="2678"/>
                </a:lnTo>
                <a:lnTo>
                  <a:pt x="303207" y="1470"/>
                </a:lnTo>
                <a:lnTo>
                  <a:pt x="294398" y="1219"/>
                </a:lnTo>
                <a:close/>
              </a:path>
              <a:path w="339725" h="86994">
                <a:moveTo>
                  <a:pt x="331273" y="16700"/>
                </a:moveTo>
                <a:lnTo>
                  <a:pt x="303364" y="16700"/>
                </a:lnTo>
                <a:lnTo>
                  <a:pt x="308394" y="17564"/>
                </a:lnTo>
                <a:lnTo>
                  <a:pt x="312953" y="23456"/>
                </a:lnTo>
                <a:lnTo>
                  <a:pt x="317004" y="28740"/>
                </a:lnTo>
                <a:lnTo>
                  <a:pt x="318973" y="35864"/>
                </a:lnTo>
                <a:lnTo>
                  <a:pt x="318973" y="48768"/>
                </a:lnTo>
                <a:lnTo>
                  <a:pt x="317614" y="55283"/>
                </a:lnTo>
                <a:lnTo>
                  <a:pt x="309753" y="68059"/>
                </a:lnTo>
                <a:lnTo>
                  <a:pt x="304469" y="69659"/>
                </a:lnTo>
                <a:lnTo>
                  <a:pt x="331306" y="69659"/>
                </a:lnTo>
                <a:lnTo>
                  <a:pt x="333177" y="67053"/>
                </a:lnTo>
                <a:lnTo>
                  <a:pt x="336584" y="59539"/>
                </a:lnTo>
                <a:lnTo>
                  <a:pt x="338587" y="51493"/>
                </a:lnTo>
                <a:lnTo>
                  <a:pt x="339242" y="43116"/>
                </a:lnTo>
                <a:lnTo>
                  <a:pt x="338485" y="34124"/>
                </a:lnTo>
                <a:lnTo>
                  <a:pt x="336137" y="25560"/>
                </a:lnTo>
                <a:lnTo>
                  <a:pt x="332084" y="17665"/>
                </a:lnTo>
                <a:lnTo>
                  <a:pt x="331273" y="1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" name="object 7"/>
          <p:cNvSpPr/>
          <p:nvPr/>
        </p:nvSpPr>
        <p:spPr>
          <a:xfrm>
            <a:off x="4520404" y="1853822"/>
            <a:ext cx="483745" cy="89298"/>
          </a:xfrm>
          <a:custGeom>
            <a:avLst/>
            <a:gdLst/>
            <a:ahLst/>
            <a:cxnLst/>
            <a:rect l="l" t="t" r="r" b="b"/>
            <a:pathLst>
              <a:path w="560704" h="103505">
                <a:moveTo>
                  <a:pt x="54191" y="86131"/>
                </a:moveTo>
                <a:lnTo>
                  <a:pt x="42760" y="86131"/>
                </a:lnTo>
                <a:lnTo>
                  <a:pt x="44668" y="94290"/>
                </a:lnTo>
                <a:lnTo>
                  <a:pt x="48388" y="99547"/>
                </a:lnTo>
                <a:lnTo>
                  <a:pt x="54206" y="102363"/>
                </a:lnTo>
                <a:lnTo>
                  <a:pt x="62407" y="103200"/>
                </a:lnTo>
                <a:lnTo>
                  <a:pt x="64744" y="103200"/>
                </a:lnTo>
                <a:lnTo>
                  <a:pt x="67081" y="102831"/>
                </a:lnTo>
                <a:lnTo>
                  <a:pt x="69224" y="102363"/>
                </a:lnTo>
                <a:lnTo>
                  <a:pt x="69291" y="88087"/>
                </a:lnTo>
                <a:lnTo>
                  <a:pt x="57492" y="88087"/>
                </a:lnTo>
                <a:lnTo>
                  <a:pt x="54178" y="86372"/>
                </a:lnTo>
                <a:lnTo>
                  <a:pt x="54191" y="86131"/>
                </a:lnTo>
                <a:close/>
              </a:path>
              <a:path w="560704" h="103505">
                <a:moveTo>
                  <a:pt x="69291" y="87350"/>
                </a:moveTo>
                <a:lnTo>
                  <a:pt x="66471" y="87845"/>
                </a:lnTo>
                <a:lnTo>
                  <a:pt x="64135" y="88087"/>
                </a:lnTo>
                <a:lnTo>
                  <a:pt x="69291" y="88087"/>
                </a:lnTo>
                <a:lnTo>
                  <a:pt x="69291" y="87350"/>
                </a:lnTo>
                <a:close/>
              </a:path>
              <a:path w="560704" h="103505">
                <a:moveTo>
                  <a:pt x="36118" y="0"/>
                </a:moveTo>
                <a:lnTo>
                  <a:pt x="19952" y="3611"/>
                </a:lnTo>
                <a:lnTo>
                  <a:pt x="8705" y="13234"/>
                </a:lnTo>
                <a:lnTo>
                  <a:pt x="2135" y="27051"/>
                </a:lnTo>
                <a:lnTo>
                  <a:pt x="0" y="43243"/>
                </a:lnTo>
                <a:lnTo>
                  <a:pt x="516" y="51197"/>
                </a:lnTo>
                <a:lnTo>
                  <a:pt x="20683" y="83605"/>
                </a:lnTo>
                <a:lnTo>
                  <a:pt x="36118" y="86740"/>
                </a:lnTo>
                <a:lnTo>
                  <a:pt x="38328" y="86740"/>
                </a:lnTo>
                <a:lnTo>
                  <a:pt x="40538" y="86613"/>
                </a:lnTo>
                <a:lnTo>
                  <a:pt x="42760" y="86131"/>
                </a:lnTo>
                <a:lnTo>
                  <a:pt x="54191" y="86131"/>
                </a:lnTo>
                <a:lnTo>
                  <a:pt x="54432" y="81584"/>
                </a:lnTo>
                <a:lnTo>
                  <a:pt x="62459" y="74642"/>
                </a:lnTo>
                <a:lnTo>
                  <a:pt x="64816" y="70650"/>
                </a:lnTo>
                <a:lnTo>
                  <a:pt x="36118" y="70650"/>
                </a:lnTo>
                <a:lnTo>
                  <a:pt x="27843" y="67853"/>
                </a:lnTo>
                <a:lnTo>
                  <a:pt x="23172" y="60909"/>
                </a:lnTo>
                <a:lnTo>
                  <a:pt x="21104" y="51983"/>
                </a:lnTo>
                <a:lnTo>
                  <a:pt x="20637" y="43243"/>
                </a:lnTo>
                <a:lnTo>
                  <a:pt x="20712" y="37223"/>
                </a:lnTo>
                <a:lnTo>
                  <a:pt x="21374" y="30708"/>
                </a:lnTo>
                <a:lnTo>
                  <a:pt x="23342" y="25679"/>
                </a:lnTo>
                <a:lnTo>
                  <a:pt x="25679" y="19532"/>
                </a:lnTo>
                <a:lnTo>
                  <a:pt x="29362" y="16090"/>
                </a:lnTo>
                <a:lnTo>
                  <a:pt x="64770" y="16090"/>
                </a:lnTo>
                <a:lnTo>
                  <a:pt x="62903" y="12890"/>
                </a:lnTo>
                <a:lnTo>
                  <a:pt x="57439" y="6991"/>
                </a:lnTo>
                <a:lnTo>
                  <a:pt x="51168" y="2992"/>
                </a:lnTo>
                <a:lnTo>
                  <a:pt x="44068" y="719"/>
                </a:lnTo>
                <a:lnTo>
                  <a:pt x="36118" y="0"/>
                </a:lnTo>
                <a:close/>
              </a:path>
              <a:path w="560704" h="103505">
                <a:moveTo>
                  <a:pt x="64770" y="16090"/>
                </a:moveTo>
                <a:lnTo>
                  <a:pt x="42265" y="16090"/>
                </a:lnTo>
                <a:lnTo>
                  <a:pt x="45821" y="18668"/>
                </a:lnTo>
                <a:lnTo>
                  <a:pt x="50736" y="29971"/>
                </a:lnTo>
                <a:lnTo>
                  <a:pt x="51358" y="37223"/>
                </a:lnTo>
                <a:lnTo>
                  <a:pt x="51358" y="48894"/>
                </a:lnTo>
                <a:lnTo>
                  <a:pt x="50736" y="55905"/>
                </a:lnTo>
                <a:lnTo>
                  <a:pt x="48780" y="61061"/>
                </a:lnTo>
                <a:lnTo>
                  <a:pt x="46570" y="67322"/>
                </a:lnTo>
                <a:lnTo>
                  <a:pt x="42875" y="70650"/>
                </a:lnTo>
                <a:lnTo>
                  <a:pt x="64816" y="70650"/>
                </a:lnTo>
                <a:lnTo>
                  <a:pt x="67910" y="65409"/>
                </a:lnTo>
                <a:lnTo>
                  <a:pt x="71012" y="54679"/>
                </a:lnTo>
                <a:lnTo>
                  <a:pt x="71996" y="43243"/>
                </a:lnTo>
                <a:lnTo>
                  <a:pt x="71422" y="35357"/>
                </a:lnTo>
                <a:lnTo>
                  <a:pt x="69707" y="27333"/>
                </a:lnTo>
                <a:lnTo>
                  <a:pt x="66863" y="19676"/>
                </a:lnTo>
                <a:lnTo>
                  <a:pt x="64770" y="16090"/>
                </a:lnTo>
                <a:close/>
              </a:path>
              <a:path w="560704" h="103505">
                <a:moveTo>
                  <a:pt x="104800" y="1219"/>
                </a:moveTo>
                <a:lnTo>
                  <a:pt x="83426" y="1219"/>
                </a:lnTo>
                <a:lnTo>
                  <a:pt x="83523" y="56146"/>
                </a:lnTo>
                <a:lnTo>
                  <a:pt x="111135" y="86436"/>
                </a:lnTo>
                <a:lnTo>
                  <a:pt x="117944" y="86740"/>
                </a:lnTo>
                <a:lnTo>
                  <a:pt x="124936" y="86308"/>
                </a:lnTo>
                <a:lnTo>
                  <a:pt x="148347" y="70891"/>
                </a:lnTo>
                <a:lnTo>
                  <a:pt x="114515" y="70891"/>
                </a:lnTo>
                <a:lnTo>
                  <a:pt x="109220" y="69659"/>
                </a:lnTo>
                <a:lnTo>
                  <a:pt x="106641" y="65239"/>
                </a:lnTo>
                <a:lnTo>
                  <a:pt x="104673" y="61798"/>
                </a:lnTo>
                <a:lnTo>
                  <a:pt x="104800" y="1219"/>
                </a:lnTo>
                <a:close/>
              </a:path>
              <a:path w="560704" h="103505">
                <a:moveTo>
                  <a:pt x="150749" y="1219"/>
                </a:moveTo>
                <a:lnTo>
                  <a:pt x="133794" y="1219"/>
                </a:lnTo>
                <a:lnTo>
                  <a:pt x="133794" y="56641"/>
                </a:lnTo>
                <a:lnTo>
                  <a:pt x="134162" y="62534"/>
                </a:lnTo>
                <a:lnTo>
                  <a:pt x="131470" y="66344"/>
                </a:lnTo>
                <a:lnTo>
                  <a:pt x="129006" y="69659"/>
                </a:lnTo>
                <a:lnTo>
                  <a:pt x="123228" y="70891"/>
                </a:lnTo>
                <a:lnTo>
                  <a:pt x="148347" y="70891"/>
                </a:lnTo>
                <a:lnTo>
                  <a:pt x="149937" y="65930"/>
                </a:lnTo>
                <a:lnTo>
                  <a:pt x="150589" y="59808"/>
                </a:lnTo>
                <a:lnTo>
                  <a:pt x="150698" y="56146"/>
                </a:lnTo>
                <a:lnTo>
                  <a:pt x="150749" y="1219"/>
                </a:lnTo>
                <a:close/>
              </a:path>
              <a:path w="560704" h="103505">
                <a:moveTo>
                  <a:pt x="208749" y="1219"/>
                </a:moveTo>
                <a:lnTo>
                  <a:pt x="185889" y="1219"/>
                </a:lnTo>
                <a:lnTo>
                  <a:pt x="158864" y="85509"/>
                </a:lnTo>
                <a:lnTo>
                  <a:pt x="176187" y="85509"/>
                </a:lnTo>
                <a:lnTo>
                  <a:pt x="181470" y="68186"/>
                </a:lnTo>
                <a:lnTo>
                  <a:pt x="229737" y="68186"/>
                </a:lnTo>
                <a:lnTo>
                  <a:pt x="224885" y="52704"/>
                </a:lnTo>
                <a:lnTo>
                  <a:pt x="186270" y="52704"/>
                </a:lnTo>
                <a:lnTo>
                  <a:pt x="195237" y="23101"/>
                </a:lnTo>
                <a:lnTo>
                  <a:pt x="215607" y="23101"/>
                </a:lnTo>
                <a:lnTo>
                  <a:pt x="208749" y="1219"/>
                </a:lnTo>
                <a:close/>
              </a:path>
              <a:path w="560704" h="103505">
                <a:moveTo>
                  <a:pt x="229737" y="68186"/>
                </a:moveTo>
                <a:lnTo>
                  <a:pt x="208749" y="68186"/>
                </a:lnTo>
                <a:lnTo>
                  <a:pt x="213906" y="85509"/>
                </a:lnTo>
                <a:lnTo>
                  <a:pt x="235165" y="85509"/>
                </a:lnTo>
                <a:lnTo>
                  <a:pt x="229737" y="68186"/>
                </a:lnTo>
                <a:close/>
              </a:path>
              <a:path w="560704" h="103505">
                <a:moveTo>
                  <a:pt x="215607" y="23101"/>
                </a:moveTo>
                <a:lnTo>
                  <a:pt x="195237" y="23101"/>
                </a:lnTo>
                <a:lnTo>
                  <a:pt x="204203" y="52704"/>
                </a:lnTo>
                <a:lnTo>
                  <a:pt x="224885" y="52704"/>
                </a:lnTo>
                <a:lnTo>
                  <a:pt x="215607" y="23101"/>
                </a:lnTo>
                <a:close/>
              </a:path>
              <a:path w="560704" h="103505">
                <a:moveTo>
                  <a:pt x="265645" y="1219"/>
                </a:moveTo>
                <a:lnTo>
                  <a:pt x="244386" y="1219"/>
                </a:lnTo>
                <a:lnTo>
                  <a:pt x="244386" y="85509"/>
                </a:lnTo>
                <a:lnTo>
                  <a:pt x="259613" y="85509"/>
                </a:lnTo>
                <a:lnTo>
                  <a:pt x="259613" y="28867"/>
                </a:lnTo>
                <a:lnTo>
                  <a:pt x="281352" y="28867"/>
                </a:lnTo>
                <a:lnTo>
                  <a:pt x="265645" y="1219"/>
                </a:lnTo>
                <a:close/>
              </a:path>
              <a:path w="560704" h="103505">
                <a:moveTo>
                  <a:pt x="281352" y="28867"/>
                </a:moveTo>
                <a:lnTo>
                  <a:pt x="260108" y="28867"/>
                </a:lnTo>
                <a:lnTo>
                  <a:pt x="292417" y="85509"/>
                </a:lnTo>
                <a:lnTo>
                  <a:pt x="309257" y="85509"/>
                </a:lnTo>
                <a:lnTo>
                  <a:pt x="309257" y="50736"/>
                </a:lnTo>
                <a:lnTo>
                  <a:pt x="293776" y="50736"/>
                </a:lnTo>
                <a:lnTo>
                  <a:pt x="281352" y="28867"/>
                </a:lnTo>
                <a:close/>
              </a:path>
              <a:path w="560704" h="103505">
                <a:moveTo>
                  <a:pt x="309257" y="1219"/>
                </a:moveTo>
                <a:lnTo>
                  <a:pt x="294017" y="1219"/>
                </a:lnTo>
                <a:lnTo>
                  <a:pt x="294017" y="50736"/>
                </a:lnTo>
                <a:lnTo>
                  <a:pt x="309257" y="50736"/>
                </a:lnTo>
                <a:lnTo>
                  <a:pt x="309257" y="1219"/>
                </a:lnTo>
                <a:close/>
              </a:path>
              <a:path w="560704" h="103505">
                <a:moveTo>
                  <a:pt x="360489" y="17932"/>
                </a:moveTo>
                <a:lnTo>
                  <a:pt x="340829" y="17932"/>
                </a:lnTo>
                <a:lnTo>
                  <a:pt x="340829" y="85509"/>
                </a:lnTo>
                <a:lnTo>
                  <a:pt x="360489" y="85509"/>
                </a:lnTo>
                <a:lnTo>
                  <a:pt x="360489" y="17932"/>
                </a:lnTo>
                <a:close/>
              </a:path>
              <a:path w="560704" h="103505">
                <a:moveTo>
                  <a:pt x="381622" y="1219"/>
                </a:moveTo>
                <a:lnTo>
                  <a:pt x="319455" y="1219"/>
                </a:lnTo>
                <a:lnTo>
                  <a:pt x="319455" y="17932"/>
                </a:lnTo>
                <a:lnTo>
                  <a:pt x="381622" y="17932"/>
                </a:lnTo>
                <a:lnTo>
                  <a:pt x="381622" y="1219"/>
                </a:lnTo>
                <a:close/>
              </a:path>
              <a:path w="560704" h="103505">
                <a:moveTo>
                  <a:pt x="411848" y="1219"/>
                </a:moveTo>
                <a:lnTo>
                  <a:pt x="392188" y="1219"/>
                </a:lnTo>
                <a:lnTo>
                  <a:pt x="392188" y="85509"/>
                </a:lnTo>
                <a:lnTo>
                  <a:pt x="411848" y="85509"/>
                </a:lnTo>
                <a:lnTo>
                  <a:pt x="411848" y="1219"/>
                </a:lnTo>
                <a:close/>
              </a:path>
              <a:path w="560704" h="103505">
                <a:moveTo>
                  <a:pt x="463702" y="17932"/>
                </a:moveTo>
                <a:lnTo>
                  <a:pt x="444042" y="17932"/>
                </a:lnTo>
                <a:lnTo>
                  <a:pt x="444042" y="85509"/>
                </a:lnTo>
                <a:lnTo>
                  <a:pt x="463702" y="85509"/>
                </a:lnTo>
                <a:lnTo>
                  <a:pt x="463702" y="17932"/>
                </a:lnTo>
                <a:close/>
              </a:path>
              <a:path w="560704" h="103505">
                <a:moveTo>
                  <a:pt x="484835" y="1219"/>
                </a:moveTo>
                <a:lnTo>
                  <a:pt x="422668" y="1219"/>
                </a:lnTo>
                <a:lnTo>
                  <a:pt x="422668" y="17932"/>
                </a:lnTo>
                <a:lnTo>
                  <a:pt x="484835" y="17932"/>
                </a:lnTo>
                <a:lnTo>
                  <a:pt x="484835" y="1219"/>
                </a:lnTo>
                <a:close/>
              </a:path>
              <a:path w="560704" h="103505">
                <a:moveTo>
                  <a:pt x="510755" y="1219"/>
                </a:moveTo>
                <a:lnTo>
                  <a:pt x="487908" y="1219"/>
                </a:lnTo>
                <a:lnTo>
                  <a:pt x="514565" y="49999"/>
                </a:lnTo>
                <a:lnTo>
                  <a:pt x="514565" y="85509"/>
                </a:lnTo>
                <a:lnTo>
                  <a:pt x="534225" y="85509"/>
                </a:lnTo>
                <a:lnTo>
                  <a:pt x="534225" y="49999"/>
                </a:lnTo>
                <a:lnTo>
                  <a:pt x="543276" y="33286"/>
                </a:lnTo>
                <a:lnTo>
                  <a:pt x="526973" y="33286"/>
                </a:lnTo>
                <a:lnTo>
                  <a:pt x="510755" y="1219"/>
                </a:lnTo>
                <a:close/>
              </a:path>
              <a:path w="560704" h="103505">
                <a:moveTo>
                  <a:pt x="560641" y="1219"/>
                </a:moveTo>
                <a:lnTo>
                  <a:pt x="542950" y="1219"/>
                </a:lnTo>
                <a:lnTo>
                  <a:pt x="526973" y="33286"/>
                </a:lnTo>
                <a:lnTo>
                  <a:pt x="543276" y="33286"/>
                </a:lnTo>
                <a:lnTo>
                  <a:pt x="560641" y="1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" name="object 8"/>
          <p:cNvSpPr txBox="1"/>
          <p:nvPr/>
        </p:nvSpPr>
        <p:spPr>
          <a:xfrm>
            <a:off x="8282305" y="3288603"/>
            <a:ext cx="954891" cy="140018"/>
          </a:xfrm>
          <a:prstGeom prst="rect">
            <a:avLst/>
          </a:prstGeom>
        </p:spPr>
        <p:txBody>
          <a:bodyPr vert="horz" wrap="square" lIns="0" tIns="13696" rIns="0" bIns="0" rtlCol="0">
            <a:spAutoFit/>
          </a:bodyPr>
          <a:lstStyle/>
          <a:p>
            <a:pPr marL="10956">
              <a:spcBef>
                <a:spcPts val="108"/>
              </a:spcBef>
            </a:pPr>
            <a:r>
              <a:rPr sz="820" spc="22" dirty="0">
                <a:solidFill>
                  <a:srgbClr val="373435"/>
                </a:solidFill>
                <a:latin typeface="Calibri"/>
                <a:cs typeface="Calibri"/>
              </a:rPr>
              <a:t>Est. </a:t>
            </a:r>
            <a:r>
              <a:rPr sz="820" spc="-4" dirty="0">
                <a:solidFill>
                  <a:srgbClr val="373435"/>
                </a:solidFill>
                <a:latin typeface="Calibri"/>
                <a:cs typeface="Calibri"/>
              </a:rPr>
              <a:t>Total: </a:t>
            </a:r>
            <a:r>
              <a:rPr sz="820" spc="39" dirty="0">
                <a:solidFill>
                  <a:srgbClr val="373435"/>
                </a:solidFill>
                <a:latin typeface="Calibri"/>
                <a:cs typeface="Calibri"/>
              </a:rPr>
              <a:t>136</a:t>
            </a:r>
            <a:r>
              <a:rPr sz="820" spc="104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820" spc="22" dirty="0">
                <a:solidFill>
                  <a:srgbClr val="373435"/>
                </a:solidFill>
                <a:latin typeface="Calibri"/>
                <a:cs typeface="Calibri"/>
              </a:rPr>
              <a:t>Sq.Ft.</a:t>
            </a:r>
            <a:endParaRPr sz="82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51073" y="1741314"/>
            <a:ext cx="958013" cy="195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" name="object 10"/>
          <p:cNvSpPr/>
          <p:nvPr/>
        </p:nvSpPr>
        <p:spPr>
          <a:xfrm>
            <a:off x="11354202" y="1063313"/>
            <a:ext cx="1789256" cy="213111"/>
          </a:xfrm>
          <a:custGeom>
            <a:avLst/>
            <a:gdLst/>
            <a:ahLst/>
            <a:cxnLst/>
            <a:rect l="l" t="t" r="r" b="b"/>
            <a:pathLst>
              <a:path w="2073909" h="247015">
                <a:moveTo>
                  <a:pt x="2073452" y="246964"/>
                </a:moveTo>
                <a:lnTo>
                  <a:pt x="0" y="246964"/>
                </a:lnTo>
                <a:lnTo>
                  <a:pt x="0" y="0"/>
                </a:lnTo>
                <a:lnTo>
                  <a:pt x="2073452" y="0"/>
                </a:lnTo>
                <a:lnTo>
                  <a:pt x="2073452" y="246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" name="object 11"/>
          <p:cNvSpPr/>
          <p:nvPr/>
        </p:nvSpPr>
        <p:spPr>
          <a:xfrm>
            <a:off x="11420416" y="1131675"/>
            <a:ext cx="1278447" cy="88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" name="object 12"/>
          <p:cNvSpPr/>
          <p:nvPr/>
        </p:nvSpPr>
        <p:spPr>
          <a:xfrm>
            <a:off x="12709787" y="1824028"/>
            <a:ext cx="431153" cy="0"/>
          </a:xfrm>
          <a:custGeom>
            <a:avLst/>
            <a:gdLst/>
            <a:ahLst/>
            <a:cxnLst/>
            <a:rect l="l" t="t" r="r" b="b"/>
            <a:pathLst>
              <a:path w="499744">
                <a:moveTo>
                  <a:pt x="0" y="0"/>
                </a:moveTo>
                <a:lnTo>
                  <a:pt x="499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" name="object 13"/>
          <p:cNvSpPr/>
          <p:nvPr/>
        </p:nvSpPr>
        <p:spPr>
          <a:xfrm>
            <a:off x="11354208" y="2100253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" name="object 14"/>
          <p:cNvSpPr/>
          <p:nvPr/>
        </p:nvSpPr>
        <p:spPr>
          <a:xfrm>
            <a:off x="11354208" y="2920315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" name="object 15"/>
          <p:cNvSpPr/>
          <p:nvPr/>
        </p:nvSpPr>
        <p:spPr>
          <a:xfrm>
            <a:off x="11354208" y="1273832"/>
            <a:ext cx="0" cy="7831418"/>
          </a:xfrm>
          <a:custGeom>
            <a:avLst/>
            <a:gdLst/>
            <a:ahLst/>
            <a:cxnLst/>
            <a:rect l="l" t="t" r="r" b="b"/>
            <a:pathLst>
              <a:path h="9077325">
                <a:moveTo>
                  <a:pt x="0" y="0"/>
                </a:moveTo>
                <a:lnTo>
                  <a:pt x="0" y="9077147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" name="object 16"/>
          <p:cNvSpPr/>
          <p:nvPr/>
        </p:nvSpPr>
        <p:spPr>
          <a:xfrm>
            <a:off x="13143066" y="1273830"/>
            <a:ext cx="0" cy="7831418"/>
          </a:xfrm>
          <a:custGeom>
            <a:avLst/>
            <a:gdLst/>
            <a:ahLst/>
            <a:cxnLst/>
            <a:rect l="l" t="t" r="r" b="b"/>
            <a:pathLst>
              <a:path h="9077325">
                <a:moveTo>
                  <a:pt x="0" y="0"/>
                </a:moveTo>
                <a:lnTo>
                  <a:pt x="0" y="9077147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" name="object 17"/>
          <p:cNvSpPr/>
          <p:nvPr/>
        </p:nvSpPr>
        <p:spPr>
          <a:xfrm>
            <a:off x="11354208" y="8798651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" name="object 18"/>
          <p:cNvSpPr/>
          <p:nvPr/>
        </p:nvSpPr>
        <p:spPr>
          <a:xfrm>
            <a:off x="11354208" y="8492438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" name="object 19"/>
          <p:cNvSpPr/>
          <p:nvPr/>
        </p:nvSpPr>
        <p:spPr>
          <a:xfrm>
            <a:off x="11354208" y="8077275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" name="object 20"/>
          <p:cNvSpPr/>
          <p:nvPr/>
        </p:nvSpPr>
        <p:spPr>
          <a:xfrm>
            <a:off x="11403236" y="8113523"/>
            <a:ext cx="334732" cy="61358"/>
          </a:xfrm>
          <a:custGeom>
            <a:avLst/>
            <a:gdLst/>
            <a:ahLst/>
            <a:cxnLst/>
            <a:rect l="l" t="t" r="r" b="b"/>
            <a:pathLst>
              <a:path w="387984" h="71120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60" y="50596"/>
                </a:lnTo>
                <a:lnTo>
                  <a:pt x="10363" y="50596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387984" h="71120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596"/>
                </a:lnTo>
                <a:lnTo>
                  <a:pt x="30660" y="50596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387984" h="71120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387984" h="71120">
                <a:moveTo>
                  <a:pt x="60058" y="15659"/>
                </a:moveTo>
                <a:lnTo>
                  <a:pt x="53530" y="16662"/>
                </a:lnTo>
                <a:lnTo>
                  <a:pt x="45389" y="54749"/>
                </a:lnTo>
                <a:lnTo>
                  <a:pt x="51765" y="54749"/>
                </a:lnTo>
                <a:lnTo>
                  <a:pt x="60058" y="15659"/>
                </a:lnTo>
                <a:close/>
              </a:path>
              <a:path w="387984" h="71120">
                <a:moveTo>
                  <a:pt x="61899" y="0"/>
                </a:moveTo>
                <a:lnTo>
                  <a:pt x="56680" y="0"/>
                </a:lnTo>
                <a:lnTo>
                  <a:pt x="54683" y="2070"/>
                </a:lnTo>
                <a:lnTo>
                  <a:pt x="54610" y="7289"/>
                </a:lnTo>
                <a:lnTo>
                  <a:pt x="56680" y="9359"/>
                </a:lnTo>
                <a:lnTo>
                  <a:pt x="61899" y="9359"/>
                </a:lnTo>
                <a:lnTo>
                  <a:pt x="63982" y="7289"/>
                </a:lnTo>
                <a:lnTo>
                  <a:pt x="63982" y="2070"/>
                </a:lnTo>
                <a:lnTo>
                  <a:pt x="61899" y="0"/>
                </a:lnTo>
                <a:close/>
              </a:path>
              <a:path w="387984" h="71120">
                <a:moveTo>
                  <a:pt x="65430" y="62128"/>
                </a:moveTo>
                <a:lnTo>
                  <a:pt x="63207" y="66967"/>
                </a:lnTo>
                <a:lnTo>
                  <a:pt x="68046" y="69418"/>
                </a:lnTo>
                <a:lnTo>
                  <a:pt x="72034" y="70421"/>
                </a:lnTo>
                <a:lnTo>
                  <a:pt x="87858" y="70421"/>
                </a:lnTo>
                <a:lnTo>
                  <a:pt x="93687" y="66268"/>
                </a:lnTo>
                <a:lnTo>
                  <a:pt x="93912" y="65354"/>
                </a:lnTo>
                <a:lnTo>
                  <a:pt x="72732" y="65354"/>
                </a:lnTo>
                <a:lnTo>
                  <a:pt x="69430" y="64427"/>
                </a:lnTo>
                <a:lnTo>
                  <a:pt x="65430" y="62128"/>
                </a:lnTo>
                <a:close/>
              </a:path>
              <a:path w="387984" h="71120">
                <a:moveTo>
                  <a:pt x="97664" y="48831"/>
                </a:moveTo>
                <a:lnTo>
                  <a:pt x="91935" y="48831"/>
                </a:lnTo>
                <a:lnTo>
                  <a:pt x="90322" y="55829"/>
                </a:lnTo>
                <a:lnTo>
                  <a:pt x="88544" y="63347"/>
                </a:lnTo>
                <a:lnTo>
                  <a:pt x="84861" y="65354"/>
                </a:lnTo>
                <a:lnTo>
                  <a:pt x="93912" y="65354"/>
                </a:lnTo>
                <a:lnTo>
                  <a:pt x="96456" y="54978"/>
                </a:lnTo>
                <a:lnTo>
                  <a:pt x="97002" y="52832"/>
                </a:lnTo>
                <a:lnTo>
                  <a:pt x="97664" y="48831"/>
                </a:lnTo>
                <a:close/>
              </a:path>
              <a:path w="387984" h="71120">
                <a:moveTo>
                  <a:pt x="97459" y="15354"/>
                </a:moveTo>
                <a:lnTo>
                  <a:pt x="85940" y="15354"/>
                </a:lnTo>
                <a:lnTo>
                  <a:pt x="81178" y="17272"/>
                </a:lnTo>
                <a:lnTo>
                  <a:pt x="71970" y="25641"/>
                </a:lnTo>
                <a:lnTo>
                  <a:pt x="68046" y="34239"/>
                </a:lnTo>
                <a:lnTo>
                  <a:pt x="68046" y="50761"/>
                </a:lnTo>
                <a:lnTo>
                  <a:pt x="72034" y="55435"/>
                </a:lnTo>
                <a:lnTo>
                  <a:pt x="84175" y="55435"/>
                </a:lnTo>
                <a:lnTo>
                  <a:pt x="88087" y="53822"/>
                </a:lnTo>
                <a:lnTo>
                  <a:pt x="90809" y="50292"/>
                </a:lnTo>
                <a:lnTo>
                  <a:pt x="76796" y="50292"/>
                </a:lnTo>
                <a:lnTo>
                  <a:pt x="74498" y="48069"/>
                </a:lnTo>
                <a:lnTo>
                  <a:pt x="74498" y="36779"/>
                </a:lnTo>
                <a:lnTo>
                  <a:pt x="77647" y="27952"/>
                </a:lnTo>
                <a:lnTo>
                  <a:pt x="81254" y="24574"/>
                </a:lnTo>
                <a:lnTo>
                  <a:pt x="84251" y="21729"/>
                </a:lnTo>
                <a:lnTo>
                  <a:pt x="87477" y="20650"/>
                </a:lnTo>
                <a:lnTo>
                  <a:pt x="103781" y="20650"/>
                </a:lnTo>
                <a:lnTo>
                  <a:pt x="103911" y="20193"/>
                </a:lnTo>
                <a:lnTo>
                  <a:pt x="104444" y="18732"/>
                </a:lnTo>
                <a:lnTo>
                  <a:pt x="100609" y="16281"/>
                </a:lnTo>
                <a:lnTo>
                  <a:pt x="97459" y="15354"/>
                </a:lnTo>
                <a:close/>
              </a:path>
              <a:path w="387984" h="71120">
                <a:moveTo>
                  <a:pt x="103781" y="20650"/>
                </a:moveTo>
                <a:lnTo>
                  <a:pt x="93853" y="20650"/>
                </a:lnTo>
                <a:lnTo>
                  <a:pt x="95770" y="20955"/>
                </a:lnTo>
                <a:lnTo>
                  <a:pt x="97536" y="21805"/>
                </a:lnTo>
                <a:lnTo>
                  <a:pt x="93459" y="41084"/>
                </a:lnTo>
                <a:lnTo>
                  <a:pt x="89471" y="47840"/>
                </a:lnTo>
                <a:lnTo>
                  <a:pt x="85090" y="50292"/>
                </a:lnTo>
                <a:lnTo>
                  <a:pt x="90809" y="50292"/>
                </a:lnTo>
                <a:lnTo>
                  <a:pt x="91935" y="48831"/>
                </a:lnTo>
                <a:lnTo>
                  <a:pt x="97664" y="48831"/>
                </a:lnTo>
                <a:lnTo>
                  <a:pt x="97840" y="47764"/>
                </a:lnTo>
                <a:lnTo>
                  <a:pt x="98615" y="44234"/>
                </a:lnTo>
                <a:lnTo>
                  <a:pt x="102908" y="23723"/>
                </a:lnTo>
                <a:lnTo>
                  <a:pt x="103781" y="20650"/>
                </a:lnTo>
                <a:close/>
              </a:path>
              <a:path w="387984" h="71120">
                <a:moveTo>
                  <a:pt x="123418" y="15354"/>
                </a:moveTo>
                <a:lnTo>
                  <a:pt x="117805" y="17970"/>
                </a:lnTo>
                <a:lnTo>
                  <a:pt x="118579" y="20878"/>
                </a:lnTo>
                <a:lnTo>
                  <a:pt x="118579" y="22491"/>
                </a:lnTo>
                <a:lnTo>
                  <a:pt x="117500" y="27406"/>
                </a:lnTo>
                <a:lnTo>
                  <a:pt x="111671" y="54749"/>
                </a:lnTo>
                <a:lnTo>
                  <a:pt x="117500" y="54749"/>
                </a:lnTo>
                <a:lnTo>
                  <a:pt x="122809" y="29794"/>
                </a:lnTo>
                <a:lnTo>
                  <a:pt x="127588" y="23799"/>
                </a:lnTo>
                <a:lnTo>
                  <a:pt x="123799" y="23799"/>
                </a:lnTo>
                <a:lnTo>
                  <a:pt x="124802" y="19888"/>
                </a:lnTo>
                <a:lnTo>
                  <a:pt x="124256" y="17805"/>
                </a:lnTo>
                <a:lnTo>
                  <a:pt x="123418" y="15354"/>
                </a:lnTo>
                <a:close/>
              </a:path>
              <a:path w="387984" h="71120">
                <a:moveTo>
                  <a:pt x="146227" y="20878"/>
                </a:moveTo>
                <a:lnTo>
                  <a:pt x="138544" y="20878"/>
                </a:lnTo>
                <a:lnTo>
                  <a:pt x="139852" y="22186"/>
                </a:lnTo>
                <a:lnTo>
                  <a:pt x="139842" y="25717"/>
                </a:lnTo>
                <a:lnTo>
                  <a:pt x="139700" y="26873"/>
                </a:lnTo>
                <a:lnTo>
                  <a:pt x="139242" y="28867"/>
                </a:lnTo>
                <a:lnTo>
                  <a:pt x="133705" y="54749"/>
                </a:lnTo>
                <a:lnTo>
                  <a:pt x="139776" y="54749"/>
                </a:lnTo>
                <a:lnTo>
                  <a:pt x="146013" y="25641"/>
                </a:lnTo>
                <a:lnTo>
                  <a:pt x="146151" y="24879"/>
                </a:lnTo>
                <a:lnTo>
                  <a:pt x="146227" y="20878"/>
                </a:lnTo>
                <a:close/>
              </a:path>
              <a:path w="387984" h="71120">
                <a:moveTo>
                  <a:pt x="143306" y="15659"/>
                </a:moveTo>
                <a:lnTo>
                  <a:pt x="133705" y="15659"/>
                </a:lnTo>
                <a:lnTo>
                  <a:pt x="127952" y="18275"/>
                </a:lnTo>
                <a:lnTo>
                  <a:pt x="123799" y="23799"/>
                </a:lnTo>
                <a:lnTo>
                  <a:pt x="127588" y="23799"/>
                </a:lnTo>
                <a:lnTo>
                  <a:pt x="127952" y="23342"/>
                </a:lnTo>
                <a:lnTo>
                  <a:pt x="133096" y="20878"/>
                </a:lnTo>
                <a:lnTo>
                  <a:pt x="146227" y="20878"/>
                </a:lnTo>
                <a:lnTo>
                  <a:pt x="146227" y="18580"/>
                </a:lnTo>
                <a:lnTo>
                  <a:pt x="143306" y="15659"/>
                </a:lnTo>
                <a:close/>
              </a:path>
              <a:path w="387984" h="71120">
                <a:moveTo>
                  <a:pt x="255117" y="15354"/>
                </a:moveTo>
                <a:lnTo>
                  <a:pt x="249516" y="17970"/>
                </a:lnTo>
                <a:lnTo>
                  <a:pt x="250278" y="20574"/>
                </a:lnTo>
                <a:lnTo>
                  <a:pt x="250355" y="22186"/>
                </a:lnTo>
                <a:lnTo>
                  <a:pt x="249057" y="28409"/>
                </a:lnTo>
                <a:lnTo>
                  <a:pt x="239991" y="70726"/>
                </a:lnTo>
                <a:lnTo>
                  <a:pt x="246214" y="69570"/>
                </a:lnTo>
                <a:lnTo>
                  <a:pt x="249593" y="53746"/>
                </a:lnTo>
                <a:lnTo>
                  <a:pt x="267908" y="53746"/>
                </a:lnTo>
                <a:lnTo>
                  <a:pt x="269087" y="53213"/>
                </a:lnTo>
                <a:lnTo>
                  <a:pt x="271190" y="50673"/>
                </a:lnTo>
                <a:lnTo>
                  <a:pt x="255346" y="50673"/>
                </a:lnTo>
                <a:lnTo>
                  <a:pt x="252577" y="49987"/>
                </a:lnTo>
                <a:lnTo>
                  <a:pt x="250659" y="48374"/>
                </a:lnTo>
                <a:lnTo>
                  <a:pt x="254660" y="29565"/>
                </a:lnTo>
                <a:lnTo>
                  <a:pt x="258724" y="24104"/>
                </a:lnTo>
                <a:lnTo>
                  <a:pt x="259697" y="23495"/>
                </a:lnTo>
                <a:lnTo>
                  <a:pt x="255739" y="23495"/>
                </a:lnTo>
                <a:lnTo>
                  <a:pt x="256425" y="19583"/>
                </a:lnTo>
                <a:lnTo>
                  <a:pt x="256044" y="17500"/>
                </a:lnTo>
                <a:lnTo>
                  <a:pt x="255117" y="15354"/>
                </a:lnTo>
                <a:close/>
              </a:path>
              <a:path w="387984" h="71120">
                <a:moveTo>
                  <a:pt x="221529" y="54749"/>
                </a:moveTo>
                <a:lnTo>
                  <a:pt x="215722" y="54749"/>
                </a:lnTo>
                <a:lnTo>
                  <a:pt x="214109" y="58826"/>
                </a:lnTo>
                <a:lnTo>
                  <a:pt x="212496" y="61353"/>
                </a:lnTo>
                <a:lnTo>
                  <a:pt x="209042" y="64503"/>
                </a:lnTo>
                <a:lnTo>
                  <a:pt x="206273" y="66192"/>
                </a:lnTo>
                <a:lnTo>
                  <a:pt x="204050" y="66421"/>
                </a:lnTo>
                <a:lnTo>
                  <a:pt x="205435" y="70497"/>
                </a:lnTo>
                <a:lnTo>
                  <a:pt x="208203" y="69951"/>
                </a:lnTo>
                <a:lnTo>
                  <a:pt x="211035" y="68643"/>
                </a:lnTo>
                <a:lnTo>
                  <a:pt x="217106" y="63893"/>
                </a:lnTo>
                <a:lnTo>
                  <a:pt x="220103" y="57365"/>
                </a:lnTo>
                <a:lnTo>
                  <a:pt x="221529" y="54749"/>
                </a:lnTo>
                <a:close/>
              </a:path>
              <a:path w="387984" h="71120">
                <a:moveTo>
                  <a:pt x="267908" y="53746"/>
                </a:moveTo>
                <a:lnTo>
                  <a:pt x="249593" y="53746"/>
                </a:lnTo>
                <a:lnTo>
                  <a:pt x="252044" y="55054"/>
                </a:lnTo>
                <a:lnTo>
                  <a:pt x="254736" y="55676"/>
                </a:lnTo>
                <a:lnTo>
                  <a:pt x="263639" y="55676"/>
                </a:lnTo>
                <a:lnTo>
                  <a:pt x="267908" y="53746"/>
                </a:lnTo>
                <a:close/>
              </a:path>
              <a:path w="387984" h="71120">
                <a:moveTo>
                  <a:pt x="215493" y="15659"/>
                </a:moveTo>
                <a:lnTo>
                  <a:pt x="209194" y="16967"/>
                </a:lnTo>
                <a:lnTo>
                  <a:pt x="212362" y="41465"/>
                </a:lnTo>
                <a:lnTo>
                  <a:pt x="212813" y="45148"/>
                </a:lnTo>
                <a:lnTo>
                  <a:pt x="213160" y="49987"/>
                </a:lnTo>
                <a:lnTo>
                  <a:pt x="213271" y="55054"/>
                </a:lnTo>
                <a:lnTo>
                  <a:pt x="215722" y="54749"/>
                </a:lnTo>
                <a:lnTo>
                  <a:pt x="221529" y="54749"/>
                </a:lnTo>
                <a:lnTo>
                  <a:pt x="224290" y="49682"/>
                </a:lnTo>
                <a:lnTo>
                  <a:pt x="218338" y="49682"/>
                </a:lnTo>
                <a:lnTo>
                  <a:pt x="218490" y="43764"/>
                </a:lnTo>
                <a:lnTo>
                  <a:pt x="215493" y="15659"/>
                </a:lnTo>
                <a:close/>
              </a:path>
              <a:path w="387984" h="71120">
                <a:moveTo>
                  <a:pt x="198831" y="7366"/>
                </a:moveTo>
                <a:lnTo>
                  <a:pt x="192760" y="7366"/>
                </a:lnTo>
                <a:lnTo>
                  <a:pt x="182702" y="54749"/>
                </a:lnTo>
                <a:lnTo>
                  <a:pt x="188772" y="54749"/>
                </a:lnTo>
                <a:lnTo>
                  <a:pt x="198831" y="7366"/>
                </a:lnTo>
                <a:close/>
              </a:path>
              <a:path w="387984" h="71120">
                <a:moveTo>
                  <a:pt x="279463" y="21120"/>
                </a:moveTo>
                <a:lnTo>
                  <a:pt x="271094" y="21120"/>
                </a:lnTo>
                <a:lnTo>
                  <a:pt x="272935" y="23114"/>
                </a:lnTo>
                <a:lnTo>
                  <a:pt x="272935" y="33934"/>
                </a:lnTo>
                <a:lnTo>
                  <a:pt x="270789" y="41465"/>
                </a:lnTo>
                <a:lnTo>
                  <a:pt x="266103" y="48450"/>
                </a:lnTo>
                <a:lnTo>
                  <a:pt x="262102" y="50673"/>
                </a:lnTo>
                <a:lnTo>
                  <a:pt x="271190" y="50673"/>
                </a:lnTo>
                <a:lnTo>
                  <a:pt x="276847" y="43840"/>
                </a:lnTo>
                <a:lnTo>
                  <a:pt x="279463" y="34785"/>
                </a:lnTo>
                <a:lnTo>
                  <a:pt x="279463" y="21120"/>
                </a:lnTo>
                <a:close/>
              </a:path>
              <a:path w="387984" h="71120">
                <a:moveTo>
                  <a:pt x="242366" y="16510"/>
                </a:moveTo>
                <a:lnTo>
                  <a:pt x="235458" y="16510"/>
                </a:lnTo>
                <a:lnTo>
                  <a:pt x="218490" y="49682"/>
                </a:lnTo>
                <a:lnTo>
                  <a:pt x="224290" y="49682"/>
                </a:lnTo>
                <a:lnTo>
                  <a:pt x="242366" y="16510"/>
                </a:lnTo>
                <a:close/>
              </a:path>
              <a:path w="387984" h="71120">
                <a:moveTo>
                  <a:pt x="276237" y="15735"/>
                </a:moveTo>
                <a:lnTo>
                  <a:pt x="265404" y="15735"/>
                </a:lnTo>
                <a:lnTo>
                  <a:pt x="259803" y="18122"/>
                </a:lnTo>
                <a:lnTo>
                  <a:pt x="255739" y="23495"/>
                </a:lnTo>
                <a:lnTo>
                  <a:pt x="259697" y="23495"/>
                </a:lnTo>
                <a:lnTo>
                  <a:pt x="263486" y="21120"/>
                </a:lnTo>
                <a:lnTo>
                  <a:pt x="279463" y="21120"/>
                </a:lnTo>
                <a:lnTo>
                  <a:pt x="279463" y="20574"/>
                </a:lnTo>
                <a:lnTo>
                  <a:pt x="276237" y="15735"/>
                </a:lnTo>
                <a:close/>
              </a:path>
              <a:path w="387984" h="71120">
                <a:moveTo>
                  <a:pt x="214655" y="2070"/>
                </a:moveTo>
                <a:lnTo>
                  <a:pt x="179781" y="2070"/>
                </a:lnTo>
                <a:lnTo>
                  <a:pt x="178625" y="7366"/>
                </a:lnTo>
                <a:lnTo>
                  <a:pt x="213118" y="7366"/>
                </a:lnTo>
                <a:lnTo>
                  <a:pt x="214655" y="2070"/>
                </a:lnTo>
                <a:close/>
              </a:path>
              <a:path w="387984" h="71120">
                <a:moveTo>
                  <a:pt x="316865" y="15506"/>
                </a:moveTo>
                <a:lnTo>
                  <a:pt x="305028" y="15506"/>
                </a:lnTo>
                <a:lnTo>
                  <a:pt x="300888" y="17272"/>
                </a:lnTo>
                <a:lnTo>
                  <a:pt x="297053" y="20866"/>
                </a:lnTo>
                <a:lnTo>
                  <a:pt x="291452" y="25996"/>
                </a:lnTo>
                <a:lnTo>
                  <a:pt x="288607" y="34404"/>
                </a:lnTo>
                <a:lnTo>
                  <a:pt x="288675" y="50596"/>
                </a:lnTo>
                <a:lnTo>
                  <a:pt x="294055" y="55600"/>
                </a:lnTo>
                <a:lnTo>
                  <a:pt x="308800" y="55600"/>
                </a:lnTo>
                <a:lnTo>
                  <a:pt x="312788" y="53822"/>
                </a:lnTo>
                <a:lnTo>
                  <a:pt x="315961" y="50596"/>
                </a:lnTo>
                <a:lnTo>
                  <a:pt x="298818" y="50596"/>
                </a:lnTo>
                <a:lnTo>
                  <a:pt x="295287" y="47764"/>
                </a:lnTo>
                <a:lnTo>
                  <a:pt x="295287" y="40932"/>
                </a:lnTo>
                <a:lnTo>
                  <a:pt x="295440" y="39319"/>
                </a:lnTo>
                <a:lnTo>
                  <a:pt x="295821" y="37553"/>
                </a:lnTo>
                <a:lnTo>
                  <a:pt x="309493" y="37553"/>
                </a:lnTo>
                <a:lnTo>
                  <a:pt x="313867" y="36322"/>
                </a:lnTo>
                <a:lnTo>
                  <a:pt x="317348" y="33096"/>
                </a:lnTo>
                <a:lnTo>
                  <a:pt x="297891" y="33096"/>
                </a:lnTo>
                <a:lnTo>
                  <a:pt x="296824" y="33020"/>
                </a:lnTo>
                <a:lnTo>
                  <a:pt x="298818" y="25158"/>
                </a:lnTo>
                <a:lnTo>
                  <a:pt x="303809" y="20269"/>
                </a:lnTo>
                <a:lnTo>
                  <a:pt x="320624" y="20269"/>
                </a:lnTo>
                <a:lnTo>
                  <a:pt x="320624" y="19418"/>
                </a:lnTo>
                <a:lnTo>
                  <a:pt x="316865" y="15506"/>
                </a:lnTo>
                <a:close/>
              </a:path>
              <a:path w="387984" h="71120">
                <a:moveTo>
                  <a:pt x="314096" y="46228"/>
                </a:moveTo>
                <a:lnTo>
                  <a:pt x="310489" y="49453"/>
                </a:lnTo>
                <a:lnTo>
                  <a:pt x="307644" y="50596"/>
                </a:lnTo>
                <a:lnTo>
                  <a:pt x="315961" y="50596"/>
                </a:lnTo>
                <a:lnTo>
                  <a:pt x="316636" y="49911"/>
                </a:lnTo>
                <a:lnTo>
                  <a:pt x="314096" y="46228"/>
                </a:lnTo>
                <a:close/>
              </a:path>
              <a:path w="387984" h="71120">
                <a:moveTo>
                  <a:pt x="309493" y="37553"/>
                </a:moveTo>
                <a:lnTo>
                  <a:pt x="295821" y="37553"/>
                </a:lnTo>
                <a:lnTo>
                  <a:pt x="299123" y="37706"/>
                </a:lnTo>
                <a:lnTo>
                  <a:pt x="308952" y="37706"/>
                </a:lnTo>
                <a:lnTo>
                  <a:pt x="309493" y="37553"/>
                </a:lnTo>
                <a:close/>
              </a:path>
              <a:path w="387984" h="71120">
                <a:moveTo>
                  <a:pt x="320624" y="20269"/>
                </a:moveTo>
                <a:lnTo>
                  <a:pt x="312940" y="20269"/>
                </a:lnTo>
                <a:lnTo>
                  <a:pt x="314553" y="22644"/>
                </a:lnTo>
                <a:lnTo>
                  <a:pt x="314553" y="27444"/>
                </a:lnTo>
                <a:lnTo>
                  <a:pt x="313867" y="28968"/>
                </a:lnTo>
                <a:lnTo>
                  <a:pt x="310642" y="32181"/>
                </a:lnTo>
                <a:lnTo>
                  <a:pt x="307644" y="33096"/>
                </a:lnTo>
                <a:lnTo>
                  <a:pt x="317348" y="33096"/>
                </a:lnTo>
                <a:lnTo>
                  <a:pt x="319239" y="31343"/>
                </a:lnTo>
                <a:lnTo>
                  <a:pt x="320624" y="28587"/>
                </a:lnTo>
                <a:lnTo>
                  <a:pt x="320624" y="20269"/>
                </a:lnTo>
                <a:close/>
              </a:path>
              <a:path w="387984" h="71120">
                <a:moveTo>
                  <a:pt x="358254" y="38392"/>
                </a:moveTo>
                <a:lnTo>
                  <a:pt x="353110" y="38392"/>
                </a:lnTo>
                <a:lnTo>
                  <a:pt x="347345" y="54749"/>
                </a:lnTo>
                <a:lnTo>
                  <a:pt x="352501" y="54749"/>
                </a:lnTo>
                <a:lnTo>
                  <a:pt x="358254" y="38392"/>
                </a:lnTo>
                <a:close/>
              </a:path>
              <a:path w="387984" h="71120">
                <a:moveTo>
                  <a:pt x="373075" y="38392"/>
                </a:moveTo>
                <a:lnTo>
                  <a:pt x="367931" y="38392"/>
                </a:lnTo>
                <a:lnTo>
                  <a:pt x="362165" y="54749"/>
                </a:lnTo>
                <a:lnTo>
                  <a:pt x="367322" y="54749"/>
                </a:lnTo>
                <a:lnTo>
                  <a:pt x="373075" y="38392"/>
                </a:lnTo>
                <a:close/>
              </a:path>
              <a:path w="387984" h="71120">
                <a:moveTo>
                  <a:pt x="381901" y="33324"/>
                </a:moveTo>
                <a:lnTo>
                  <a:pt x="346125" y="33324"/>
                </a:lnTo>
                <a:lnTo>
                  <a:pt x="346125" y="38392"/>
                </a:lnTo>
                <a:lnTo>
                  <a:pt x="381901" y="38392"/>
                </a:lnTo>
                <a:lnTo>
                  <a:pt x="381901" y="33324"/>
                </a:lnTo>
                <a:close/>
              </a:path>
              <a:path w="387984" h="71120">
                <a:moveTo>
                  <a:pt x="364248" y="21653"/>
                </a:moveTo>
                <a:lnTo>
                  <a:pt x="359016" y="21653"/>
                </a:lnTo>
                <a:lnTo>
                  <a:pt x="355028" y="33324"/>
                </a:lnTo>
                <a:lnTo>
                  <a:pt x="360172" y="33324"/>
                </a:lnTo>
                <a:lnTo>
                  <a:pt x="364248" y="21653"/>
                </a:lnTo>
                <a:close/>
              </a:path>
              <a:path w="387984" h="71120">
                <a:moveTo>
                  <a:pt x="379069" y="21653"/>
                </a:moveTo>
                <a:lnTo>
                  <a:pt x="373926" y="21653"/>
                </a:lnTo>
                <a:lnTo>
                  <a:pt x="369849" y="33324"/>
                </a:lnTo>
                <a:lnTo>
                  <a:pt x="374992" y="33324"/>
                </a:lnTo>
                <a:lnTo>
                  <a:pt x="379069" y="21653"/>
                </a:lnTo>
                <a:close/>
              </a:path>
              <a:path w="387984" h="71120">
                <a:moveTo>
                  <a:pt x="387819" y="16586"/>
                </a:moveTo>
                <a:lnTo>
                  <a:pt x="352031" y="16586"/>
                </a:lnTo>
                <a:lnTo>
                  <a:pt x="352031" y="21653"/>
                </a:lnTo>
                <a:lnTo>
                  <a:pt x="387819" y="21653"/>
                </a:lnTo>
                <a:lnTo>
                  <a:pt x="387819" y="16586"/>
                </a:lnTo>
                <a:close/>
              </a:path>
              <a:path w="387984" h="71120">
                <a:moveTo>
                  <a:pt x="371767" y="381"/>
                </a:moveTo>
                <a:lnTo>
                  <a:pt x="366623" y="381"/>
                </a:lnTo>
                <a:lnTo>
                  <a:pt x="360857" y="16586"/>
                </a:lnTo>
                <a:lnTo>
                  <a:pt x="366014" y="16586"/>
                </a:lnTo>
                <a:lnTo>
                  <a:pt x="371767" y="381"/>
                </a:lnTo>
                <a:close/>
              </a:path>
              <a:path w="387984" h="71120">
                <a:moveTo>
                  <a:pt x="386588" y="381"/>
                </a:moveTo>
                <a:lnTo>
                  <a:pt x="381444" y="381"/>
                </a:lnTo>
                <a:lnTo>
                  <a:pt x="375691" y="16586"/>
                </a:lnTo>
                <a:lnTo>
                  <a:pt x="380834" y="16586"/>
                </a:lnTo>
                <a:lnTo>
                  <a:pt x="386588" y="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" name="object 21"/>
          <p:cNvSpPr/>
          <p:nvPr/>
        </p:nvSpPr>
        <p:spPr>
          <a:xfrm>
            <a:off x="11403234" y="8834832"/>
            <a:ext cx="210372" cy="48758"/>
          </a:xfrm>
          <a:custGeom>
            <a:avLst/>
            <a:gdLst/>
            <a:ahLst/>
            <a:cxnLst/>
            <a:rect l="l" t="t" r="r" b="b"/>
            <a:pathLst>
              <a:path w="243840" h="56515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50" y="50609"/>
                </a:lnTo>
                <a:lnTo>
                  <a:pt x="10363" y="50609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243840" h="56515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609"/>
                </a:lnTo>
                <a:lnTo>
                  <a:pt x="30650" y="50609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243840" h="56515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243840" h="56515">
                <a:moveTo>
                  <a:pt x="74726" y="15506"/>
                </a:moveTo>
                <a:lnTo>
                  <a:pt x="62903" y="15506"/>
                </a:lnTo>
                <a:lnTo>
                  <a:pt x="58750" y="17272"/>
                </a:lnTo>
                <a:lnTo>
                  <a:pt x="54914" y="20866"/>
                </a:lnTo>
                <a:lnTo>
                  <a:pt x="49314" y="25996"/>
                </a:lnTo>
                <a:lnTo>
                  <a:pt x="46469" y="34404"/>
                </a:lnTo>
                <a:lnTo>
                  <a:pt x="46551" y="50609"/>
                </a:lnTo>
                <a:lnTo>
                  <a:pt x="51917" y="55600"/>
                </a:lnTo>
                <a:lnTo>
                  <a:pt x="66662" y="55600"/>
                </a:lnTo>
                <a:lnTo>
                  <a:pt x="70662" y="53822"/>
                </a:lnTo>
                <a:lnTo>
                  <a:pt x="73813" y="50609"/>
                </a:lnTo>
                <a:lnTo>
                  <a:pt x="56680" y="50609"/>
                </a:lnTo>
                <a:lnTo>
                  <a:pt x="53149" y="47764"/>
                </a:lnTo>
                <a:lnTo>
                  <a:pt x="53149" y="40932"/>
                </a:lnTo>
                <a:lnTo>
                  <a:pt x="53301" y="39319"/>
                </a:lnTo>
                <a:lnTo>
                  <a:pt x="53682" y="37553"/>
                </a:lnTo>
                <a:lnTo>
                  <a:pt x="67355" y="37553"/>
                </a:lnTo>
                <a:lnTo>
                  <a:pt x="71729" y="36322"/>
                </a:lnTo>
                <a:lnTo>
                  <a:pt x="75218" y="33096"/>
                </a:lnTo>
                <a:lnTo>
                  <a:pt x="55753" y="33096"/>
                </a:lnTo>
                <a:lnTo>
                  <a:pt x="54686" y="33020"/>
                </a:lnTo>
                <a:lnTo>
                  <a:pt x="56680" y="25158"/>
                </a:lnTo>
                <a:lnTo>
                  <a:pt x="61671" y="20269"/>
                </a:lnTo>
                <a:lnTo>
                  <a:pt x="78486" y="20269"/>
                </a:lnTo>
                <a:lnTo>
                  <a:pt x="78486" y="19418"/>
                </a:lnTo>
                <a:lnTo>
                  <a:pt x="74726" y="15506"/>
                </a:lnTo>
                <a:close/>
              </a:path>
              <a:path w="243840" h="56515">
                <a:moveTo>
                  <a:pt x="71958" y="46228"/>
                </a:moveTo>
                <a:lnTo>
                  <a:pt x="68351" y="49453"/>
                </a:lnTo>
                <a:lnTo>
                  <a:pt x="65506" y="50609"/>
                </a:lnTo>
                <a:lnTo>
                  <a:pt x="73813" y="50609"/>
                </a:lnTo>
                <a:lnTo>
                  <a:pt x="74498" y="49911"/>
                </a:lnTo>
                <a:lnTo>
                  <a:pt x="71958" y="46228"/>
                </a:lnTo>
                <a:close/>
              </a:path>
              <a:path w="243840" h="56515">
                <a:moveTo>
                  <a:pt x="67355" y="37553"/>
                </a:moveTo>
                <a:lnTo>
                  <a:pt x="53682" y="37553"/>
                </a:lnTo>
                <a:lnTo>
                  <a:pt x="56984" y="37706"/>
                </a:lnTo>
                <a:lnTo>
                  <a:pt x="66814" y="37706"/>
                </a:lnTo>
                <a:lnTo>
                  <a:pt x="67355" y="37553"/>
                </a:lnTo>
                <a:close/>
              </a:path>
              <a:path w="243840" h="56515">
                <a:moveTo>
                  <a:pt x="78486" y="20269"/>
                </a:moveTo>
                <a:lnTo>
                  <a:pt x="70802" y="20269"/>
                </a:lnTo>
                <a:lnTo>
                  <a:pt x="72428" y="22644"/>
                </a:lnTo>
                <a:lnTo>
                  <a:pt x="72428" y="27444"/>
                </a:lnTo>
                <a:lnTo>
                  <a:pt x="71729" y="28981"/>
                </a:lnTo>
                <a:lnTo>
                  <a:pt x="68503" y="32181"/>
                </a:lnTo>
                <a:lnTo>
                  <a:pt x="65506" y="33096"/>
                </a:lnTo>
                <a:lnTo>
                  <a:pt x="75218" y="33096"/>
                </a:lnTo>
                <a:lnTo>
                  <a:pt x="77114" y="31343"/>
                </a:lnTo>
                <a:lnTo>
                  <a:pt x="78486" y="28587"/>
                </a:lnTo>
                <a:lnTo>
                  <a:pt x="78486" y="20269"/>
                </a:lnTo>
                <a:close/>
              </a:path>
              <a:path w="243840" h="56515">
                <a:moveTo>
                  <a:pt x="111201" y="15506"/>
                </a:moveTo>
                <a:lnTo>
                  <a:pt x="103301" y="15506"/>
                </a:lnTo>
                <a:lnTo>
                  <a:pt x="99529" y="16891"/>
                </a:lnTo>
                <a:lnTo>
                  <a:pt x="95923" y="19888"/>
                </a:lnTo>
                <a:lnTo>
                  <a:pt x="90779" y="24028"/>
                </a:lnTo>
                <a:lnTo>
                  <a:pt x="86093" y="33934"/>
                </a:lnTo>
                <a:lnTo>
                  <a:pt x="86093" y="51066"/>
                </a:lnTo>
                <a:lnTo>
                  <a:pt x="90081" y="55600"/>
                </a:lnTo>
                <a:lnTo>
                  <a:pt x="103365" y="55600"/>
                </a:lnTo>
                <a:lnTo>
                  <a:pt x="107061" y="54140"/>
                </a:lnTo>
                <a:lnTo>
                  <a:pt x="110990" y="50838"/>
                </a:lnTo>
                <a:lnTo>
                  <a:pt x="94919" y="50838"/>
                </a:lnTo>
                <a:lnTo>
                  <a:pt x="92544" y="47917"/>
                </a:lnTo>
                <a:lnTo>
                  <a:pt x="92544" y="36626"/>
                </a:lnTo>
                <a:lnTo>
                  <a:pt x="95237" y="28638"/>
                </a:lnTo>
                <a:lnTo>
                  <a:pt x="97917" y="25031"/>
                </a:lnTo>
                <a:lnTo>
                  <a:pt x="99910" y="22415"/>
                </a:lnTo>
                <a:lnTo>
                  <a:pt x="103060" y="20726"/>
                </a:lnTo>
                <a:lnTo>
                  <a:pt x="115451" y="20726"/>
                </a:lnTo>
                <a:lnTo>
                  <a:pt x="116662" y="18732"/>
                </a:lnTo>
                <a:lnTo>
                  <a:pt x="114198" y="16586"/>
                </a:lnTo>
                <a:lnTo>
                  <a:pt x="111201" y="15506"/>
                </a:lnTo>
                <a:close/>
              </a:path>
              <a:path w="243840" h="56515">
                <a:moveTo>
                  <a:pt x="108902" y="46685"/>
                </a:moveTo>
                <a:lnTo>
                  <a:pt x="106057" y="49377"/>
                </a:lnTo>
                <a:lnTo>
                  <a:pt x="102831" y="50838"/>
                </a:lnTo>
                <a:lnTo>
                  <a:pt x="110990" y="50838"/>
                </a:lnTo>
                <a:lnTo>
                  <a:pt x="111353" y="50533"/>
                </a:lnTo>
                <a:lnTo>
                  <a:pt x="108902" y="46685"/>
                </a:lnTo>
                <a:close/>
              </a:path>
              <a:path w="243840" h="56515">
                <a:moveTo>
                  <a:pt x="115451" y="20726"/>
                </a:moveTo>
                <a:lnTo>
                  <a:pt x="108826" y="20726"/>
                </a:lnTo>
                <a:lnTo>
                  <a:pt x="111429" y="21424"/>
                </a:lnTo>
                <a:lnTo>
                  <a:pt x="113817" y="23418"/>
                </a:lnTo>
                <a:lnTo>
                  <a:pt x="115451" y="20726"/>
                </a:lnTo>
                <a:close/>
              </a:path>
              <a:path w="243840" h="56515">
                <a:moveTo>
                  <a:pt x="133477" y="21043"/>
                </a:moveTo>
                <a:lnTo>
                  <a:pt x="127635" y="21043"/>
                </a:lnTo>
                <a:lnTo>
                  <a:pt x="122809" y="44157"/>
                </a:lnTo>
                <a:lnTo>
                  <a:pt x="122415" y="46151"/>
                </a:lnTo>
                <a:lnTo>
                  <a:pt x="122186" y="48374"/>
                </a:lnTo>
                <a:lnTo>
                  <a:pt x="122186" y="53759"/>
                </a:lnTo>
                <a:lnTo>
                  <a:pt x="124498" y="55981"/>
                </a:lnTo>
                <a:lnTo>
                  <a:pt x="131635" y="55981"/>
                </a:lnTo>
                <a:lnTo>
                  <a:pt x="133858" y="55448"/>
                </a:lnTo>
                <a:lnTo>
                  <a:pt x="136017" y="54444"/>
                </a:lnTo>
                <a:lnTo>
                  <a:pt x="136017" y="51371"/>
                </a:lnTo>
                <a:lnTo>
                  <a:pt x="129336" y="51371"/>
                </a:lnTo>
                <a:lnTo>
                  <a:pt x="128181" y="50444"/>
                </a:lnTo>
                <a:lnTo>
                  <a:pt x="128223" y="46151"/>
                </a:lnTo>
                <a:lnTo>
                  <a:pt x="128333" y="45148"/>
                </a:lnTo>
                <a:lnTo>
                  <a:pt x="128714" y="43459"/>
                </a:lnTo>
                <a:lnTo>
                  <a:pt x="133477" y="21043"/>
                </a:lnTo>
                <a:close/>
              </a:path>
              <a:path w="243840" h="56515">
                <a:moveTo>
                  <a:pt x="136017" y="50609"/>
                </a:moveTo>
                <a:lnTo>
                  <a:pt x="134785" y="51142"/>
                </a:lnTo>
                <a:lnTo>
                  <a:pt x="133705" y="51371"/>
                </a:lnTo>
                <a:lnTo>
                  <a:pt x="136017" y="51371"/>
                </a:lnTo>
                <a:lnTo>
                  <a:pt x="136017" y="50609"/>
                </a:lnTo>
                <a:close/>
              </a:path>
              <a:path w="243840" h="56515">
                <a:moveTo>
                  <a:pt x="144145" y="16510"/>
                </a:moveTo>
                <a:lnTo>
                  <a:pt x="123494" y="16510"/>
                </a:lnTo>
                <a:lnTo>
                  <a:pt x="122643" y="21043"/>
                </a:lnTo>
                <a:lnTo>
                  <a:pt x="141770" y="21043"/>
                </a:lnTo>
                <a:lnTo>
                  <a:pt x="144145" y="16510"/>
                </a:lnTo>
                <a:close/>
              </a:path>
              <a:path w="243840" h="56515">
                <a:moveTo>
                  <a:pt x="137782" y="5448"/>
                </a:moveTo>
                <a:lnTo>
                  <a:pt x="131254" y="6832"/>
                </a:lnTo>
                <a:lnTo>
                  <a:pt x="130327" y="9753"/>
                </a:lnTo>
                <a:lnTo>
                  <a:pt x="129336" y="13436"/>
                </a:lnTo>
                <a:lnTo>
                  <a:pt x="128562" y="16510"/>
                </a:lnTo>
                <a:lnTo>
                  <a:pt x="134632" y="16510"/>
                </a:lnTo>
                <a:lnTo>
                  <a:pt x="135318" y="13208"/>
                </a:lnTo>
                <a:lnTo>
                  <a:pt x="136779" y="8293"/>
                </a:lnTo>
                <a:lnTo>
                  <a:pt x="137782" y="5448"/>
                </a:lnTo>
                <a:close/>
              </a:path>
              <a:path w="243840" h="56515">
                <a:moveTo>
                  <a:pt x="159435" y="15659"/>
                </a:moveTo>
                <a:lnTo>
                  <a:pt x="152908" y="16662"/>
                </a:lnTo>
                <a:lnTo>
                  <a:pt x="144767" y="54749"/>
                </a:lnTo>
                <a:lnTo>
                  <a:pt x="151142" y="54749"/>
                </a:lnTo>
                <a:lnTo>
                  <a:pt x="159435" y="15659"/>
                </a:lnTo>
                <a:close/>
              </a:path>
              <a:path w="243840" h="56515">
                <a:moveTo>
                  <a:pt x="161277" y="0"/>
                </a:moveTo>
                <a:lnTo>
                  <a:pt x="156057" y="0"/>
                </a:lnTo>
                <a:lnTo>
                  <a:pt x="154048" y="2070"/>
                </a:lnTo>
                <a:lnTo>
                  <a:pt x="153974" y="7289"/>
                </a:lnTo>
                <a:lnTo>
                  <a:pt x="156057" y="9359"/>
                </a:lnTo>
                <a:lnTo>
                  <a:pt x="161277" y="9359"/>
                </a:lnTo>
                <a:lnTo>
                  <a:pt x="163347" y="7289"/>
                </a:lnTo>
                <a:lnTo>
                  <a:pt x="163347" y="2070"/>
                </a:lnTo>
                <a:lnTo>
                  <a:pt x="161277" y="0"/>
                </a:lnTo>
                <a:close/>
              </a:path>
              <a:path w="243840" h="56515">
                <a:moveTo>
                  <a:pt x="197142" y="15354"/>
                </a:moveTo>
                <a:lnTo>
                  <a:pt x="188239" y="15354"/>
                </a:lnTo>
                <a:lnTo>
                  <a:pt x="179793" y="17367"/>
                </a:lnTo>
                <a:lnTo>
                  <a:pt x="173050" y="22937"/>
                </a:lnTo>
                <a:lnTo>
                  <a:pt x="168583" y="31358"/>
                </a:lnTo>
                <a:lnTo>
                  <a:pt x="166966" y="41922"/>
                </a:lnTo>
                <a:lnTo>
                  <a:pt x="166966" y="50609"/>
                </a:lnTo>
                <a:lnTo>
                  <a:pt x="171640" y="55753"/>
                </a:lnTo>
                <a:lnTo>
                  <a:pt x="179933" y="55753"/>
                </a:lnTo>
                <a:lnTo>
                  <a:pt x="188540" y="53697"/>
                </a:lnTo>
                <a:lnTo>
                  <a:pt x="192045" y="50761"/>
                </a:lnTo>
                <a:lnTo>
                  <a:pt x="176250" y="50761"/>
                </a:lnTo>
                <a:lnTo>
                  <a:pt x="173558" y="48298"/>
                </a:lnTo>
                <a:lnTo>
                  <a:pt x="187159" y="20269"/>
                </a:lnTo>
                <a:lnTo>
                  <a:pt x="200700" y="20269"/>
                </a:lnTo>
                <a:lnTo>
                  <a:pt x="197142" y="15354"/>
                </a:lnTo>
                <a:close/>
              </a:path>
              <a:path w="243840" h="56515">
                <a:moveTo>
                  <a:pt x="200700" y="20269"/>
                </a:moveTo>
                <a:lnTo>
                  <a:pt x="191147" y="20269"/>
                </a:lnTo>
                <a:lnTo>
                  <a:pt x="194602" y="22491"/>
                </a:lnTo>
                <a:lnTo>
                  <a:pt x="194530" y="29260"/>
                </a:lnTo>
                <a:lnTo>
                  <a:pt x="193733" y="36986"/>
                </a:lnTo>
                <a:lnTo>
                  <a:pt x="191160" y="44067"/>
                </a:lnTo>
                <a:lnTo>
                  <a:pt x="186929" y="48945"/>
                </a:lnTo>
                <a:lnTo>
                  <a:pt x="181089" y="50761"/>
                </a:lnTo>
                <a:lnTo>
                  <a:pt x="192045" y="50761"/>
                </a:lnTo>
                <a:lnTo>
                  <a:pt x="195265" y="48064"/>
                </a:lnTo>
                <a:lnTo>
                  <a:pt x="199643" y="39652"/>
                </a:lnTo>
                <a:lnTo>
                  <a:pt x="201206" y="29260"/>
                </a:lnTo>
                <a:lnTo>
                  <a:pt x="201206" y="20967"/>
                </a:lnTo>
                <a:lnTo>
                  <a:pt x="200700" y="20269"/>
                </a:lnTo>
                <a:close/>
              </a:path>
              <a:path w="243840" h="56515">
                <a:moveTo>
                  <a:pt x="220560" y="15354"/>
                </a:moveTo>
                <a:lnTo>
                  <a:pt x="214960" y="17970"/>
                </a:lnTo>
                <a:lnTo>
                  <a:pt x="215722" y="20878"/>
                </a:lnTo>
                <a:lnTo>
                  <a:pt x="215722" y="22491"/>
                </a:lnTo>
                <a:lnTo>
                  <a:pt x="214655" y="27406"/>
                </a:lnTo>
                <a:lnTo>
                  <a:pt x="208813" y="54749"/>
                </a:lnTo>
                <a:lnTo>
                  <a:pt x="214655" y="54749"/>
                </a:lnTo>
                <a:lnTo>
                  <a:pt x="219951" y="29794"/>
                </a:lnTo>
                <a:lnTo>
                  <a:pt x="224730" y="23799"/>
                </a:lnTo>
                <a:lnTo>
                  <a:pt x="220941" y="23799"/>
                </a:lnTo>
                <a:lnTo>
                  <a:pt x="221945" y="19888"/>
                </a:lnTo>
                <a:lnTo>
                  <a:pt x="221411" y="17805"/>
                </a:lnTo>
                <a:lnTo>
                  <a:pt x="220560" y="15354"/>
                </a:lnTo>
                <a:close/>
              </a:path>
              <a:path w="243840" h="56515">
                <a:moveTo>
                  <a:pt x="243370" y="20878"/>
                </a:moveTo>
                <a:lnTo>
                  <a:pt x="235686" y="20878"/>
                </a:lnTo>
                <a:lnTo>
                  <a:pt x="236994" y="22186"/>
                </a:lnTo>
                <a:lnTo>
                  <a:pt x="236983" y="25730"/>
                </a:lnTo>
                <a:lnTo>
                  <a:pt x="236842" y="26873"/>
                </a:lnTo>
                <a:lnTo>
                  <a:pt x="236385" y="28867"/>
                </a:lnTo>
                <a:lnTo>
                  <a:pt x="230860" y="54749"/>
                </a:lnTo>
                <a:lnTo>
                  <a:pt x="236918" y="54749"/>
                </a:lnTo>
                <a:lnTo>
                  <a:pt x="243157" y="25641"/>
                </a:lnTo>
                <a:lnTo>
                  <a:pt x="243293" y="24879"/>
                </a:lnTo>
                <a:lnTo>
                  <a:pt x="243370" y="20878"/>
                </a:lnTo>
                <a:close/>
              </a:path>
              <a:path w="243840" h="56515">
                <a:moveTo>
                  <a:pt x="240449" y="15659"/>
                </a:moveTo>
                <a:lnTo>
                  <a:pt x="230860" y="15659"/>
                </a:lnTo>
                <a:lnTo>
                  <a:pt x="225094" y="18275"/>
                </a:lnTo>
                <a:lnTo>
                  <a:pt x="220941" y="23799"/>
                </a:lnTo>
                <a:lnTo>
                  <a:pt x="224730" y="23799"/>
                </a:lnTo>
                <a:lnTo>
                  <a:pt x="225094" y="23342"/>
                </a:lnTo>
                <a:lnTo>
                  <a:pt x="230238" y="20878"/>
                </a:lnTo>
                <a:lnTo>
                  <a:pt x="243370" y="20878"/>
                </a:lnTo>
                <a:lnTo>
                  <a:pt x="243370" y="18580"/>
                </a:lnTo>
                <a:lnTo>
                  <a:pt x="240449" y="15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" name="object 22"/>
          <p:cNvSpPr/>
          <p:nvPr/>
        </p:nvSpPr>
        <p:spPr>
          <a:xfrm>
            <a:off x="12883700" y="8837147"/>
            <a:ext cx="138670" cy="58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" name="object 23"/>
          <p:cNvSpPr/>
          <p:nvPr/>
        </p:nvSpPr>
        <p:spPr>
          <a:xfrm>
            <a:off x="11405228" y="8077275"/>
            <a:ext cx="1024697" cy="522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" name="object 24"/>
          <p:cNvSpPr/>
          <p:nvPr/>
        </p:nvSpPr>
        <p:spPr>
          <a:xfrm>
            <a:off x="11418346" y="1317476"/>
            <a:ext cx="410718" cy="50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" name="object 25"/>
          <p:cNvSpPr/>
          <p:nvPr/>
        </p:nvSpPr>
        <p:spPr>
          <a:xfrm>
            <a:off x="12760782" y="1869246"/>
            <a:ext cx="253651" cy="61358"/>
          </a:xfrm>
          <a:custGeom>
            <a:avLst/>
            <a:gdLst/>
            <a:ahLst/>
            <a:cxnLst/>
            <a:rect l="l" t="t" r="r" b="b"/>
            <a:pathLst>
              <a:path w="294005" h="71119">
                <a:moveTo>
                  <a:pt x="37020" y="2768"/>
                </a:moveTo>
                <a:lnTo>
                  <a:pt x="11214" y="2768"/>
                </a:lnTo>
                <a:lnTo>
                  <a:pt x="0" y="55448"/>
                </a:lnTo>
                <a:lnTo>
                  <a:pt x="6146" y="55448"/>
                </a:lnTo>
                <a:lnTo>
                  <a:pt x="10591" y="34480"/>
                </a:lnTo>
                <a:lnTo>
                  <a:pt x="26034" y="34480"/>
                </a:lnTo>
                <a:lnTo>
                  <a:pt x="30327" y="33248"/>
                </a:lnTo>
                <a:lnTo>
                  <a:pt x="35203" y="29336"/>
                </a:lnTo>
                <a:lnTo>
                  <a:pt x="11671" y="29336"/>
                </a:lnTo>
                <a:lnTo>
                  <a:pt x="16205" y="8064"/>
                </a:lnTo>
                <a:lnTo>
                  <a:pt x="40574" y="8064"/>
                </a:lnTo>
                <a:lnTo>
                  <a:pt x="37020" y="2768"/>
                </a:lnTo>
                <a:close/>
              </a:path>
              <a:path w="294005" h="71119">
                <a:moveTo>
                  <a:pt x="40574" y="8064"/>
                </a:moveTo>
                <a:lnTo>
                  <a:pt x="31254" y="8064"/>
                </a:lnTo>
                <a:lnTo>
                  <a:pt x="34099" y="10896"/>
                </a:lnTo>
                <a:lnTo>
                  <a:pt x="34099" y="19811"/>
                </a:lnTo>
                <a:lnTo>
                  <a:pt x="32562" y="23571"/>
                </a:lnTo>
                <a:lnTo>
                  <a:pt x="29254" y="26568"/>
                </a:lnTo>
                <a:lnTo>
                  <a:pt x="27177" y="28486"/>
                </a:lnTo>
                <a:lnTo>
                  <a:pt x="24955" y="29336"/>
                </a:lnTo>
                <a:lnTo>
                  <a:pt x="35203" y="29336"/>
                </a:lnTo>
                <a:lnTo>
                  <a:pt x="38696" y="26568"/>
                </a:lnTo>
                <a:lnTo>
                  <a:pt x="40932" y="21120"/>
                </a:lnTo>
                <a:lnTo>
                  <a:pt x="40932" y="8597"/>
                </a:lnTo>
                <a:lnTo>
                  <a:pt x="40574" y="8064"/>
                </a:lnTo>
                <a:close/>
              </a:path>
              <a:path w="294005" h="71119">
                <a:moveTo>
                  <a:pt x="55143" y="16052"/>
                </a:moveTo>
                <a:lnTo>
                  <a:pt x="49529" y="18656"/>
                </a:lnTo>
                <a:lnTo>
                  <a:pt x="50380" y="21424"/>
                </a:lnTo>
                <a:lnTo>
                  <a:pt x="50291" y="23723"/>
                </a:lnTo>
                <a:lnTo>
                  <a:pt x="43535" y="55448"/>
                </a:lnTo>
                <a:lnTo>
                  <a:pt x="49377" y="55448"/>
                </a:lnTo>
                <a:lnTo>
                  <a:pt x="54444" y="31483"/>
                </a:lnTo>
                <a:lnTo>
                  <a:pt x="58127" y="25958"/>
                </a:lnTo>
                <a:lnTo>
                  <a:pt x="59093" y="25184"/>
                </a:lnTo>
                <a:lnTo>
                  <a:pt x="55448" y="25184"/>
                </a:lnTo>
                <a:lnTo>
                  <a:pt x="56362" y="20662"/>
                </a:lnTo>
                <a:lnTo>
                  <a:pt x="56286" y="18884"/>
                </a:lnTo>
                <a:lnTo>
                  <a:pt x="55143" y="16052"/>
                </a:lnTo>
                <a:close/>
              </a:path>
              <a:path w="294005" h="71119">
                <a:moveTo>
                  <a:pt x="69189" y="16205"/>
                </a:moveTo>
                <a:lnTo>
                  <a:pt x="64198" y="16205"/>
                </a:lnTo>
                <a:lnTo>
                  <a:pt x="59131" y="19583"/>
                </a:lnTo>
                <a:lnTo>
                  <a:pt x="55448" y="25184"/>
                </a:lnTo>
                <a:lnTo>
                  <a:pt x="59093" y="25184"/>
                </a:lnTo>
                <a:lnTo>
                  <a:pt x="62052" y="22809"/>
                </a:lnTo>
                <a:lnTo>
                  <a:pt x="68156" y="22809"/>
                </a:lnTo>
                <a:lnTo>
                  <a:pt x="70650" y="16586"/>
                </a:lnTo>
                <a:lnTo>
                  <a:pt x="69875" y="16357"/>
                </a:lnTo>
                <a:lnTo>
                  <a:pt x="69189" y="16205"/>
                </a:lnTo>
                <a:close/>
              </a:path>
              <a:path w="294005" h="71119">
                <a:moveTo>
                  <a:pt x="68156" y="22809"/>
                </a:moveTo>
                <a:lnTo>
                  <a:pt x="66801" y="22809"/>
                </a:lnTo>
                <a:lnTo>
                  <a:pt x="67348" y="22885"/>
                </a:lnTo>
                <a:lnTo>
                  <a:pt x="68033" y="23113"/>
                </a:lnTo>
                <a:lnTo>
                  <a:pt x="68156" y="22809"/>
                </a:lnTo>
                <a:close/>
              </a:path>
              <a:path w="294005" h="71119">
                <a:moveTo>
                  <a:pt x="127787" y="16281"/>
                </a:moveTo>
                <a:lnTo>
                  <a:pt x="121411" y="17513"/>
                </a:lnTo>
                <a:lnTo>
                  <a:pt x="113586" y="54444"/>
                </a:lnTo>
                <a:lnTo>
                  <a:pt x="111963" y="61975"/>
                </a:lnTo>
                <a:lnTo>
                  <a:pt x="110350" y="64427"/>
                </a:lnTo>
                <a:lnTo>
                  <a:pt x="105130" y="66649"/>
                </a:lnTo>
                <a:lnTo>
                  <a:pt x="107276" y="70650"/>
                </a:lnTo>
                <a:lnTo>
                  <a:pt x="114185" y="68033"/>
                </a:lnTo>
                <a:lnTo>
                  <a:pt x="117576" y="64046"/>
                </a:lnTo>
                <a:lnTo>
                  <a:pt x="127787" y="16281"/>
                </a:lnTo>
                <a:close/>
              </a:path>
              <a:path w="294005" h="71119">
                <a:moveTo>
                  <a:pt x="101676" y="16052"/>
                </a:moveTo>
                <a:lnTo>
                  <a:pt x="92773" y="16052"/>
                </a:lnTo>
                <a:lnTo>
                  <a:pt x="84327" y="18066"/>
                </a:lnTo>
                <a:lnTo>
                  <a:pt x="77584" y="23636"/>
                </a:lnTo>
                <a:lnTo>
                  <a:pt x="73117" y="32056"/>
                </a:lnTo>
                <a:lnTo>
                  <a:pt x="71500" y="42621"/>
                </a:lnTo>
                <a:lnTo>
                  <a:pt x="71500" y="51295"/>
                </a:lnTo>
                <a:lnTo>
                  <a:pt x="76174" y="56438"/>
                </a:lnTo>
                <a:lnTo>
                  <a:pt x="84467" y="56438"/>
                </a:lnTo>
                <a:lnTo>
                  <a:pt x="93076" y="54383"/>
                </a:lnTo>
                <a:lnTo>
                  <a:pt x="96583" y="51447"/>
                </a:lnTo>
                <a:lnTo>
                  <a:pt x="80784" y="51447"/>
                </a:lnTo>
                <a:lnTo>
                  <a:pt x="78092" y="48996"/>
                </a:lnTo>
                <a:lnTo>
                  <a:pt x="91693" y="20967"/>
                </a:lnTo>
                <a:lnTo>
                  <a:pt x="105253" y="20967"/>
                </a:lnTo>
                <a:lnTo>
                  <a:pt x="101676" y="16052"/>
                </a:lnTo>
                <a:close/>
              </a:path>
              <a:path w="294005" h="71119">
                <a:moveTo>
                  <a:pt x="105253" y="20967"/>
                </a:moveTo>
                <a:lnTo>
                  <a:pt x="95681" y="20967"/>
                </a:lnTo>
                <a:lnTo>
                  <a:pt x="99136" y="23190"/>
                </a:lnTo>
                <a:lnTo>
                  <a:pt x="99065" y="29946"/>
                </a:lnTo>
                <a:lnTo>
                  <a:pt x="98266" y="37683"/>
                </a:lnTo>
                <a:lnTo>
                  <a:pt x="95689" y="44759"/>
                </a:lnTo>
                <a:lnTo>
                  <a:pt x="91458" y="49632"/>
                </a:lnTo>
                <a:lnTo>
                  <a:pt x="85623" y="51447"/>
                </a:lnTo>
                <a:lnTo>
                  <a:pt x="96583" y="51447"/>
                </a:lnTo>
                <a:lnTo>
                  <a:pt x="99806" y="48750"/>
                </a:lnTo>
                <a:lnTo>
                  <a:pt x="104188" y="40338"/>
                </a:lnTo>
                <a:lnTo>
                  <a:pt x="105752" y="29946"/>
                </a:lnTo>
                <a:lnTo>
                  <a:pt x="105752" y="21653"/>
                </a:lnTo>
                <a:lnTo>
                  <a:pt x="105253" y="20967"/>
                </a:lnTo>
                <a:close/>
              </a:path>
              <a:path w="294005" h="71119">
                <a:moveTo>
                  <a:pt x="129705" y="0"/>
                </a:moveTo>
                <a:lnTo>
                  <a:pt x="124485" y="0"/>
                </a:lnTo>
                <a:lnTo>
                  <a:pt x="122415" y="2146"/>
                </a:lnTo>
                <a:lnTo>
                  <a:pt x="122326" y="7365"/>
                </a:lnTo>
                <a:lnTo>
                  <a:pt x="124485" y="9448"/>
                </a:lnTo>
                <a:lnTo>
                  <a:pt x="129705" y="9448"/>
                </a:lnTo>
                <a:lnTo>
                  <a:pt x="131698" y="7289"/>
                </a:lnTo>
                <a:lnTo>
                  <a:pt x="131775" y="2146"/>
                </a:lnTo>
                <a:lnTo>
                  <a:pt x="129705" y="0"/>
                </a:lnTo>
                <a:close/>
              </a:path>
              <a:path w="294005" h="71119">
                <a:moveTo>
                  <a:pt x="164109" y="16205"/>
                </a:moveTo>
                <a:lnTo>
                  <a:pt x="152285" y="16205"/>
                </a:lnTo>
                <a:lnTo>
                  <a:pt x="148132" y="17970"/>
                </a:lnTo>
                <a:lnTo>
                  <a:pt x="144297" y="21564"/>
                </a:lnTo>
                <a:lnTo>
                  <a:pt x="138696" y="26682"/>
                </a:lnTo>
                <a:lnTo>
                  <a:pt x="135851" y="35090"/>
                </a:lnTo>
                <a:lnTo>
                  <a:pt x="135933" y="51295"/>
                </a:lnTo>
                <a:lnTo>
                  <a:pt x="141300" y="56286"/>
                </a:lnTo>
                <a:lnTo>
                  <a:pt x="156044" y="56286"/>
                </a:lnTo>
                <a:lnTo>
                  <a:pt x="160045" y="54521"/>
                </a:lnTo>
                <a:lnTo>
                  <a:pt x="163208" y="51295"/>
                </a:lnTo>
                <a:lnTo>
                  <a:pt x="146062" y="51295"/>
                </a:lnTo>
                <a:lnTo>
                  <a:pt x="142532" y="48463"/>
                </a:lnTo>
                <a:lnTo>
                  <a:pt x="142532" y="41617"/>
                </a:lnTo>
                <a:lnTo>
                  <a:pt x="142684" y="40004"/>
                </a:lnTo>
                <a:lnTo>
                  <a:pt x="143065" y="38239"/>
                </a:lnTo>
                <a:lnTo>
                  <a:pt x="156738" y="38239"/>
                </a:lnTo>
                <a:lnTo>
                  <a:pt x="161112" y="37007"/>
                </a:lnTo>
                <a:lnTo>
                  <a:pt x="164601" y="33781"/>
                </a:lnTo>
                <a:lnTo>
                  <a:pt x="145135" y="33781"/>
                </a:lnTo>
                <a:lnTo>
                  <a:pt x="144068" y="33718"/>
                </a:lnTo>
                <a:lnTo>
                  <a:pt x="146062" y="25857"/>
                </a:lnTo>
                <a:lnTo>
                  <a:pt x="151053" y="20967"/>
                </a:lnTo>
                <a:lnTo>
                  <a:pt x="167868" y="20967"/>
                </a:lnTo>
                <a:lnTo>
                  <a:pt x="167868" y="20116"/>
                </a:lnTo>
                <a:lnTo>
                  <a:pt x="164109" y="16205"/>
                </a:lnTo>
                <a:close/>
              </a:path>
              <a:path w="294005" h="71119">
                <a:moveTo>
                  <a:pt x="161340" y="46926"/>
                </a:moveTo>
                <a:lnTo>
                  <a:pt x="157733" y="50152"/>
                </a:lnTo>
                <a:lnTo>
                  <a:pt x="154901" y="51295"/>
                </a:lnTo>
                <a:lnTo>
                  <a:pt x="163208" y="51295"/>
                </a:lnTo>
                <a:lnTo>
                  <a:pt x="163880" y="50609"/>
                </a:lnTo>
                <a:lnTo>
                  <a:pt x="161340" y="46926"/>
                </a:lnTo>
                <a:close/>
              </a:path>
              <a:path w="294005" h="71119">
                <a:moveTo>
                  <a:pt x="156738" y="38239"/>
                </a:moveTo>
                <a:lnTo>
                  <a:pt x="143065" y="38239"/>
                </a:lnTo>
                <a:lnTo>
                  <a:pt x="146367" y="38392"/>
                </a:lnTo>
                <a:lnTo>
                  <a:pt x="156197" y="38392"/>
                </a:lnTo>
                <a:lnTo>
                  <a:pt x="156738" y="38239"/>
                </a:lnTo>
                <a:close/>
              </a:path>
              <a:path w="294005" h="71119">
                <a:moveTo>
                  <a:pt x="167868" y="20967"/>
                </a:moveTo>
                <a:lnTo>
                  <a:pt x="160197" y="20967"/>
                </a:lnTo>
                <a:lnTo>
                  <a:pt x="161810" y="23329"/>
                </a:lnTo>
                <a:lnTo>
                  <a:pt x="161810" y="28143"/>
                </a:lnTo>
                <a:lnTo>
                  <a:pt x="161112" y="29667"/>
                </a:lnTo>
                <a:lnTo>
                  <a:pt x="157886" y="32880"/>
                </a:lnTo>
                <a:lnTo>
                  <a:pt x="154901" y="33781"/>
                </a:lnTo>
                <a:lnTo>
                  <a:pt x="164601" y="33781"/>
                </a:lnTo>
                <a:lnTo>
                  <a:pt x="166496" y="32029"/>
                </a:lnTo>
                <a:lnTo>
                  <a:pt x="167868" y="29286"/>
                </a:lnTo>
                <a:lnTo>
                  <a:pt x="167868" y="20967"/>
                </a:lnTo>
                <a:close/>
              </a:path>
              <a:path w="294005" h="71119">
                <a:moveTo>
                  <a:pt x="200583" y="16205"/>
                </a:moveTo>
                <a:lnTo>
                  <a:pt x="192684" y="16205"/>
                </a:lnTo>
                <a:lnTo>
                  <a:pt x="188912" y="17589"/>
                </a:lnTo>
                <a:lnTo>
                  <a:pt x="185305" y="20573"/>
                </a:lnTo>
                <a:lnTo>
                  <a:pt x="180162" y="24726"/>
                </a:lnTo>
                <a:lnTo>
                  <a:pt x="175475" y="34632"/>
                </a:lnTo>
                <a:lnTo>
                  <a:pt x="175475" y="51765"/>
                </a:lnTo>
                <a:lnTo>
                  <a:pt x="179463" y="56286"/>
                </a:lnTo>
                <a:lnTo>
                  <a:pt x="192747" y="56286"/>
                </a:lnTo>
                <a:lnTo>
                  <a:pt x="196443" y="54825"/>
                </a:lnTo>
                <a:lnTo>
                  <a:pt x="200373" y="51523"/>
                </a:lnTo>
                <a:lnTo>
                  <a:pt x="184302" y="51523"/>
                </a:lnTo>
                <a:lnTo>
                  <a:pt x="181927" y="48602"/>
                </a:lnTo>
                <a:lnTo>
                  <a:pt x="181927" y="37325"/>
                </a:lnTo>
                <a:lnTo>
                  <a:pt x="184619" y="29336"/>
                </a:lnTo>
                <a:lnTo>
                  <a:pt x="187299" y="25730"/>
                </a:lnTo>
                <a:lnTo>
                  <a:pt x="189293" y="23113"/>
                </a:lnTo>
                <a:lnTo>
                  <a:pt x="192443" y="21424"/>
                </a:lnTo>
                <a:lnTo>
                  <a:pt x="204834" y="21424"/>
                </a:lnTo>
                <a:lnTo>
                  <a:pt x="206044" y="19430"/>
                </a:lnTo>
                <a:lnTo>
                  <a:pt x="203580" y="17271"/>
                </a:lnTo>
                <a:lnTo>
                  <a:pt x="200583" y="16205"/>
                </a:lnTo>
                <a:close/>
              </a:path>
              <a:path w="294005" h="71119">
                <a:moveTo>
                  <a:pt x="198285" y="47383"/>
                </a:moveTo>
                <a:lnTo>
                  <a:pt x="195440" y="50076"/>
                </a:lnTo>
                <a:lnTo>
                  <a:pt x="192214" y="51523"/>
                </a:lnTo>
                <a:lnTo>
                  <a:pt x="200373" y="51523"/>
                </a:lnTo>
                <a:lnTo>
                  <a:pt x="200736" y="51219"/>
                </a:lnTo>
                <a:lnTo>
                  <a:pt x="198285" y="47383"/>
                </a:lnTo>
                <a:close/>
              </a:path>
              <a:path w="294005" h="71119">
                <a:moveTo>
                  <a:pt x="204834" y="21424"/>
                </a:moveTo>
                <a:lnTo>
                  <a:pt x="198208" y="21424"/>
                </a:lnTo>
                <a:lnTo>
                  <a:pt x="200812" y="22110"/>
                </a:lnTo>
                <a:lnTo>
                  <a:pt x="203199" y="24117"/>
                </a:lnTo>
                <a:lnTo>
                  <a:pt x="204834" y="21424"/>
                </a:lnTo>
                <a:close/>
              </a:path>
              <a:path w="294005" h="71119">
                <a:moveTo>
                  <a:pt x="222859" y="21729"/>
                </a:moveTo>
                <a:lnTo>
                  <a:pt x="217017" y="21729"/>
                </a:lnTo>
                <a:lnTo>
                  <a:pt x="212191" y="44843"/>
                </a:lnTo>
                <a:lnTo>
                  <a:pt x="211797" y="46850"/>
                </a:lnTo>
                <a:lnTo>
                  <a:pt x="211569" y="49072"/>
                </a:lnTo>
                <a:lnTo>
                  <a:pt x="211569" y="54444"/>
                </a:lnTo>
                <a:lnTo>
                  <a:pt x="213880" y="56667"/>
                </a:lnTo>
                <a:lnTo>
                  <a:pt x="221018" y="56667"/>
                </a:lnTo>
                <a:lnTo>
                  <a:pt x="223240" y="56133"/>
                </a:lnTo>
                <a:lnTo>
                  <a:pt x="225399" y="55143"/>
                </a:lnTo>
                <a:lnTo>
                  <a:pt x="225399" y="52069"/>
                </a:lnTo>
                <a:lnTo>
                  <a:pt x="218719" y="52069"/>
                </a:lnTo>
                <a:lnTo>
                  <a:pt x="217563" y="51142"/>
                </a:lnTo>
                <a:lnTo>
                  <a:pt x="217605" y="46850"/>
                </a:lnTo>
                <a:lnTo>
                  <a:pt x="217716" y="45846"/>
                </a:lnTo>
                <a:lnTo>
                  <a:pt x="218097" y="44157"/>
                </a:lnTo>
                <a:lnTo>
                  <a:pt x="222859" y="21729"/>
                </a:lnTo>
                <a:close/>
              </a:path>
              <a:path w="294005" h="71119">
                <a:moveTo>
                  <a:pt x="225399" y="51295"/>
                </a:moveTo>
                <a:lnTo>
                  <a:pt x="224167" y="51828"/>
                </a:lnTo>
                <a:lnTo>
                  <a:pt x="223088" y="52069"/>
                </a:lnTo>
                <a:lnTo>
                  <a:pt x="225399" y="52069"/>
                </a:lnTo>
                <a:lnTo>
                  <a:pt x="225399" y="51295"/>
                </a:lnTo>
                <a:close/>
              </a:path>
              <a:path w="294005" h="71119">
                <a:moveTo>
                  <a:pt x="233540" y="17208"/>
                </a:moveTo>
                <a:lnTo>
                  <a:pt x="212877" y="17208"/>
                </a:lnTo>
                <a:lnTo>
                  <a:pt x="212026" y="21729"/>
                </a:lnTo>
                <a:lnTo>
                  <a:pt x="231152" y="21729"/>
                </a:lnTo>
                <a:lnTo>
                  <a:pt x="233540" y="17208"/>
                </a:lnTo>
                <a:close/>
              </a:path>
              <a:path w="294005" h="71119">
                <a:moveTo>
                  <a:pt x="227164" y="6146"/>
                </a:moveTo>
                <a:lnTo>
                  <a:pt x="220637" y="7531"/>
                </a:lnTo>
                <a:lnTo>
                  <a:pt x="219709" y="10439"/>
                </a:lnTo>
                <a:lnTo>
                  <a:pt x="218719" y="14122"/>
                </a:lnTo>
                <a:lnTo>
                  <a:pt x="217944" y="17208"/>
                </a:lnTo>
                <a:lnTo>
                  <a:pt x="224015" y="17208"/>
                </a:lnTo>
                <a:lnTo>
                  <a:pt x="224701" y="13893"/>
                </a:lnTo>
                <a:lnTo>
                  <a:pt x="226161" y="8978"/>
                </a:lnTo>
                <a:lnTo>
                  <a:pt x="227164" y="6146"/>
                </a:lnTo>
                <a:close/>
              </a:path>
              <a:path w="294005" h="71119">
                <a:moveTo>
                  <a:pt x="264325" y="39090"/>
                </a:moveTo>
                <a:lnTo>
                  <a:pt x="259181" y="39090"/>
                </a:lnTo>
                <a:lnTo>
                  <a:pt x="253428" y="55448"/>
                </a:lnTo>
                <a:lnTo>
                  <a:pt x="258571" y="55448"/>
                </a:lnTo>
                <a:lnTo>
                  <a:pt x="264325" y="39090"/>
                </a:lnTo>
                <a:close/>
              </a:path>
              <a:path w="294005" h="71119">
                <a:moveTo>
                  <a:pt x="279145" y="39090"/>
                </a:moveTo>
                <a:lnTo>
                  <a:pt x="274002" y="39090"/>
                </a:lnTo>
                <a:lnTo>
                  <a:pt x="268249" y="55448"/>
                </a:lnTo>
                <a:lnTo>
                  <a:pt x="273392" y="55448"/>
                </a:lnTo>
                <a:lnTo>
                  <a:pt x="279145" y="39090"/>
                </a:lnTo>
                <a:close/>
              </a:path>
              <a:path w="294005" h="71119">
                <a:moveTo>
                  <a:pt x="287985" y="34023"/>
                </a:moveTo>
                <a:lnTo>
                  <a:pt x="252196" y="34023"/>
                </a:lnTo>
                <a:lnTo>
                  <a:pt x="252196" y="39090"/>
                </a:lnTo>
                <a:lnTo>
                  <a:pt x="287985" y="39090"/>
                </a:lnTo>
                <a:lnTo>
                  <a:pt x="287985" y="34023"/>
                </a:lnTo>
                <a:close/>
              </a:path>
              <a:path w="294005" h="71119">
                <a:moveTo>
                  <a:pt x="270319" y="22351"/>
                </a:moveTo>
                <a:lnTo>
                  <a:pt x="265099" y="22351"/>
                </a:lnTo>
                <a:lnTo>
                  <a:pt x="261099" y="34023"/>
                </a:lnTo>
                <a:lnTo>
                  <a:pt x="266242" y="34023"/>
                </a:lnTo>
                <a:lnTo>
                  <a:pt x="270319" y="22351"/>
                </a:lnTo>
                <a:close/>
              </a:path>
              <a:path w="294005" h="71119">
                <a:moveTo>
                  <a:pt x="285140" y="22351"/>
                </a:moveTo>
                <a:lnTo>
                  <a:pt x="279996" y="22351"/>
                </a:lnTo>
                <a:lnTo>
                  <a:pt x="275920" y="34023"/>
                </a:lnTo>
                <a:lnTo>
                  <a:pt x="281063" y="34023"/>
                </a:lnTo>
                <a:lnTo>
                  <a:pt x="285140" y="22351"/>
                </a:lnTo>
                <a:close/>
              </a:path>
              <a:path w="294005" h="71119">
                <a:moveTo>
                  <a:pt x="293890" y="17271"/>
                </a:moveTo>
                <a:lnTo>
                  <a:pt x="258102" y="17271"/>
                </a:lnTo>
                <a:lnTo>
                  <a:pt x="258102" y="22351"/>
                </a:lnTo>
                <a:lnTo>
                  <a:pt x="293890" y="22351"/>
                </a:lnTo>
                <a:lnTo>
                  <a:pt x="293890" y="17271"/>
                </a:lnTo>
                <a:close/>
              </a:path>
              <a:path w="294005" h="71119">
                <a:moveTo>
                  <a:pt x="277837" y="1079"/>
                </a:moveTo>
                <a:lnTo>
                  <a:pt x="272694" y="1079"/>
                </a:lnTo>
                <a:lnTo>
                  <a:pt x="266941" y="17271"/>
                </a:lnTo>
                <a:lnTo>
                  <a:pt x="272084" y="17271"/>
                </a:lnTo>
                <a:lnTo>
                  <a:pt x="277837" y="1079"/>
                </a:lnTo>
                <a:close/>
              </a:path>
              <a:path w="294005" h="71119">
                <a:moveTo>
                  <a:pt x="292671" y="1079"/>
                </a:moveTo>
                <a:lnTo>
                  <a:pt x="287515" y="1079"/>
                </a:lnTo>
                <a:lnTo>
                  <a:pt x="281762" y="17271"/>
                </a:lnTo>
                <a:lnTo>
                  <a:pt x="286905" y="17271"/>
                </a:lnTo>
                <a:lnTo>
                  <a:pt x="292671" y="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" name="object 26"/>
          <p:cNvSpPr/>
          <p:nvPr/>
        </p:nvSpPr>
        <p:spPr>
          <a:xfrm>
            <a:off x="11414301" y="2144202"/>
            <a:ext cx="359637" cy="497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" name="object 27"/>
          <p:cNvSpPr/>
          <p:nvPr/>
        </p:nvSpPr>
        <p:spPr>
          <a:xfrm>
            <a:off x="11416357" y="4643212"/>
            <a:ext cx="159970" cy="46567"/>
          </a:xfrm>
          <a:custGeom>
            <a:avLst/>
            <a:gdLst/>
            <a:ahLst/>
            <a:cxnLst/>
            <a:rect l="l" t="t" r="r" b="b"/>
            <a:pathLst>
              <a:path w="185419" h="53975">
                <a:moveTo>
                  <a:pt x="18503" y="0"/>
                </a:moveTo>
                <a:lnTo>
                  <a:pt x="11214" y="0"/>
                </a:lnTo>
                <a:lnTo>
                  <a:pt x="0" y="52679"/>
                </a:lnTo>
                <a:lnTo>
                  <a:pt x="6527" y="52679"/>
                </a:lnTo>
                <a:lnTo>
                  <a:pt x="12750" y="22123"/>
                </a:lnTo>
                <a:lnTo>
                  <a:pt x="14046" y="15430"/>
                </a:lnTo>
                <a:lnTo>
                  <a:pt x="14934" y="8369"/>
                </a:lnTo>
                <a:lnTo>
                  <a:pt x="15049" y="7835"/>
                </a:lnTo>
                <a:lnTo>
                  <a:pt x="20917" y="7835"/>
                </a:lnTo>
                <a:lnTo>
                  <a:pt x="18503" y="0"/>
                </a:lnTo>
                <a:close/>
              </a:path>
              <a:path w="185419" h="53975">
                <a:moveTo>
                  <a:pt x="20917" y="7835"/>
                </a:moveTo>
                <a:lnTo>
                  <a:pt x="15049" y="7835"/>
                </a:lnTo>
                <a:lnTo>
                  <a:pt x="15125" y="8369"/>
                </a:lnTo>
                <a:lnTo>
                  <a:pt x="16433" y="14363"/>
                </a:lnTo>
                <a:lnTo>
                  <a:pt x="18351" y="20434"/>
                </a:lnTo>
                <a:lnTo>
                  <a:pt x="28409" y="52679"/>
                </a:lnTo>
                <a:lnTo>
                  <a:pt x="35013" y="52679"/>
                </a:lnTo>
                <a:lnTo>
                  <a:pt x="36730" y="44615"/>
                </a:lnTo>
                <a:lnTo>
                  <a:pt x="31407" y="44615"/>
                </a:lnTo>
                <a:lnTo>
                  <a:pt x="31254" y="43853"/>
                </a:lnTo>
                <a:lnTo>
                  <a:pt x="30327" y="38481"/>
                </a:lnTo>
                <a:lnTo>
                  <a:pt x="28867" y="33642"/>
                </a:lnTo>
                <a:lnTo>
                  <a:pt x="20917" y="7835"/>
                </a:lnTo>
                <a:close/>
              </a:path>
              <a:path w="185419" h="53975">
                <a:moveTo>
                  <a:pt x="46228" y="0"/>
                </a:moveTo>
                <a:lnTo>
                  <a:pt x="40005" y="0"/>
                </a:lnTo>
                <a:lnTo>
                  <a:pt x="34175" y="28638"/>
                </a:lnTo>
                <a:lnTo>
                  <a:pt x="32639" y="36093"/>
                </a:lnTo>
                <a:lnTo>
                  <a:pt x="31483" y="44234"/>
                </a:lnTo>
                <a:lnTo>
                  <a:pt x="31407" y="44615"/>
                </a:lnTo>
                <a:lnTo>
                  <a:pt x="36730" y="44615"/>
                </a:lnTo>
                <a:lnTo>
                  <a:pt x="46228" y="0"/>
                </a:lnTo>
                <a:close/>
              </a:path>
              <a:path w="185419" h="53975">
                <a:moveTo>
                  <a:pt x="80632" y="13284"/>
                </a:moveTo>
                <a:lnTo>
                  <a:pt x="71729" y="13284"/>
                </a:lnTo>
                <a:lnTo>
                  <a:pt x="63283" y="15297"/>
                </a:lnTo>
                <a:lnTo>
                  <a:pt x="56540" y="20867"/>
                </a:lnTo>
                <a:lnTo>
                  <a:pt x="52073" y="29287"/>
                </a:lnTo>
                <a:lnTo>
                  <a:pt x="50457" y="39852"/>
                </a:lnTo>
                <a:lnTo>
                  <a:pt x="50457" y="48539"/>
                </a:lnTo>
                <a:lnTo>
                  <a:pt x="55143" y="53682"/>
                </a:lnTo>
                <a:lnTo>
                  <a:pt x="63436" y="53682"/>
                </a:lnTo>
                <a:lnTo>
                  <a:pt x="72037" y="51627"/>
                </a:lnTo>
                <a:lnTo>
                  <a:pt x="75543" y="48691"/>
                </a:lnTo>
                <a:lnTo>
                  <a:pt x="59740" y="48691"/>
                </a:lnTo>
                <a:lnTo>
                  <a:pt x="57061" y="46228"/>
                </a:lnTo>
                <a:lnTo>
                  <a:pt x="70650" y="18199"/>
                </a:lnTo>
                <a:lnTo>
                  <a:pt x="84201" y="18199"/>
                </a:lnTo>
                <a:lnTo>
                  <a:pt x="80632" y="13284"/>
                </a:lnTo>
                <a:close/>
              </a:path>
              <a:path w="185419" h="53975">
                <a:moveTo>
                  <a:pt x="84201" y="18199"/>
                </a:moveTo>
                <a:lnTo>
                  <a:pt x="74637" y="18199"/>
                </a:lnTo>
                <a:lnTo>
                  <a:pt x="78092" y="20434"/>
                </a:lnTo>
                <a:lnTo>
                  <a:pt x="78020" y="27190"/>
                </a:lnTo>
                <a:lnTo>
                  <a:pt x="77223" y="34916"/>
                </a:lnTo>
                <a:lnTo>
                  <a:pt x="74650" y="41997"/>
                </a:lnTo>
                <a:lnTo>
                  <a:pt x="70419" y="46875"/>
                </a:lnTo>
                <a:lnTo>
                  <a:pt x="64579" y="48691"/>
                </a:lnTo>
                <a:lnTo>
                  <a:pt x="75543" y="48691"/>
                </a:lnTo>
                <a:lnTo>
                  <a:pt x="78763" y="45994"/>
                </a:lnTo>
                <a:lnTo>
                  <a:pt x="83144" y="37582"/>
                </a:lnTo>
                <a:lnTo>
                  <a:pt x="84709" y="27190"/>
                </a:lnTo>
                <a:lnTo>
                  <a:pt x="84709" y="18897"/>
                </a:lnTo>
                <a:lnTo>
                  <a:pt x="84201" y="18199"/>
                </a:lnTo>
                <a:close/>
              </a:path>
              <a:path w="185419" h="53975">
                <a:moveTo>
                  <a:pt x="105283" y="18961"/>
                </a:moveTo>
                <a:lnTo>
                  <a:pt x="99441" y="18961"/>
                </a:lnTo>
                <a:lnTo>
                  <a:pt x="94615" y="42087"/>
                </a:lnTo>
                <a:lnTo>
                  <a:pt x="94221" y="44081"/>
                </a:lnTo>
                <a:lnTo>
                  <a:pt x="93992" y="46304"/>
                </a:lnTo>
                <a:lnTo>
                  <a:pt x="93992" y="51689"/>
                </a:lnTo>
                <a:lnTo>
                  <a:pt x="96304" y="53911"/>
                </a:lnTo>
                <a:lnTo>
                  <a:pt x="103441" y="53911"/>
                </a:lnTo>
                <a:lnTo>
                  <a:pt x="105664" y="53378"/>
                </a:lnTo>
                <a:lnTo>
                  <a:pt x="107823" y="52374"/>
                </a:lnTo>
                <a:lnTo>
                  <a:pt x="107823" y="49301"/>
                </a:lnTo>
                <a:lnTo>
                  <a:pt x="101142" y="49301"/>
                </a:lnTo>
                <a:lnTo>
                  <a:pt x="99987" y="48374"/>
                </a:lnTo>
                <a:lnTo>
                  <a:pt x="100029" y="44081"/>
                </a:lnTo>
                <a:lnTo>
                  <a:pt x="100139" y="43078"/>
                </a:lnTo>
                <a:lnTo>
                  <a:pt x="100520" y="41389"/>
                </a:lnTo>
                <a:lnTo>
                  <a:pt x="105283" y="18961"/>
                </a:lnTo>
                <a:close/>
              </a:path>
              <a:path w="185419" h="53975">
                <a:moveTo>
                  <a:pt x="107823" y="48539"/>
                </a:moveTo>
                <a:lnTo>
                  <a:pt x="106591" y="49072"/>
                </a:lnTo>
                <a:lnTo>
                  <a:pt x="105511" y="49301"/>
                </a:lnTo>
                <a:lnTo>
                  <a:pt x="107823" y="49301"/>
                </a:lnTo>
                <a:lnTo>
                  <a:pt x="107823" y="48539"/>
                </a:lnTo>
                <a:close/>
              </a:path>
              <a:path w="185419" h="53975">
                <a:moveTo>
                  <a:pt x="115963" y="14439"/>
                </a:moveTo>
                <a:lnTo>
                  <a:pt x="95300" y="14439"/>
                </a:lnTo>
                <a:lnTo>
                  <a:pt x="94449" y="18961"/>
                </a:lnTo>
                <a:lnTo>
                  <a:pt x="113576" y="18961"/>
                </a:lnTo>
                <a:lnTo>
                  <a:pt x="115963" y="14439"/>
                </a:lnTo>
                <a:close/>
              </a:path>
              <a:path w="185419" h="53975">
                <a:moveTo>
                  <a:pt x="109588" y="3378"/>
                </a:moveTo>
                <a:lnTo>
                  <a:pt x="103060" y="4762"/>
                </a:lnTo>
                <a:lnTo>
                  <a:pt x="102133" y="7683"/>
                </a:lnTo>
                <a:lnTo>
                  <a:pt x="101142" y="11366"/>
                </a:lnTo>
                <a:lnTo>
                  <a:pt x="100368" y="14439"/>
                </a:lnTo>
                <a:lnTo>
                  <a:pt x="106438" y="14439"/>
                </a:lnTo>
                <a:lnTo>
                  <a:pt x="107124" y="11137"/>
                </a:lnTo>
                <a:lnTo>
                  <a:pt x="108585" y="6223"/>
                </a:lnTo>
                <a:lnTo>
                  <a:pt x="109588" y="3378"/>
                </a:lnTo>
                <a:close/>
              </a:path>
              <a:path w="185419" h="53975">
                <a:moveTo>
                  <a:pt x="145516" y="13436"/>
                </a:moveTo>
                <a:lnTo>
                  <a:pt x="133692" y="13436"/>
                </a:lnTo>
                <a:lnTo>
                  <a:pt x="129552" y="15201"/>
                </a:lnTo>
                <a:lnTo>
                  <a:pt x="125717" y="18796"/>
                </a:lnTo>
                <a:lnTo>
                  <a:pt x="120103" y="23926"/>
                </a:lnTo>
                <a:lnTo>
                  <a:pt x="117259" y="32334"/>
                </a:lnTo>
                <a:lnTo>
                  <a:pt x="117341" y="48539"/>
                </a:lnTo>
                <a:lnTo>
                  <a:pt x="122720" y="53530"/>
                </a:lnTo>
                <a:lnTo>
                  <a:pt x="137464" y="53530"/>
                </a:lnTo>
                <a:lnTo>
                  <a:pt x="141452" y="51765"/>
                </a:lnTo>
                <a:lnTo>
                  <a:pt x="144605" y="48539"/>
                </a:lnTo>
                <a:lnTo>
                  <a:pt x="127469" y="48539"/>
                </a:lnTo>
                <a:lnTo>
                  <a:pt x="123939" y="45694"/>
                </a:lnTo>
                <a:lnTo>
                  <a:pt x="123939" y="38862"/>
                </a:lnTo>
                <a:lnTo>
                  <a:pt x="124104" y="37249"/>
                </a:lnTo>
                <a:lnTo>
                  <a:pt x="124485" y="35483"/>
                </a:lnTo>
                <a:lnTo>
                  <a:pt x="138158" y="35483"/>
                </a:lnTo>
                <a:lnTo>
                  <a:pt x="142532" y="34251"/>
                </a:lnTo>
                <a:lnTo>
                  <a:pt x="146013" y="31026"/>
                </a:lnTo>
                <a:lnTo>
                  <a:pt x="126555" y="31026"/>
                </a:lnTo>
                <a:lnTo>
                  <a:pt x="125476" y="30949"/>
                </a:lnTo>
                <a:lnTo>
                  <a:pt x="127469" y="23088"/>
                </a:lnTo>
                <a:lnTo>
                  <a:pt x="132473" y="18199"/>
                </a:lnTo>
                <a:lnTo>
                  <a:pt x="149288" y="18199"/>
                </a:lnTo>
                <a:lnTo>
                  <a:pt x="149288" y="17360"/>
                </a:lnTo>
                <a:lnTo>
                  <a:pt x="145516" y="13436"/>
                </a:lnTo>
                <a:close/>
              </a:path>
              <a:path w="185419" h="53975">
                <a:moveTo>
                  <a:pt x="142760" y="44157"/>
                </a:moveTo>
                <a:lnTo>
                  <a:pt x="139153" y="47383"/>
                </a:lnTo>
                <a:lnTo>
                  <a:pt x="136309" y="48539"/>
                </a:lnTo>
                <a:lnTo>
                  <a:pt x="144605" y="48539"/>
                </a:lnTo>
                <a:lnTo>
                  <a:pt x="145288" y="47840"/>
                </a:lnTo>
                <a:lnTo>
                  <a:pt x="142760" y="44157"/>
                </a:lnTo>
                <a:close/>
              </a:path>
              <a:path w="185419" h="53975">
                <a:moveTo>
                  <a:pt x="138158" y="35483"/>
                </a:moveTo>
                <a:lnTo>
                  <a:pt x="124485" y="35483"/>
                </a:lnTo>
                <a:lnTo>
                  <a:pt x="127787" y="35636"/>
                </a:lnTo>
                <a:lnTo>
                  <a:pt x="137617" y="35636"/>
                </a:lnTo>
                <a:lnTo>
                  <a:pt x="138158" y="35483"/>
                </a:lnTo>
                <a:close/>
              </a:path>
              <a:path w="185419" h="53975">
                <a:moveTo>
                  <a:pt x="149288" y="18199"/>
                </a:moveTo>
                <a:lnTo>
                  <a:pt x="141605" y="18199"/>
                </a:lnTo>
                <a:lnTo>
                  <a:pt x="143217" y="20574"/>
                </a:lnTo>
                <a:lnTo>
                  <a:pt x="143217" y="25374"/>
                </a:lnTo>
                <a:lnTo>
                  <a:pt x="142532" y="26911"/>
                </a:lnTo>
                <a:lnTo>
                  <a:pt x="139306" y="30111"/>
                </a:lnTo>
                <a:lnTo>
                  <a:pt x="136309" y="31026"/>
                </a:lnTo>
                <a:lnTo>
                  <a:pt x="146013" y="31026"/>
                </a:lnTo>
                <a:lnTo>
                  <a:pt x="147904" y="29273"/>
                </a:lnTo>
                <a:lnTo>
                  <a:pt x="149288" y="26517"/>
                </a:lnTo>
                <a:lnTo>
                  <a:pt x="149288" y="18199"/>
                </a:lnTo>
                <a:close/>
              </a:path>
              <a:path w="185419" h="53975">
                <a:moveTo>
                  <a:pt x="154813" y="45466"/>
                </a:moveTo>
                <a:lnTo>
                  <a:pt x="152361" y="50076"/>
                </a:lnTo>
                <a:lnTo>
                  <a:pt x="155740" y="52451"/>
                </a:lnTo>
                <a:lnTo>
                  <a:pt x="160731" y="53759"/>
                </a:lnTo>
                <a:lnTo>
                  <a:pt x="175171" y="53759"/>
                </a:lnTo>
                <a:lnTo>
                  <a:pt x="181801" y="49072"/>
                </a:lnTo>
                <a:lnTo>
                  <a:pt x="161963" y="49072"/>
                </a:lnTo>
                <a:lnTo>
                  <a:pt x="158267" y="47840"/>
                </a:lnTo>
                <a:lnTo>
                  <a:pt x="154813" y="45466"/>
                </a:lnTo>
                <a:close/>
              </a:path>
              <a:path w="185419" h="53975">
                <a:moveTo>
                  <a:pt x="178244" y="12903"/>
                </a:moveTo>
                <a:lnTo>
                  <a:pt x="164947" y="12903"/>
                </a:lnTo>
                <a:lnTo>
                  <a:pt x="158661" y="17894"/>
                </a:lnTo>
                <a:lnTo>
                  <a:pt x="158661" y="29260"/>
                </a:lnTo>
                <a:lnTo>
                  <a:pt x="160807" y="31864"/>
                </a:lnTo>
                <a:lnTo>
                  <a:pt x="170637" y="36169"/>
                </a:lnTo>
                <a:lnTo>
                  <a:pt x="174396" y="37858"/>
                </a:lnTo>
                <a:lnTo>
                  <a:pt x="175475" y="39471"/>
                </a:lnTo>
                <a:lnTo>
                  <a:pt x="175475" y="46532"/>
                </a:lnTo>
                <a:lnTo>
                  <a:pt x="171475" y="49072"/>
                </a:lnTo>
                <a:lnTo>
                  <a:pt x="181801" y="49072"/>
                </a:lnTo>
                <a:lnTo>
                  <a:pt x="182232" y="48768"/>
                </a:lnTo>
                <a:lnTo>
                  <a:pt x="182176" y="36169"/>
                </a:lnTo>
                <a:lnTo>
                  <a:pt x="180086" y="33324"/>
                </a:lnTo>
                <a:lnTo>
                  <a:pt x="166103" y="27343"/>
                </a:lnTo>
                <a:lnTo>
                  <a:pt x="165176" y="25958"/>
                </a:lnTo>
                <a:lnTo>
                  <a:pt x="165176" y="19735"/>
                </a:lnTo>
                <a:lnTo>
                  <a:pt x="168871" y="17665"/>
                </a:lnTo>
                <a:lnTo>
                  <a:pt x="184321" y="17665"/>
                </a:lnTo>
                <a:lnTo>
                  <a:pt x="185305" y="15824"/>
                </a:lnTo>
                <a:lnTo>
                  <a:pt x="182460" y="13982"/>
                </a:lnTo>
                <a:lnTo>
                  <a:pt x="178244" y="12903"/>
                </a:lnTo>
                <a:close/>
              </a:path>
              <a:path w="185419" h="53975">
                <a:moveTo>
                  <a:pt x="184321" y="17665"/>
                </a:moveTo>
                <a:lnTo>
                  <a:pt x="177241" y="17665"/>
                </a:lnTo>
                <a:lnTo>
                  <a:pt x="179857" y="18821"/>
                </a:lnTo>
                <a:lnTo>
                  <a:pt x="182841" y="20434"/>
                </a:lnTo>
                <a:lnTo>
                  <a:pt x="184321" y="1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" name="object 28"/>
          <p:cNvSpPr/>
          <p:nvPr/>
        </p:nvSpPr>
        <p:spPr>
          <a:xfrm>
            <a:off x="11354208" y="1272080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" name="object 29"/>
          <p:cNvSpPr/>
          <p:nvPr/>
        </p:nvSpPr>
        <p:spPr>
          <a:xfrm>
            <a:off x="11354208" y="9105102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" name="object 30"/>
          <p:cNvSpPr/>
          <p:nvPr/>
        </p:nvSpPr>
        <p:spPr>
          <a:xfrm>
            <a:off x="12759038" y="1975609"/>
            <a:ext cx="274469" cy="54784"/>
          </a:xfrm>
          <a:custGeom>
            <a:avLst/>
            <a:gdLst/>
            <a:ahLst/>
            <a:cxnLst/>
            <a:rect l="l" t="t" r="r" b="b"/>
            <a:pathLst>
              <a:path w="318134" h="63500">
                <a:moveTo>
                  <a:pt x="13081" y="42646"/>
                </a:moveTo>
                <a:lnTo>
                  <a:pt x="0" y="44526"/>
                </a:lnTo>
                <a:lnTo>
                  <a:pt x="901" y="50253"/>
                </a:lnTo>
                <a:lnTo>
                  <a:pt x="3759" y="55003"/>
                </a:lnTo>
                <a:lnTo>
                  <a:pt x="8331" y="58496"/>
                </a:lnTo>
                <a:lnTo>
                  <a:pt x="13169" y="62268"/>
                </a:lnTo>
                <a:lnTo>
                  <a:pt x="18453" y="63246"/>
                </a:lnTo>
                <a:lnTo>
                  <a:pt x="30378" y="63246"/>
                </a:lnTo>
                <a:lnTo>
                  <a:pt x="36106" y="62268"/>
                </a:lnTo>
                <a:lnTo>
                  <a:pt x="40944" y="58775"/>
                </a:lnTo>
                <a:lnTo>
                  <a:pt x="45605" y="55549"/>
                </a:lnTo>
                <a:lnTo>
                  <a:pt x="47298" y="52222"/>
                </a:lnTo>
                <a:lnTo>
                  <a:pt x="18008" y="52222"/>
                </a:lnTo>
                <a:lnTo>
                  <a:pt x="14071" y="48552"/>
                </a:lnTo>
                <a:lnTo>
                  <a:pt x="13081" y="42646"/>
                </a:lnTo>
                <a:close/>
              </a:path>
              <a:path w="318134" h="63500">
                <a:moveTo>
                  <a:pt x="47070" y="35750"/>
                </a:moveTo>
                <a:lnTo>
                  <a:pt x="26428" y="35750"/>
                </a:lnTo>
                <a:lnTo>
                  <a:pt x="28943" y="36639"/>
                </a:lnTo>
                <a:lnTo>
                  <a:pt x="32080" y="37807"/>
                </a:lnTo>
                <a:lnTo>
                  <a:pt x="33591" y="40843"/>
                </a:lnTo>
                <a:lnTo>
                  <a:pt x="33591" y="49542"/>
                </a:lnTo>
                <a:lnTo>
                  <a:pt x="29032" y="52222"/>
                </a:lnTo>
                <a:lnTo>
                  <a:pt x="47298" y="52222"/>
                </a:lnTo>
                <a:lnTo>
                  <a:pt x="48209" y="50431"/>
                </a:lnTo>
                <a:lnTo>
                  <a:pt x="48209" y="36906"/>
                </a:lnTo>
                <a:lnTo>
                  <a:pt x="47070" y="35750"/>
                </a:lnTo>
                <a:close/>
              </a:path>
              <a:path w="318134" h="63500">
                <a:moveTo>
                  <a:pt x="44798" y="10477"/>
                </a:moveTo>
                <a:lnTo>
                  <a:pt x="25984" y="10477"/>
                </a:lnTo>
                <a:lnTo>
                  <a:pt x="28219" y="11010"/>
                </a:lnTo>
                <a:lnTo>
                  <a:pt x="31267" y="13881"/>
                </a:lnTo>
                <a:lnTo>
                  <a:pt x="32346" y="15849"/>
                </a:lnTo>
                <a:lnTo>
                  <a:pt x="32346" y="20243"/>
                </a:lnTo>
                <a:lnTo>
                  <a:pt x="31089" y="22567"/>
                </a:lnTo>
                <a:lnTo>
                  <a:pt x="29210" y="23914"/>
                </a:lnTo>
                <a:lnTo>
                  <a:pt x="27241" y="25260"/>
                </a:lnTo>
                <a:lnTo>
                  <a:pt x="16306" y="25260"/>
                </a:lnTo>
                <a:lnTo>
                  <a:pt x="16306" y="36004"/>
                </a:lnTo>
                <a:lnTo>
                  <a:pt x="21856" y="36004"/>
                </a:lnTo>
                <a:lnTo>
                  <a:pt x="26428" y="35750"/>
                </a:lnTo>
                <a:lnTo>
                  <a:pt x="47070" y="35750"/>
                </a:lnTo>
                <a:lnTo>
                  <a:pt x="43180" y="31800"/>
                </a:lnTo>
                <a:lnTo>
                  <a:pt x="35839" y="30276"/>
                </a:lnTo>
                <a:lnTo>
                  <a:pt x="35839" y="30099"/>
                </a:lnTo>
                <a:lnTo>
                  <a:pt x="42024" y="28308"/>
                </a:lnTo>
                <a:lnTo>
                  <a:pt x="46405" y="23469"/>
                </a:lnTo>
                <a:lnTo>
                  <a:pt x="46314" y="16395"/>
                </a:lnTo>
                <a:lnTo>
                  <a:pt x="44798" y="10477"/>
                </a:lnTo>
                <a:close/>
              </a:path>
              <a:path w="318134" h="63500">
                <a:moveTo>
                  <a:pt x="24460" y="0"/>
                </a:moveTo>
                <a:lnTo>
                  <a:pt x="16785" y="1049"/>
                </a:lnTo>
                <a:lnTo>
                  <a:pt x="10112" y="4164"/>
                </a:lnTo>
                <a:lnTo>
                  <a:pt x="4968" y="9295"/>
                </a:lnTo>
                <a:lnTo>
                  <a:pt x="1879" y="16395"/>
                </a:lnTo>
                <a:lnTo>
                  <a:pt x="14605" y="18453"/>
                </a:lnTo>
                <a:lnTo>
                  <a:pt x="15684" y="13703"/>
                </a:lnTo>
                <a:lnTo>
                  <a:pt x="18719" y="10477"/>
                </a:lnTo>
                <a:lnTo>
                  <a:pt x="44798" y="10477"/>
                </a:lnTo>
                <a:lnTo>
                  <a:pt x="44437" y="9070"/>
                </a:lnTo>
                <a:lnTo>
                  <a:pt x="39328" y="3875"/>
                </a:lnTo>
                <a:lnTo>
                  <a:pt x="32271" y="929"/>
                </a:lnTo>
                <a:lnTo>
                  <a:pt x="24460" y="0"/>
                </a:lnTo>
                <a:close/>
              </a:path>
              <a:path w="318134" h="63500">
                <a:moveTo>
                  <a:pt x="67640" y="43802"/>
                </a:moveTo>
                <a:lnTo>
                  <a:pt x="54203" y="45783"/>
                </a:lnTo>
                <a:lnTo>
                  <a:pt x="57467" y="53612"/>
                </a:lnTo>
                <a:lnTo>
                  <a:pt x="62904" y="59048"/>
                </a:lnTo>
                <a:lnTo>
                  <a:pt x="70039" y="62217"/>
                </a:lnTo>
                <a:lnTo>
                  <a:pt x="78397" y="63246"/>
                </a:lnTo>
                <a:lnTo>
                  <a:pt x="84848" y="63246"/>
                </a:lnTo>
                <a:lnTo>
                  <a:pt x="91300" y="61722"/>
                </a:lnTo>
                <a:lnTo>
                  <a:pt x="96037" y="57162"/>
                </a:lnTo>
                <a:lnTo>
                  <a:pt x="100164" y="53124"/>
                </a:lnTo>
                <a:lnTo>
                  <a:pt x="100623" y="51866"/>
                </a:lnTo>
                <a:lnTo>
                  <a:pt x="72656" y="51866"/>
                </a:lnTo>
                <a:lnTo>
                  <a:pt x="68719" y="49098"/>
                </a:lnTo>
                <a:lnTo>
                  <a:pt x="67640" y="43802"/>
                </a:lnTo>
                <a:close/>
              </a:path>
              <a:path w="318134" h="63500">
                <a:moveTo>
                  <a:pt x="101169" y="32969"/>
                </a:moveTo>
                <a:lnTo>
                  <a:pt x="83502" y="32969"/>
                </a:lnTo>
                <a:lnTo>
                  <a:pt x="87807" y="37084"/>
                </a:lnTo>
                <a:lnTo>
                  <a:pt x="87807" y="48196"/>
                </a:lnTo>
                <a:lnTo>
                  <a:pt x="83413" y="51866"/>
                </a:lnTo>
                <a:lnTo>
                  <a:pt x="100623" y="51866"/>
                </a:lnTo>
                <a:lnTo>
                  <a:pt x="102222" y="47485"/>
                </a:lnTo>
                <a:lnTo>
                  <a:pt x="102134" y="35750"/>
                </a:lnTo>
                <a:lnTo>
                  <a:pt x="101169" y="32969"/>
                </a:lnTo>
                <a:close/>
              </a:path>
              <a:path w="318134" h="63500">
                <a:moveTo>
                  <a:pt x="98640" y="889"/>
                </a:moveTo>
                <a:lnTo>
                  <a:pt x="59944" y="889"/>
                </a:lnTo>
                <a:lnTo>
                  <a:pt x="57518" y="35750"/>
                </a:lnTo>
                <a:lnTo>
                  <a:pt x="69253" y="37719"/>
                </a:lnTo>
                <a:lnTo>
                  <a:pt x="70866" y="34759"/>
                </a:lnTo>
                <a:lnTo>
                  <a:pt x="74714" y="32969"/>
                </a:lnTo>
                <a:lnTo>
                  <a:pt x="101169" y="32969"/>
                </a:lnTo>
                <a:lnTo>
                  <a:pt x="100609" y="31356"/>
                </a:lnTo>
                <a:lnTo>
                  <a:pt x="96302" y="27139"/>
                </a:lnTo>
                <a:lnTo>
                  <a:pt x="69253" y="27139"/>
                </a:lnTo>
                <a:lnTo>
                  <a:pt x="70243" y="13525"/>
                </a:lnTo>
                <a:lnTo>
                  <a:pt x="97116" y="13525"/>
                </a:lnTo>
                <a:lnTo>
                  <a:pt x="98640" y="889"/>
                </a:lnTo>
                <a:close/>
              </a:path>
              <a:path w="318134" h="63500">
                <a:moveTo>
                  <a:pt x="87807" y="21856"/>
                </a:moveTo>
                <a:lnTo>
                  <a:pt x="77406" y="21856"/>
                </a:lnTo>
                <a:lnTo>
                  <a:pt x="72847" y="23291"/>
                </a:lnTo>
                <a:lnTo>
                  <a:pt x="69253" y="27139"/>
                </a:lnTo>
                <a:lnTo>
                  <a:pt x="96302" y="27139"/>
                </a:lnTo>
                <a:lnTo>
                  <a:pt x="92633" y="23736"/>
                </a:lnTo>
                <a:lnTo>
                  <a:pt x="87807" y="21856"/>
                </a:lnTo>
                <a:close/>
              </a:path>
              <a:path w="318134" h="63500">
                <a:moveTo>
                  <a:pt x="158762" y="51244"/>
                </a:moveTo>
                <a:lnTo>
                  <a:pt x="109029" y="51244"/>
                </a:lnTo>
                <a:lnTo>
                  <a:pt x="109029" y="62357"/>
                </a:lnTo>
                <a:lnTo>
                  <a:pt x="158762" y="62357"/>
                </a:lnTo>
                <a:lnTo>
                  <a:pt x="158762" y="51244"/>
                </a:lnTo>
                <a:close/>
              </a:path>
              <a:path w="318134" h="63500">
                <a:moveTo>
                  <a:pt x="141732" y="16573"/>
                </a:moveTo>
                <a:lnTo>
                  <a:pt x="127673" y="16573"/>
                </a:lnTo>
                <a:lnTo>
                  <a:pt x="127673" y="51244"/>
                </a:lnTo>
                <a:lnTo>
                  <a:pt x="141732" y="51244"/>
                </a:lnTo>
                <a:lnTo>
                  <a:pt x="141732" y="16573"/>
                </a:lnTo>
                <a:close/>
              </a:path>
              <a:path w="318134" h="63500">
                <a:moveTo>
                  <a:pt x="141732" y="889"/>
                </a:moveTo>
                <a:lnTo>
                  <a:pt x="131343" y="889"/>
                </a:lnTo>
                <a:lnTo>
                  <a:pt x="126771" y="7696"/>
                </a:lnTo>
                <a:lnTo>
                  <a:pt x="118262" y="10833"/>
                </a:lnTo>
                <a:lnTo>
                  <a:pt x="110553" y="13169"/>
                </a:lnTo>
                <a:lnTo>
                  <a:pt x="110553" y="25704"/>
                </a:lnTo>
                <a:lnTo>
                  <a:pt x="127673" y="16573"/>
                </a:lnTo>
                <a:lnTo>
                  <a:pt x="141732" y="16573"/>
                </a:lnTo>
                <a:lnTo>
                  <a:pt x="141732" y="889"/>
                </a:lnTo>
                <a:close/>
              </a:path>
              <a:path w="318134" h="63500">
                <a:moveTo>
                  <a:pt x="174345" y="42646"/>
                </a:moveTo>
                <a:lnTo>
                  <a:pt x="161264" y="44526"/>
                </a:lnTo>
                <a:lnTo>
                  <a:pt x="162166" y="50253"/>
                </a:lnTo>
                <a:lnTo>
                  <a:pt x="165023" y="55003"/>
                </a:lnTo>
                <a:lnTo>
                  <a:pt x="169595" y="58496"/>
                </a:lnTo>
                <a:lnTo>
                  <a:pt x="174434" y="62268"/>
                </a:lnTo>
                <a:lnTo>
                  <a:pt x="179717" y="63246"/>
                </a:lnTo>
                <a:lnTo>
                  <a:pt x="191643" y="63246"/>
                </a:lnTo>
                <a:lnTo>
                  <a:pt x="197370" y="62268"/>
                </a:lnTo>
                <a:lnTo>
                  <a:pt x="202209" y="58775"/>
                </a:lnTo>
                <a:lnTo>
                  <a:pt x="206870" y="55549"/>
                </a:lnTo>
                <a:lnTo>
                  <a:pt x="208562" y="52222"/>
                </a:lnTo>
                <a:lnTo>
                  <a:pt x="179273" y="52222"/>
                </a:lnTo>
                <a:lnTo>
                  <a:pt x="175336" y="48552"/>
                </a:lnTo>
                <a:lnTo>
                  <a:pt x="174345" y="42646"/>
                </a:lnTo>
                <a:close/>
              </a:path>
              <a:path w="318134" h="63500">
                <a:moveTo>
                  <a:pt x="208335" y="35750"/>
                </a:moveTo>
                <a:lnTo>
                  <a:pt x="187693" y="35750"/>
                </a:lnTo>
                <a:lnTo>
                  <a:pt x="190207" y="36639"/>
                </a:lnTo>
                <a:lnTo>
                  <a:pt x="193344" y="37807"/>
                </a:lnTo>
                <a:lnTo>
                  <a:pt x="194868" y="40843"/>
                </a:lnTo>
                <a:lnTo>
                  <a:pt x="194868" y="49542"/>
                </a:lnTo>
                <a:lnTo>
                  <a:pt x="190296" y="52222"/>
                </a:lnTo>
                <a:lnTo>
                  <a:pt x="208562" y="52222"/>
                </a:lnTo>
                <a:lnTo>
                  <a:pt x="209473" y="50431"/>
                </a:lnTo>
                <a:lnTo>
                  <a:pt x="209473" y="36906"/>
                </a:lnTo>
                <a:lnTo>
                  <a:pt x="208335" y="35750"/>
                </a:lnTo>
                <a:close/>
              </a:path>
              <a:path w="318134" h="63500">
                <a:moveTo>
                  <a:pt x="206062" y="10477"/>
                </a:moveTo>
                <a:lnTo>
                  <a:pt x="187248" y="10477"/>
                </a:lnTo>
                <a:lnTo>
                  <a:pt x="189484" y="11010"/>
                </a:lnTo>
                <a:lnTo>
                  <a:pt x="192532" y="13881"/>
                </a:lnTo>
                <a:lnTo>
                  <a:pt x="193611" y="15849"/>
                </a:lnTo>
                <a:lnTo>
                  <a:pt x="193611" y="20243"/>
                </a:lnTo>
                <a:lnTo>
                  <a:pt x="192354" y="22567"/>
                </a:lnTo>
                <a:lnTo>
                  <a:pt x="190474" y="23914"/>
                </a:lnTo>
                <a:lnTo>
                  <a:pt x="188506" y="25260"/>
                </a:lnTo>
                <a:lnTo>
                  <a:pt x="177571" y="25260"/>
                </a:lnTo>
                <a:lnTo>
                  <a:pt x="177571" y="36004"/>
                </a:lnTo>
                <a:lnTo>
                  <a:pt x="183121" y="36004"/>
                </a:lnTo>
                <a:lnTo>
                  <a:pt x="187693" y="35750"/>
                </a:lnTo>
                <a:lnTo>
                  <a:pt x="208335" y="35750"/>
                </a:lnTo>
                <a:lnTo>
                  <a:pt x="204444" y="31800"/>
                </a:lnTo>
                <a:lnTo>
                  <a:pt x="197104" y="30276"/>
                </a:lnTo>
                <a:lnTo>
                  <a:pt x="197104" y="30099"/>
                </a:lnTo>
                <a:lnTo>
                  <a:pt x="203288" y="28308"/>
                </a:lnTo>
                <a:lnTo>
                  <a:pt x="207670" y="23469"/>
                </a:lnTo>
                <a:lnTo>
                  <a:pt x="207579" y="16395"/>
                </a:lnTo>
                <a:lnTo>
                  <a:pt x="206062" y="10477"/>
                </a:lnTo>
                <a:close/>
              </a:path>
              <a:path w="318134" h="63500">
                <a:moveTo>
                  <a:pt x="185724" y="0"/>
                </a:moveTo>
                <a:lnTo>
                  <a:pt x="178049" y="1049"/>
                </a:lnTo>
                <a:lnTo>
                  <a:pt x="171376" y="4164"/>
                </a:lnTo>
                <a:lnTo>
                  <a:pt x="166233" y="9295"/>
                </a:lnTo>
                <a:lnTo>
                  <a:pt x="163144" y="16395"/>
                </a:lnTo>
                <a:lnTo>
                  <a:pt x="175869" y="18453"/>
                </a:lnTo>
                <a:lnTo>
                  <a:pt x="176949" y="13703"/>
                </a:lnTo>
                <a:lnTo>
                  <a:pt x="179997" y="10477"/>
                </a:lnTo>
                <a:lnTo>
                  <a:pt x="206062" y="10477"/>
                </a:lnTo>
                <a:lnTo>
                  <a:pt x="205702" y="9070"/>
                </a:lnTo>
                <a:lnTo>
                  <a:pt x="200593" y="3875"/>
                </a:lnTo>
                <a:lnTo>
                  <a:pt x="193536" y="929"/>
                </a:lnTo>
                <a:lnTo>
                  <a:pt x="185724" y="0"/>
                </a:lnTo>
                <a:close/>
              </a:path>
              <a:path w="318134" h="63500">
                <a:moveTo>
                  <a:pt x="228904" y="43802"/>
                </a:moveTo>
                <a:lnTo>
                  <a:pt x="215468" y="45783"/>
                </a:lnTo>
                <a:lnTo>
                  <a:pt x="218734" y="53612"/>
                </a:lnTo>
                <a:lnTo>
                  <a:pt x="224174" y="59048"/>
                </a:lnTo>
                <a:lnTo>
                  <a:pt x="231309" y="62217"/>
                </a:lnTo>
                <a:lnTo>
                  <a:pt x="239661" y="63246"/>
                </a:lnTo>
                <a:lnTo>
                  <a:pt x="246113" y="63246"/>
                </a:lnTo>
                <a:lnTo>
                  <a:pt x="252564" y="61722"/>
                </a:lnTo>
                <a:lnTo>
                  <a:pt x="257314" y="57162"/>
                </a:lnTo>
                <a:lnTo>
                  <a:pt x="261429" y="53124"/>
                </a:lnTo>
                <a:lnTo>
                  <a:pt x="261891" y="51866"/>
                </a:lnTo>
                <a:lnTo>
                  <a:pt x="233921" y="51866"/>
                </a:lnTo>
                <a:lnTo>
                  <a:pt x="229984" y="49098"/>
                </a:lnTo>
                <a:lnTo>
                  <a:pt x="228904" y="43802"/>
                </a:lnTo>
                <a:close/>
              </a:path>
              <a:path w="318134" h="63500">
                <a:moveTo>
                  <a:pt x="262446" y="32969"/>
                </a:moveTo>
                <a:lnTo>
                  <a:pt x="244767" y="32969"/>
                </a:lnTo>
                <a:lnTo>
                  <a:pt x="249072" y="37084"/>
                </a:lnTo>
                <a:lnTo>
                  <a:pt x="249072" y="48196"/>
                </a:lnTo>
                <a:lnTo>
                  <a:pt x="244678" y="51866"/>
                </a:lnTo>
                <a:lnTo>
                  <a:pt x="261891" y="51866"/>
                </a:lnTo>
                <a:lnTo>
                  <a:pt x="263499" y="47485"/>
                </a:lnTo>
                <a:lnTo>
                  <a:pt x="263411" y="35750"/>
                </a:lnTo>
                <a:lnTo>
                  <a:pt x="262446" y="32969"/>
                </a:lnTo>
                <a:close/>
              </a:path>
              <a:path w="318134" h="63500">
                <a:moveTo>
                  <a:pt x="259905" y="889"/>
                </a:moveTo>
                <a:lnTo>
                  <a:pt x="221208" y="889"/>
                </a:lnTo>
                <a:lnTo>
                  <a:pt x="218782" y="35750"/>
                </a:lnTo>
                <a:lnTo>
                  <a:pt x="230517" y="37719"/>
                </a:lnTo>
                <a:lnTo>
                  <a:pt x="232130" y="34759"/>
                </a:lnTo>
                <a:lnTo>
                  <a:pt x="235978" y="32969"/>
                </a:lnTo>
                <a:lnTo>
                  <a:pt x="262446" y="32969"/>
                </a:lnTo>
                <a:lnTo>
                  <a:pt x="261886" y="31356"/>
                </a:lnTo>
                <a:lnTo>
                  <a:pt x="257568" y="27139"/>
                </a:lnTo>
                <a:lnTo>
                  <a:pt x="230517" y="27139"/>
                </a:lnTo>
                <a:lnTo>
                  <a:pt x="231508" y="13525"/>
                </a:lnTo>
                <a:lnTo>
                  <a:pt x="258381" y="13525"/>
                </a:lnTo>
                <a:lnTo>
                  <a:pt x="259905" y="889"/>
                </a:lnTo>
                <a:close/>
              </a:path>
              <a:path w="318134" h="63500">
                <a:moveTo>
                  <a:pt x="249072" y="21856"/>
                </a:moveTo>
                <a:lnTo>
                  <a:pt x="238671" y="21856"/>
                </a:lnTo>
                <a:lnTo>
                  <a:pt x="234111" y="23291"/>
                </a:lnTo>
                <a:lnTo>
                  <a:pt x="230517" y="27139"/>
                </a:lnTo>
                <a:lnTo>
                  <a:pt x="257568" y="27139"/>
                </a:lnTo>
                <a:lnTo>
                  <a:pt x="253911" y="23736"/>
                </a:lnTo>
                <a:lnTo>
                  <a:pt x="249072" y="21856"/>
                </a:lnTo>
                <a:close/>
              </a:path>
              <a:path w="318134" h="63500">
                <a:moveTo>
                  <a:pt x="293585" y="0"/>
                </a:moveTo>
                <a:lnTo>
                  <a:pt x="282585" y="2848"/>
                </a:lnTo>
                <a:lnTo>
                  <a:pt x="275235" y="10223"/>
                </a:lnTo>
                <a:lnTo>
                  <a:pt x="271127" y="20370"/>
                </a:lnTo>
                <a:lnTo>
                  <a:pt x="269849" y="31534"/>
                </a:lnTo>
                <a:lnTo>
                  <a:pt x="271127" y="42725"/>
                </a:lnTo>
                <a:lnTo>
                  <a:pt x="275235" y="52933"/>
                </a:lnTo>
                <a:lnTo>
                  <a:pt x="282585" y="60369"/>
                </a:lnTo>
                <a:lnTo>
                  <a:pt x="293585" y="63246"/>
                </a:lnTo>
                <a:lnTo>
                  <a:pt x="304864" y="60432"/>
                </a:lnTo>
                <a:lnTo>
                  <a:pt x="312380" y="53100"/>
                </a:lnTo>
                <a:lnTo>
                  <a:pt x="312553" y="52679"/>
                </a:lnTo>
                <a:lnTo>
                  <a:pt x="288848" y="52679"/>
                </a:lnTo>
                <a:lnTo>
                  <a:pt x="286778" y="49009"/>
                </a:lnTo>
                <a:lnTo>
                  <a:pt x="285828" y="44526"/>
                </a:lnTo>
                <a:lnTo>
                  <a:pt x="284940" y="40665"/>
                </a:lnTo>
                <a:lnTo>
                  <a:pt x="284813" y="36106"/>
                </a:lnTo>
                <a:lnTo>
                  <a:pt x="284688" y="22123"/>
                </a:lnTo>
                <a:lnTo>
                  <a:pt x="284187" y="10299"/>
                </a:lnTo>
                <a:lnTo>
                  <a:pt x="312417" y="10299"/>
                </a:lnTo>
                <a:lnTo>
                  <a:pt x="312313" y="10052"/>
                </a:lnTo>
                <a:lnTo>
                  <a:pt x="304789" y="2784"/>
                </a:lnTo>
                <a:lnTo>
                  <a:pt x="293585" y="0"/>
                </a:lnTo>
                <a:close/>
              </a:path>
              <a:path w="318134" h="63500">
                <a:moveTo>
                  <a:pt x="312417" y="10299"/>
                </a:moveTo>
                <a:lnTo>
                  <a:pt x="298526" y="10299"/>
                </a:lnTo>
                <a:lnTo>
                  <a:pt x="300939" y="13436"/>
                </a:lnTo>
                <a:lnTo>
                  <a:pt x="302729" y="22123"/>
                </a:lnTo>
                <a:lnTo>
                  <a:pt x="303009" y="27863"/>
                </a:lnTo>
                <a:lnTo>
                  <a:pt x="303009" y="36106"/>
                </a:lnTo>
                <a:lnTo>
                  <a:pt x="302729" y="40665"/>
                </a:lnTo>
                <a:lnTo>
                  <a:pt x="301872" y="44792"/>
                </a:lnTo>
                <a:lnTo>
                  <a:pt x="300939" y="49098"/>
                </a:lnTo>
                <a:lnTo>
                  <a:pt x="298881" y="52679"/>
                </a:lnTo>
                <a:lnTo>
                  <a:pt x="312553" y="52679"/>
                </a:lnTo>
                <a:lnTo>
                  <a:pt x="316569" y="42913"/>
                </a:lnTo>
                <a:lnTo>
                  <a:pt x="317868" y="31534"/>
                </a:lnTo>
                <a:lnTo>
                  <a:pt x="316544" y="20177"/>
                </a:lnTo>
                <a:lnTo>
                  <a:pt x="312417" y="10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" name="object 31"/>
          <p:cNvSpPr/>
          <p:nvPr/>
        </p:nvSpPr>
        <p:spPr>
          <a:xfrm>
            <a:off x="11434858" y="3922955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" name="object 32"/>
          <p:cNvSpPr/>
          <p:nvPr/>
        </p:nvSpPr>
        <p:spPr>
          <a:xfrm>
            <a:off x="11434858" y="4068025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" name="object 33"/>
          <p:cNvSpPr/>
          <p:nvPr/>
        </p:nvSpPr>
        <p:spPr>
          <a:xfrm>
            <a:off x="11434858" y="3453064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" name="object 34"/>
          <p:cNvSpPr/>
          <p:nvPr/>
        </p:nvSpPr>
        <p:spPr>
          <a:xfrm>
            <a:off x="11547317" y="3027332"/>
            <a:ext cx="1352800" cy="1952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" name="object 35"/>
          <p:cNvSpPr/>
          <p:nvPr/>
        </p:nvSpPr>
        <p:spPr>
          <a:xfrm>
            <a:off x="11503763" y="3072609"/>
            <a:ext cx="1252249" cy="131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" name="object 36"/>
          <p:cNvSpPr/>
          <p:nvPr/>
        </p:nvSpPr>
        <p:spPr>
          <a:xfrm>
            <a:off x="12856892" y="3192427"/>
            <a:ext cx="36158" cy="36158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01" y="0"/>
                </a:moveTo>
                <a:lnTo>
                  <a:pt x="12644" y="1627"/>
                </a:lnTo>
                <a:lnTo>
                  <a:pt x="6064" y="6064"/>
                </a:lnTo>
                <a:lnTo>
                  <a:pt x="1627" y="12644"/>
                </a:lnTo>
                <a:lnTo>
                  <a:pt x="0" y="20701"/>
                </a:lnTo>
                <a:lnTo>
                  <a:pt x="1627" y="28757"/>
                </a:lnTo>
                <a:lnTo>
                  <a:pt x="6064" y="35337"/>
                </a:lnTo>
                <a:lnTo>
                  <a:pt x="12644" y="39774"/>
                </a:lnTo>
                <a:lnTo>
                  <a:pt x="20701" y="41402"/>
                </a:lnTo>
                <a:lnTo>
                  <a:pt x="28757" y="39774"/>
                </a:lnTo>
                <a:lnTo>
                  <a:pt x="31768" y="37744"/>
                </a:lnTo>
                <a:lnTo>
                  <a:pt x="11290" y="37744"/>
                </a:lnTo>
                <a:lnTo>
                  <a:pt x="3657" y="30111"/>
                </a:lnTo>
                <a:lnTo>
                  <a:pt x="3657" y="11290"/>
                </a:lnTo>
                <a:lnTo>
                  <a:pt x="11290" y="3644"/>
                </a:lnTo>
                <a:lnTo>
                  <a:pt x="31749" y="3644"/>
                </a:lnTo>
                <a:lnTo>
                  <a:pt x="28757" y="1627"/>
                </a:lnTo>
                <a:lnTo>
                  <a:pt x="20701" y="0"/>
                </a:lnTo>
                <a:close/>
              </a:path>
              <a:path w="41909" h="41910">
                <a:moveTo>
                  <a:pt x="31749" y="3644"/>
                </a:moveTo>
                <a:lnTo>
                  <a:pt x="30111" y="3644"/>
                </a:lnTo>
                <a:lnTo>
                  <a:pt x="37744" y="11290"/>
                </a:lnTo>
                <a:lnTo>
                  <a:pt x="37744" y="30111"/>
                </a:lnTo>
                <a:lnTo>
                  <a:pt x="30111" y="37744"/>
                </a:lnTo>
                <a:lnTo>
                  <a:pt x="31768" y="37744"/>
                </a:lnTo>
                <a:lnTo>
                  <a:pt x="35337" y="35337"/>
                </a:lnTo>
                <a:lnTo>
                  <a:pt x="39774" y="28757"/>
                </a:lnTo>
                <a:lnTo>
                  <a:pt x="41402" y="20701"/>
                </a:lnTo>
                <a:lnTo>
                  <a:pt x="39774" y="12644"/>
                </a:lnTo>
                <a:lnTo>
                  <a:pt x="35337" y="6064"/>
                </a:lnTo>
                <a:lnTo>
                  <a:pt x="31749" y="364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" name="object 37"/>
          <p:cNvSpPr/>
          <p:nvPr/>
        </p:nvSpPr>
        <p:spPr>
          <a:xfrm>
            <a:off x="12868145" y="3200577"/>
            <a:ext cx="15340" cy="19722"/>
          </a:xfrm>
          <a:custGeom>
            <a:avLst/>
            <a:gdLst/>
            <a:ahLst/>
            <a:cxnLst/>
            <a:rect l="l" t="t" r="r" b="b"/>
            <a:pathLst>
              <a:path w="17780" h="22860">
                <a:moveTo>
                  <a:pt x="0" y="0"/>
                </a:moveTo>
                <a:lnTo>
                  <a:pt x="0" y="22415"/>
                </a:lnTo>
                <a:lnTo>
                  <a:pt x="3708" y="22415"/>
                </a:lnTo>
                <a:lnTo>
                  <a:pt x="3708" y="13195"/>
                </a:lnTo>
                <a:lnTo>
                  <a:pt x="16137" y="13195"/>
                </a:lnTo>
                <a:lnTo>
                  <a:pt x="15519" y="12230"/>
                </a:lnTo>
                <a:lnTo>
                  <a:pt x="14871" y="11772"/>
                </a:lnTo>
                <a:lnTo>
                  <a:pt x="13957" y="11468"/>
                </a:lnTo>
                <a:lnTo>
                  <a:pt x="14985" y="11087"/>
                </a:lnTo>
                <a:lnTo>
                  <a:pt x="15760" y="10426"/>
                </a:lnTo>
                <a:lnTo>
                  <a:pt x="15999" y="10045"/>
                </a:lnTo>
                <a:lnTo>
                  <a:pt x="3670" y="10045"/>
                </a:lnTo>
                <a:lnTo>
                  <a:pt x="3670" y="3149"/>
                </a:lnTo>
                <a:lnTo>
                  <a:pt x="16724" y="3149"/>
                </a:lnTo>
                <a:lnTo>
                  <a:pt x="16598" y="2806"/>
                </a:lnTo>
                <a:lnTo>
                  <a:pt x="14363" y="596"/>
                </a:lnTo>
                <a:lnTo>
                  <a:pt x="12814" y="50"/>
                </a:lnTo>
                <a:lnTo>
                  <a:pt x="10820" y="50"/>
                </a:lnTo>
                <a:lnTo>
                  <a:pt x="10286" y="12"/>
                </a:lnTo>
                <a:lnTo>
                  <a:pt x="0" y="0"/>
                </a:lnTo>
                <a:close/>
              </a:path>
              <a:path w="17780" h="22860">
                <a:moveTo>
                  <a:pt x="16137" y="13195"/>
                </a:moveTo>
                <a:lnTo>
                  <a:pt x="10591" y="13195"/>
                </a:lnTo>
                <a:lnTo>
                  <a:pt x="11480" y="13423"/>
                </a:lnTo>
                <a:lnTo>
                  <a:pt x="12522" y="14389"/>
                </a:lnTo>
                <a:lnTo>
                  <a:pt x="12826" y="15341"/>
                </a:lnTo>
                <a:lnTo>
                  <a:pt x="13011" y="19164"/>
                </a:lnTo>
                <a:lnTo>
                  <a:pt x="13131" y="20967"/>
                </a:lnTo>
                <a:lnTo>
                  <a:pt x="13306" y="21755"/>
                </a:lnTo>
                <a:lnTo>
                  <a:pt x="13423" y="22110"/>
                </a:lnTo>
                <a:lnTo>
                  <a:pt x="13588" y="22415"/>
                </a:lnTo>
                <a:lnTo>
                  <a:pt x="17754" y="22415"/>
                </a:lnTo>
                <a:lnTo>
                  <a:pt x="17754" y="21755"/>
                </a:lnTo>
                <a:lnTo>
                  <a:pt x="17208" y="21450"/>
                </a:lnTo>
                <a:lnTo>
                  <a:pt x="16890" y="20599"/>
                </a:lnTo>
                <a:lnTo>
                  <a:pt x="16827" y="19164"/>
                </a:lnTo>
                <a:lnTo>
                  <a:pt x="16607" y="15341"/>
                </a:lnTo>
                <a:lnTo>
                  <a:pt x="16529" y="14389"/>
                </a:lnTo>
                <a:lnTo>
                  <a:pt x="16332" y="13500"/>
                </a:lnTo>
                <a:lnTo>
                  <a:pt x="16137" y="13195"/>
                </a:lnTo>
                <a:close/>
              </a:path>
              <a:path w="17780" h="22860">
                <a:moveTo>
                  <a:pt x="16724" y="3149"/>
                </a:moveTo>
                <a:lnTo>
                  <a:pt x="10629" y="3149"/>
                </a:lnTo>
                <a:lnTo>
                  <a:pt x="11734" y="3416"/>
                </a:lnTo>
                <a:lnTo>
                  <a:pt x="13055" y="4495"/>
                </a:lnTo>
                <a:lnTo>
                  <a:pt x="13385" y="5359"/>
                </a:lnTo>
                <a:lnTo>
                  <a:pt x="13385" y="7785"/>
                </a:lnTo>
                <a:lnTo>
                  <a:pt x="13055" y="8674"/>
                </a:lnTo>
                <a:lnTo>
                  <a:pt x="11696" y="9779"/>
                </a:lnTo>
                <a:lnTo>
                  <a:pt x="10566" y="10045"/>
                </a:lnTo>
                <a:lnTo>
                  <a:pt x="15999" y="10045"/>
                </a:lnTo>
                <a:lnTo>
                  <a:pt x="16890" y="8623"/>
                </a:lnTo>
                <a:lnTo>
                  <a:pt x="17098" y="7785"/>
                </a:lnTo>
                <a:lnTo>
                  <a:pt x="17157" y="4330"/>
                </a:lnTo>
                <a:lnTo>
                  <a:pt x="16724" y="314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" name="object 38"/>
          <p:cNvSpPr/>
          <p:nvPr/>
        </p:nvSpPr>
        <p:spPr>
          <a:xfrm>
            <a:off x="12114575" y="3259833"/>
            <a:ext cx="5478" cy="67933"/>
          </a:xfrm>
          <a:custGeom>
            <a:avLst/>
            <a:gdLst/>
            <a:ahLst/>
            <a:cxnLst/>
            <a:rect l="l" t="t" r="r" b="b"/>
            <a:pathLst>
              <a:path w="6350" h="78739">
                <a:moveTo>
                  <a:pt x="0" y="78384"/>
                </a:moveTo>
                <a:lnTo>
                  <a:pt x="0" y="0"/>
                </a:lnTo>
                <a:lnTo>
                  <a:pt x="6172" y="0"/>
                </a:lnTo>
                <a:lnTo>
                  <a:pt x="6172" y="78384"/>
                </a:lnTo>
                <a:lnTo>
                  <a:pt x="0" y="78384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" name="object 39"/>
          <p:cNvSpPr/>
          <p:nvPr/>
        </p:nvSpPr>
        <p:spPr>
          <a:xfrm>
            <a:off x="11503765" y="3293699"/>
            <a:ext cx="322680" cy="0"/>
          </a:xfrm>
          <a:custGeom>
            <a:avLst/>
            <a:gdLst/>
            <a:ahLst/>
            <a:cxnLst/>
            <a:rect l="l" t="t" r="r" b="b"/>
            <a:pathLst>
              <a:path w="374015">
                <a:moveTo>
                  <a:pt x="0" y="0"/>
                </a:moveTo>
                <a:lnTo>
                  <a:pt x="373976" y="0"/>
                </a:lnTo>
              </a:path>
            </a:pathLst>
          </a:custGeom>
          <a:ln w="7353">
            <a:solidFill>
              <a:srgbClr val="F06E03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" name="object 40"/>
          <p:cNvSpPr/>
          <p:nvPr/>
        </p:nvSpPr>
        <p:spPr>
          <a:xfrm>
            <a:off x="12781730" y="3290526"/>
            <a:ext cx="67933" cy="6574"/>
          </a:xfrm>
          <a:custGeom>
            <a:avLst/>
            <a:gdLst/>
            <a:ahLst/>
            <a:cxnLst/>
            <a:rect l="l" t="t" r="r" b="b"/>
            <a:pathLst>
              <a:path w="78740" h="7619">
                <a:moveTo>
                  <a:pt x="0" y="0"/>
                </a:moveTo>
                <a:lnTo>
                  <a:pt x="78130" y="0"/>
                </a:lnTo>
                <a:lnTo>
                  <a:pt x="78130" y="7353"/>
                </a:lnTo>
                <a:lnTo>
                  <a:pt x="0" y="7353"/>
                </a:lnTo>
                <a:lnTo>
                  <a:pt x="0" y="0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1" name="object 41"/>
          <p:cNvSpPr/>
          <p:nvPr/>
        </p:nvSpPr>
        <p:spPr>
          <a:xfrm>
            <a:off x="12141373" y="3268231"/>
            <a:ext cx="607558" cy="53689"/>
          </a:xfrm>
          <a:custGeom>
            <a:avLst/>
            <a:gdLst/>
            <a:ahLst/>
            <a:cxnLst/>
            <a:rect l="l" t="t" r="r" b="b"/>
            <a:pathLst>
              <a:path w="704215" h="62230">
                <a:moveTo>
                  <a:pt x="25146" y="17500"/>
                </a:moveTo>
                <a:lnTo>
                  <a:pt x="14528" y="17500"/>
                </a:lnTo>
                <a:lnTo>
                  <a:pt x="15468" y="17818"/>
                </a:lnTo>
                <a:lnTo>
                  <a:pt x="16116" y="18453"/>
                </a:lnTo>
                <a:lnTo>
                  <a:pt x="16789" y="19075"/>
                </a:lnTo>
                <a:lnTo>
                  <a:pt x="17106" y="19989"/>
                </a:lnTo>
                <a:lnTo>
                  <a:pt x="17106" y="23113"/>
                </a:lnTo>
                <a:lnTo>
                  <a:pt x="15417" y="24815"/>
                </a:lnTo>
                <a:lnTo>
                  <a:pt x="11290" y="26568"/>
                </a:lnTo>
                <a:lnTo>
                  <a:pt x="6210" y="28841"/>
                </a:lnTo>
                <a:lnTo>
                  <a:pt x="3454" y="30670"/>
                </a:lnTo>
                <a:lnTo>
                  <a:pt x="698" y="34302"/>
                </a:lnTo>
                <a:lnTo>
                  <a:pt x="0" y="36741"/>
                </a:lnTo>
                <a:lnTo>
                  <a:pt x="90" y="43522"/>
                </a:lnTo>
                <a:lnTo>
                  <a:pt x="787" y="45872"/>
                </a:lnTo>
                <a:lnTo>
                  <a:pt x="3949" y="49695"/>
                </a:lnTo>
                <a:lnTo>
                  <a:pt x="6146" y="50647"/>
                </a:lnTo>
                <a:lnTo>
                  <a:pt x="10896" y="50647"/>
                </a:lnTo>
                <a:lnTo>
                  <a:pt x="12572" y="50253"/>
                </a:lnTo>
                <a:lnTo>
                  <a:pt x="15430" y="48691"/>
                </a:lnTo>
                <a:lnTo>
                  <a:pt x="16598" y="47548"/>
                </a:lnTo>
                <a:lnTo>
                  <a:pt x="17487" y="46050"/>
                </a:lnTo>
                <a:lnTo>
                  <a:pt x="25629" y="46050"/>
                </a:lnTo>
                <a:lnTo>
                  <a:pt x="25552" y="43916"/>
                </a:lnTo>
                <a:lnTo>
                  <a:pt x="11417" y="43916"/>
                </a:lnTo>
                <a:lnTo>
                  <a:pt x="10439" y="43522"/>
                </a:lnTo>
                <a:lnTo>
                  <a:pt x="9842" y="42735"/>
                </a:lnTo>
                <a:lnTo>
                  <a:pt x="9220" y="41960"/>
                </a:lnTo>
                <a:lnTo>
                  <a:pt x="8915" y="40728"/>
                </a:lnTo>
                <a:lnTo>
                  <a:pt x="8915" y="37325"/>
                </a:lnTo>
                <a:lnTo>
                  <a:pt x="9486" y="35788"/>
                </a:lnTo>
                <a:lnTo>
                  <a:pt x="11785" y="33223"/>
                </a:lnTo>
                <a:lnTo>
                  <a:pt x="13982" y="31749"/>
                </a:lnTo>
                <a:lnTo>
                  <a:pt x="17233" y="30111"/>
                </a:lnTo>
                <a:lnTo>
                  <a:pt x="25552" y="30111"/>
                </a:lnTo>
                <a:lnTo>
                  <a:pt x="25430" y="18453"/>
                </a:lnTo>
                <a:lnTo>
                  <a:pt x="25146" y="17500"/>
                </a:lnTo>
                <a:close/>
              </a:path>
              <a:path w="704215" h="62230">
                <a:moveTo>
                  <a:pt x="25629" y="46050"/>
                </a:moveTo>
                <a:lnTo>
                  <a:pt x="17487" y="46050"/>
                </a:lnTo>
                <a:lnTo>
                  <a:pt x="17816" y="47980"/>
                </a:lnTo>
                <a:lnTo>
                  <a:pt x="18072" y="48958"/>
                </a:lnTo>
                <a:lnTo>
                  <a:pt x="18237" y="49390"/>
                </a:lnTo>
                <a:lnTo>
                  <a:pt x="18427" y="49656"/>
                </a:lnTo>
                <a:lnTo>
                  <a:pt x="26809" y="49656"/>
                </a:lnTo>
                <a:lnTo>
                  <a:pt x="26428" y="48958"/>
                </a:lnTo>
                <a:lnTo>
                  <a:pt x="26304" y="48691"/>
                </a:lnTo>
                <a:lnTo>
                  <a:pt x="26034" y="47980"/>
                </a:lnTo>
                <a:lnTo>
                  <a:pt x="25653" y="46278"/>
                </a:lnTo>
                <a:lnTo>
                  <a:pt x="25629" y="46050"/>
                </a:lnTo>
                <a:close/>
              </a:path>
              <a:path w="704215" h="62230">
                <a:moveTo>
                  <a:pt x="25552" y="30111"/>
                </a:moveTo>
                <a:lnTo>
                  <a:pt x="17233" y="30111"/>
                </a:lnTo>
                <a:lnTo>
                  <a:pt x="17233" y="38658"/>
                </a:lnTo>
                <a:lnTo>
                  <a:pt x="16852" y="40639"/>
                </a:lnTo>
                <a:lnTo>
                  <a:pt x="15354" y="43256"/>
                </a:lnTo>
                <a:lnTo>
                  <a:pt x="14236" y="43916"/>
                </a:lnTo>
                <a:lnTo>
                  <a:pt x="25552" y="43916"/>
                </a:lnTo>
                <a:lnTo>
                  <a:pt x="25552" y="30111"/>
                </a:lnTo>
                <a:close/>
              </a:path>
              <a:path w="704215" h="62230">
                <a:moveTo>
                  <a:pt x="17818" y="11429"/>
                </a:moveTo>
                <a:lnTo>
                  <a:pt x="8750" y="11429"/>
                </a:lnTo>
                <a:lnTo>
                  <a:pt x="5460" y="12382"/>
                </a:lnTo>
                <a:lnTo>
                  <a:pt x="1346" y="16192"/>
                </a:lnTo>
                <a:lnTo>
                  <a:pt x="385" y="19075"/>
                </a:lnTo>
                <a:lnTo>
                  <a:pt x="330" y="23444"/>
                </a:lnTo>
                <a:lnTo>
                  <a:pt x="8712" y="23444"/>
                </a:lnTo>
                <a:lnTo>
                  <a:pt x="8712" y="20916"/>
                </a:lnTo>
                <a:lnTo>
                  <a:pt x="9093" y="19596"/>
                </a:lnTo>
                <a:lnTo>
                  <a:pt x="10566" y="17919"/>
                </a:lnTo>
                <a:lnTo>
                  <a:pt x="11722" y="17500"/>
                </a:lnTo>
                <a:lnTo>
                  <a:pt x="25146" y="17500"/>
                </a:lnTo>
                <a:lnTo>
                  <a:pt x="24637" y="15798"/>
                </a:lnTo>
                <a:lnTo>
                  <a:pt x="20993" y="12306"/>
                </a:lnTo>
                <a:lnTo>
                  <a:pt x="17818" y="11429"/>
                </a:lnTo>
                <a:close/>
              </a:path>
              <a:path w="704215" h="62230">
                <a:moveTo>
                  <a:pt x="41135" y="12344"/>
                </a:moveTo>
                <a:lnTo>
                  <a:pt x="32880" y="12344"/>
                </a:lnTo>
                <a:lnTo>
                  <a:pt x="32880" y="49656"/>
                </a:lnTo>
                <a:lnTo>
                  <a:pt x="41655" y="49656"/>
                </a:lnTo>
                <a:lnTo>
                  <a:pt x="41655" y="25946"/>
                </a:lnTo>
                <a:lnTo>
                  <a:pt x="42202" y="24472"/>
                </a:lnTo>
                <a:lnTo>
                  <a:pt x="44373" y="22275"/>
                </a:lnTo>
                <a:lnTo>
                  <a:pt x="45834" y="21729"/>
                </a:lnTo>
                <a:lnTo>
                  <a:pt x="49847" y="21729"/>
                </a:lnTo>
                <a:lnTo>
                  <a:pt x="49847" y="18402"/>
                </a:lnTo>
                <a:lnTo>
                  <a:pt x="41135" y="18402"/>
                </a:lnTo>
                <a:lnTo>
                  <a:pt x="41135" y="12344"/>
                </a:lnTo>
                <a:close/>
              </a:path>
              <a:path w="704215" h="62230">
                <a:moveTo>
                  <a:pt x="49847" y="21729"/>
                </a:moveTo>
                <a:lnTo>
                  <a:pt x="48564" y="21729"/>
                </a:lnTo>
                <a:lnTo>
                  <a:pt x="49847" y="21856"/>
                </a:lnTo>
                <a:lnTo>
                  <a:pt x="49847" y="21729"/>
                </a:lnTo>
                <a:close/>
              </a:path>
              <a:path w="704215" h="62230">
                <a:moveTo>
                  <a:pt x="49847" y="11353"/>
                </a:moveTo>
                <a:lnTo>
                  <a:pt x="41135" y="18402"/>
                </a:lnTo>
                <a:lnTo>
                  <a:pt x="49847" y="18402"/>
                </a:lnTo>
                <a:lnTo>
                  <a:pt x="49847" y="11353"/>
                </a:lnTo>
                <a:close/>
              </a:path>
              <a:path w="704215" h="62230">
                <a:moveTo>
                  <a:pt x="70700" y="11353"/>
                </a:moveTo>
                <a:lnTo>
                  <a:pt x="61925" y="11353"/>
                </a:lnTo>
                <a:lnTo>
                  <a:pt x="58635" y="12750"/>
                </a:lnTo>
                <a:lnTo>
                  <a:pt x="54927" y="18351"/>
                </a:lnTo>
                <a:lnTo>
                  <a:pt x="54000" y="23494"/>
                </a:lnTo>
                <a:lnTo>
                  <a:pt x="54071" y="38963"/>
                </a:lnTo>
                <a:lnTo>
                  <a:pt x="54927" y="43713"/>
                </a:lnTo>
                <a:lnTo>
                  <a:pt x="58635" y="49263"/>
                </a:lnTo>
                <a:lnTo>
                  <a:pt x="61925" y="50647"/>
                </a:lnTo>
                <a:lnTo>
                  <a:pt x="70726" y="50647"/>
                </a:lnTo>
                <a:lnTo>
                  <a:pt x="73774" y="49542"/>
                </a:lnTo>
                <a:lnTo>
                  <a:pt x="77711" y="45135"/>
                </a:lnTo>
                <a:lnTo>
                  <a:pt x="78027" y="44043"/>
                </a:lnTo>
                <a:lnTo>
                  <a:pt x="65252" y="44043"/>
                </a:lnTo>
                <a:lnTo>
                  <a:pt x="64312" y="43535"/>
                </a:lnTo>
                <a:lnTo>
                  <a:pt x="63182" y="41516"/>
                </a:lnTo>
                <a:lnTo>
                  <a:pt x="62915" y="39725"/>
                </a:lnTo>
                <a:lnTo>
                  <a:pt x="62915" y="22072"/>
                </a:lnTo>
                <a:lnTo>
                  <a:pt x="63207" y="20446"/>
                </a:lnTo>
                <a:lnTo>
                  <a:pt x="64388" y="18503"/>
                </a:lnTo>
                <a:lnTo>
                  <a:pt x="65341" y="18021"/>
                </a:lnTo>
                <a:lnTo>
                  <a:pt x="78130" y="18021"/>
                </a:lnTo>
                <a:lnTo>
                  <a:pt x="77647" y="16459"/>
                </a:lnTo>
                <a:lnTo>
                  <a:pt x="73736" y="12382"/>
                </a:lnTo>
                <a:lnTo>
                  <a:pt x="70700" y="11353"/>
                </a:lnTo>
                <a:close/>
              </a:path>
              <a:path w="704215" h="62230">
                <a:moveTo>
                  <a:pt x="70510" y="34963"/>
                </a:moveTo>
                <a:lnTo>
                  <a:pt x="70407" y="39725"/>
                </a:lnTo>
                <a:lnTo>
                  <a:pt x="70218" y="41135"/>
                </a:lnTo>
                <a:lnTo>
                  <a:pt x="69087" y="43459"/>
                </a:lnTo>
                <a:lnTo>
                  <a:pt x="68071" y="44043"/>
                </a:lnTo>
                <a:lnTo>
                  <a:pt x="78027" y="44043"/>
                </a:lnTo>
                <a:lnTo>
                  <a:pt x="78701" y="41719"/>
                </a:lnTo>
                <a:lnTo>
                  <a:pt x="78625" y="35001"/>
                </a:lnTo>
                <a:lnTo>
                  <a:pt x="70510" y="34963"/>
                </a:lnTo>
                <a:close/>
              </a:path>
              <a:path w="704215" h="62230">
                <a:moveTo>
                  <a:pt x="78130" y="18021"/>
                </a:moveTo>
                <a:lnTo>
                  <a:pt x="67983" y="18021"/>
                </a:lnTo>
                <a:lnTo>
                  <a:pt x="68935" y="18529"/>
                </a:lnTo>
                <a:lnTo>
                  <a:pt x="70091" y="20497"/>
                </a:lnTo>
                <a:lnTo>
                  <a:pt x="70361" y="22072"/>
                </a:lnTo>
                <a:lnTo>
                  <a:pt x="70370" y="25222"/>
                </a:lnTo>
                <a:lnTo>
                  <a:pt x="78625" y="25222"/>
                </a:lnTo>
                <a:lnTo>
                  <a:pt x="78625" y="19621"/>
                </a:lnTo>
                <a:lnTo>
                  <a:pt x="78130" y="18021"/>
                </a:lnTo>
                <a:close/>
              </a:path>
              <a:path w="704215" h="62230">
                <a:moveTo>
                  <a:pt x="93700" y="0"/>
                </a:moveTo>
                <a:lnTo>
                  <a:pt x="85115" y="0"/>
                </a:lnTo>
                <a:lnTo>
                  <a:pt x="85115" y="49656"/>
                </a:lnTo>
                <a:lnTo>
                  <a:pt x="93700" y="49656"/>
                </a:lnTo>
                <a:lnTo>
                  <a:pt x="93700" y="23215"/>
                </a:lnTo>
                <a:lnTo>
                  <a:pt x="94030" y="21361"/>
                </a:lnTo>
                <a:lnTo>
                  <a:pt x="95364" y="19265"/>
                </a:lnTo>
                <a:lnTo>
                  <a:pt x="96481" y="18757"/>
                </a:lnTo>
                <a:lnTo>
                  <a:pt x="109740" y="18757"/>
                </a:lnTo>
                <a:lnTo>
                  <a:pt x="109740" y="17437"/>
                </a:lnTo>
                <a:lnTo>
                  <a:pt x="109244" y="15887"/>
                </a:lnTo>
                <a:lnTo>
                  <a:pt x="93700" y="15887"/>
                </a:lnTo>
                <a:lnTo>
                  <a:pt x="93700" y="0"/>
                </a:lnTo>
                <a:close/>
              </a:path>
              <a:path w="704215" h="62230">
                <a:moveTo>
                  <a:pt x="109740" y="18757"/>
                </a:moveTo>
                <a:lnTo>
                  <a:pt x="99288" y="18757"/>
                </a:lnTo>
                <a:lnTo>
                  <a:pt x="100164" y="19151"/>
                </a:lnTo>
                <a:lnTo>
                  <a:pt x="101168" y="20713"/>
                </a:lnTo>
                <a:lnTo>
                  <a:pt x="101422" y="22275"/>
                </a:lnTo>
                <a:lnTo>
                  <a:pt x="101422" y="49656"/>
                </a:lnTo>
                <a:lnTo>
                  <a:pt x="109740" y="49656"/>
                </a:lnTo>
                <a:lnTo>
                  <a:pt x="109740" y="18757"/>
                </a:lnTo>
                <a:close/>
              </a:path>
              <a:path w="704215" h="62230">
                <a:moveTo>
                  <a:pt x="104076" y="11353"/>
                </a:moveTo>
                <a:lnTo>
                  <a:pt x="99669" y="11353"/>
                </a:lnTo>
                <a:lnTo>
                  <a:pt x="98158" y="11747"/>
                </a:lnTo>
                <a:lnTo>
                  <a:pt x="95491" y="13334"/>
                </a:lnTo>
                <a:lnTo>
                  <a:pt x="94449" y="14452"/>
                </a:lnTo>
                <a:lnTo>
                  <a:pt x="93700" y="15887"/>
                </a:lnTo>
                <a:lnTo>
                  <a:pt x="109244" y="15887"/>
                </a:lnTo>
                <a:lnTo>
                  <a:pt x="109029" y="15214"/>
                </a:lnTo>
                <a:lnTo>
                  <a:pt x="106146" y="12128"/>
                </a:lnTo>
                <a:lnTo>
                  <a:pt x="104076" y="11353"/>
                </a:lnTo>
                <a:close/>
              </a:path>
              <a:path w="704215" h="62230">
                <a:moveTo>
                  <a:pt x="125653" y="0"/>
                </a:moveTo>
                <a:lnTo>
                  <a:pt x="117068" y="0"/>
                </a:lnTo>
                <a:lnTo>
                  <a:pt x="117068" y="7721"/>
                </a:lnTo>
                <a:lnTo>
                  <a:pt x="125653" y="7721"/>
                </a:lnTo>
                <a:lnTo>
                  <a:pt x="125653" y="0"/>
                </a:lnTo>
                <a:close/>
              </a:path>
              <a:path w="704215" h="62230">
                <a:moveTo>
                  <a:pt x="125653" y="12344"/>
                </a:moveTo>
                <a:lnTo>
                  <a:pt x="117068" y="12344"/>
                </a:lnTo>
                <a:lnTo>
                  <a:pt x="117068" y="49656"/>
                </a:lnTo>
                <a:lnTo>
                  <a:pt x="125653" y="49656"/>
                </a:lnTo>
                <a:lnTo>
                  <a:pt x="125653" y="12344"/>
                </a:lnTo>
                <a:close/>
              </a:path>
              <a:path w="704215" h="62230">
                <a:moveTo>
                  <a:pt x="142239" y="18757"/>
                </a:moveTo>
                <a:lnTo>
                  <a:pt x="133591" y="18757"/>
                </a:lnTo>
                <a:lnTo>
                  <a:pt x="133591" y="44742"/>
                </a:lnTo>
                <a:lnTo>
                  <a:pt x="134124" y="47116"/>
                </a:lnTo>
                <a:lnTo>
                  <a:pt x="136296" y="49415"/>
                </a:lnTo>
                <a:lnTo>
                  <a:pt x="138302" y="49987"/>
                </a:lnTo>
                <a:lnTo>
                  <a:pt x="142189" y="49974"/>
                </a:lnTo>
                <a:lnTo>
                  <a:pt x="143573" y="49885"/>
                </a:lnTo>
                <a:lnTo>
                  <a:pt x="145808" y="49656"/>
                </a:lnTo>
                <a:lnTo>
                  <a:pt x="145808" y="42989"/>
                </a:lnTo>
                <a:lnTo>
                  <a:pt x="143865" y="42989"/>
                </a:lnTo>
                <a:lnTo>
                  <a:pt x="143179" y="42722"/>
                </a:lnTo>
                <a:lnTo>
                  <a:pt x="142417" y="41643"/>
                </a:lnTo>
                <a:lnTo>
                  <a:pt x="142239" y="40373"/>
                </a:lnTo>
                <a:lnTo>
                  <a:pt x="142239" y="18757"/>
                </a:lnTo>
                <a:close/>
              </a:path>
              <a:path w="704215" h="62230">
                <a:moveTo>
                  <a:pt x="145808" y="42951"/>
                </a:moveTo>
                <a:lnTo>
                  <a:pt x="143865" y="42989"/>
                </a:lnTo>
                <a:lnTo>
                  <a:pt x="145808" y="42989"/>
                </a:lnTo>
                <a:close/>
              </a:path>
              <a:path w="704215" h="62230">
                <a:moveTo>
                  <a:pt x="145808" y="12344"/>
                </a:moveTo>
                <a:lnTo>
                  <a:pt x="130213" y="12344"/>
                </a:lnTo>
                <a:lnTo>
                  <a:pt x="130213" y="18757"/>
                </a:lnTo>
                <a:lnTo>
                  <a:pt x="145808" y="18757"/>
                </a:lnTo>
                <a:lnTo>
                  <a:pt x="145808" y="12344"/>
                </a:lnTo>
                <a:close/>
              </a:path>
              <a:path w="704215" h="62230">
                <a:moveTo>
                  <a:pt x="142239" y="2184"/>
                </a:moveTo>
                <a:lnTo>
                  <a:pt x="133591" y="2184"/>
                </a:lnTo>
                <a:lnTo>
                  <a:pt x="133591" y="12344"/>
                </a:lnTo>
                <a:lnTo>
                  <a:pt x="142239" y="12344"/>
                </a:lnTo>
                <a:lnTo>
                  <a:pt x="142239" y="2184"/>
                </a:lnTo>
                <a:close/>
              </a:path>
              <a:path w="704215" h="62230">
                <a:moveTo>
                  <a:pt x="165544" y="11353"/>
                </a:moveTo>
                <a:lnTo>
                  <a:pt x="160858" y="11353"/>
                </a:lnTo>
                <a:lnTo>
                  <a:pt x="158800" y="11683"/>
                </a:lnTo>
                <a:lnTo>
                  <a:pt x="150052" y="24866"/>
                </a:lnTo>
                <a:lnTo>
                  <a:pt x="150111" y="36842"/>
                </a:lnTo>
                <a:lnTo>
                  <a:pt x="160705" y="50647"/>
                </a:lnTo>
                <a:lnTo>
                  <a:pt x="167436" y="50647"/>
                </a:lnTo>
                <a:lnTo>
                  <a:pt x="170649" y="49656"/>
                </a:lnTo>
                <a:lnTo>
                  <a:pt x="174713" y="45681"/>
                </a:lnTo>
                <a:lnTo>
                  <a:pt x="175195" y="44183"/>
                </a:lnTo>
                <a:lnTo>
                  <a:pt x="161607" y="44183"/>
                </a:lnTo>
                <a:lnTo>
                  <a:pt x="160502" y="43472"/>
                </a:lnTo>
                <a:lnTo>
                  <a:pt x="159181" y="40639"/>
                </a:lnTo>
                <a:lnTo>
                  <a:pt x="158851" y="38163"/>
                </a:lnTo>
                <a:lnTo>
                  <a:pt x="158953" y="32219"/>
                </a:lnTo>
                <a:lnTo>
                  <a:pt x="175920" y="32219"/>
                </a:lnTo>
                <a:lnTo>
                  <a:pt x="175920" y="26276"/>
                </a:lnTo>
                <a:lnTo>
                  <a:pt x="158851" y="26276"/>
                </a:lnTo>
                <a:lnTo>
                  <a:pt x="158826" y="22009"/>
                </a:lnTo>
                <a:lnTo>
                  <a:pt x="159118" y="20459"/>
                </a:lnTo>
                <a:lnTo>
                  <a:pt x="160400" y="18453"/>
                </a:lnTo>
                <a:lnTo>
                  <a:pt x="161493" y="17957"/>
                </a:lnTo>
                <a:lnTo>
                  <a:pt x="174747" y="17957"/>
                </a:lnTo>
                <a:lnTo>
                  <a:pt x="174269" y="16827"/>
                </a:lnTo>
                <a:lnTo>
                  <a:pt x="173342" y="15582"/>
                </a:lnTo>
                <a:lnTo>
                  <a:pt x="172237" y="14160"/>
                </a:lnTo>
                <a:lnTo>
                  <a:pt x="170865" y="13106"/>
                </a:lnTo>
                <a:lnTo>
                  <a:pt x="167525" y="11709"/>
                </a:lnTo>
                <a:lnTo>
                  <a:pt x="165544" y="11353"/>
                </a:lnTo>
                <a:close/>
              </a:path>
              <a:path w="704215" h="62230">
                <a:moveTo>
                  <a:pt x="175666" y="36842"/>
                </a:moveTo>
                <a:lnTo>
                  <a:pt x="167551" y="36842"/>
                </a:lnTo>
                <a:lnTo>
                  <a:pt x="167551" y="39433"/>
                </a:lnTo>
                <a:lnTo>
                  <a:pt x="167208" y="41287"/>
                </a:lnTo>
                <a:lnTo>
                  <a:pt x="165823" y="43599"/>
                </a:lnTo>
                <a:lnTo>
                  <a:pt x="164731" y="44183"/>
                </a:lnTo>
                <a:lnTo>
                  <a:pt x="175195" y="44183"/>
                </a:lnTo>
                <a:lnTo>
                  <a:pt x="175717" y="42557"/>
                </a:lnTo>
                <a:lnTo>
                  <a:pt x="175666" y="36842"/>
                </a:lnTo>
                <a:close/>
              </a:path>
              <a:path w="704215" h="62230">
                <a:moveTo>
                  <a:pt x="174747" y="17957"/>
                </a:moveTo>
                <a:lnTo>
                  <a:pt x="164604" y="17957"/>
                </a:lnTo>
                <a:lnTo>
                  <a:pt x="165709" y="18453"/>
                </a:lnTo>
                <a:lnTo>
                  <a:pt x="166954" y="20383"/>
                </a:lnTo>
                <a:lnTo>
                  <a:pt x="167246" y="22009"/>
                </a:lnTo>
                <a:lnTo>
                  <a:pt x="167271" y="26276"/>
                </a:lnTo>
                <a:lnTo>
                  <a:pt x="175920" y="26276"/>
                </a:lnTo>
                <a:lnTo>
                  <a:pt x="175898" y="24866"/>
                </a:lnTo>
                <a:lnTo>
                  <a:pt x="175720" y="22212"/>
                </a:lnTo>
                <a:lnTo>
                  <a:pt x="174929" y="18389"/>
                </a:lnTo>
                <a:lnTo>
                  <a:pt x="174747" y="17957"/>
                </a:lnTo>
                <a:close/>
              </a:path>
              <a:path w="704215" h="62230">
                <a:moveTo>
                  <a:pt x="198107" y="11353"/>
                </a:moveTo>
                <a:lnTo>
                  <a:pt x="189318" y="11353"/>
                </a:lnTo>
                <a:lnTo>
                  <a:pt x="186042" y="12750"/>
                </a:lnTo>
                <a:lnTo>
                  <a:pt x="182321" y="18351"/>
                </a:lnTo>
                <a:lnTo>
                  <a:pt x="181406" y="23494"/>
                </a:lnTo>
                <a:lnTo>
                  <a:pt x="181476" y="38963"/>
                </a:lnTo>
                <a:lnTo>
                  <a:pt x="182321" y="43713"/>
                </a:lnTo>
                <a:lnTo>
                  <a:pt x="186042" y="49263"/>
                </a:lnTo>
                <a:lnTo>
                  <a:pt x="189318" y="50647"/>
                </a:lnTo>
                <a:lnTo>
                  <a:pt x="198132" y="50647"/>
                </a:lnTo>
                <a:lnTo>
                  <a:pt x="201180" y="49542"/>
                </a:lnTo>
                <a:lnTo>
                  <a:pt x="205117" y="45135"/>
                </a:lnTo>
                <a:lnTo>
                  <a:pt x="205430" y="44043"/>
                </a:lnTo>
                <a:lnTo>
                  <a:pt x="192658" y="44043"/>
                </a:lnTo>
                <a:lnTo>
                  <a:pt x="191719" y="43535"/>
                </a:lnTo>
                <a:lnTo>
                  <a:pt x="190588" y="41516"/>
                </a:lnTo>
                <a:lnTo>
                  <a:pt x="190322" y="39725"/>
                </a:lnTo>
                <a:lnTo>
                  <a:pt x="190322" y="22072"/>
                </a:lnTo>
                <a:lnTo>
                  <a:pt x="190614" y="20446"/>
                </a:lnTo>
                <a:lnTo>
                  <a:pt x="191795" y="18503"/>
                </a:lnTo>
                <a:lnTo>
                  <a:pt x="192747" y="18021"/>
                </a:lnTo>
                <a:lnTo>
                  <a:pt x="205537" y="18021"/>
                </a:lnTo>
                <a:lnTo>
                  <a:pt x="205054" y="16459"/>
                </a:lnTo>
                <a:lnTo>
                  <a:pt x="201142" y="12382"/>
                </a:lnTo>
                <a:lnTo>
                  <a:pt x="198107" y="11353"/>
                </a:lnTo>
                <a:close/>
              </a:path>
              <a:path w="704215" h="62230">
                <a:moveTo>
                  <a:pt x="197904" y="34963"/>
                </a:moveTo>
                <a:lnTo>
                  <a:pt x="197806" y="39725"/>
                </a:lnTo>
                <a:lnTo>
                  <a:pt x="197624" y="41135"/>
                </a:lnTo>
                <a:lnTo>
                  <a:pt x="196494" y="43459"/>
                </a:lnTo>
                <a:lnTo>
                  <a:pt x="195478" y="44043"/>
                </a:lnTo>
                <a:lnTo>
                  <a:pt x="205430" y="44043"/>
                </a:lnTo>
                <a:lnTo>
                  <a:pt x="206095" y="41719"/>
                </a:lnTo>
                <a:lnTo>
                  <a:pt x="206032" y="35001"/>
                </a:lnTo>
                <a:lnTo>
                  <a:pt x="197904" y="34963"/>
                </a:lnTo>
                <a:close/>
              </a:path>
              <a:path w="704215" h="62230">
                <a:moveTo>
                  <a:pt x="205537" y="18021"/>
                </a:moveTo>
                <a:lnTo>
                  <a:pt x="195389" y="18021"/>
                </a:lnTo>
                <a:lnTo>
                  <a:pt x="196341" y="18529"/>
                </a:lnTo>
                <a:lnTo>
                  <a:pt x="197497" y="20497"/>
                </a:lnTo>
                <a:lnTo>
                  <a:pt x="197768" y="22072"/>
                </a:lnTo>
                <a:lnTo>
                  <a:pt x="197777" y="25222"/>
                </a:lnTo>
                <a:lnTo>
                  <a:pt x="206032" y="25222"/>
                </a:lnTo>
                <a:lnTo>
                  <a:pt x="206032" y="19621"/>
                </a:lnTo>
                <a:lnTo>
                  <a:pt x="205537" y="18021"/>
                </a:lnTo>
                <a:close/>
              </a:path>
              <a:path w="704215" h="62230">
                <a:moveTo>
                  <a:pt x="221627" y="18757"/>
                </a:moveTo>
                <a:lnTo>
                  <a:pt x="212978" y="18757"/>
                </a:lnTo>
                <a:lnTo>
                  <a:pt x="212978" y="44742"/>
                </a:lnTo>
                <a:lnTo>
                  <a:pt x="213512" y="47116"/>
                </a:lnTo>
                <a:lnTo>
                  <a:pt x="215684" y="49415"/>
                </a:lnTo>
                <a:lnTo>
                  <a:pt x="217690" y="49987"/>
                </a:lnTo>
                <a:lnTo>
                  <a:pt x="221576" y="49974"/>
                </a:lnTo>
                <a:lnTo>
                  <a:pt x="222973" y="49885"/>
                </a:lnTo>
                <a:lnTo>
                  <a:pt x="225196" y="49656"/>
                </a:lnTo>
                <a:lnTo>
                  <a:pt x="225196" y="42989"/>
                </a:lnTo>
                <a:lnTo>
                  <a:pt x="223253" y="42989"/>
                </a:lnTo>
                <a:lnTo>
                  <a:pt x="222567" y="42722"/>
                </a:lnTo>
                <a:lnTo>
                  <a:pt x="221818" y="41643"/>
                </a:lnTo>
                <a:lnTo>
                  <a:pt x="221627" y="40373"/>
                </a:lnTo>
                <a:lnTo>
                  <a:pt x="221627" y="18757"/>
                </a:lnTo>
                <a:close/>
              </a:path>
              <a:path w="704215" h="62230">
                <a:moveTo>
                  <a:pt x="225196" y="42951"/>
                </a:moveTo>
                <a:lnTo>
                  <a:pt x="223253" y="42989"/>
                </a:lnTo>
                <a:lnTo>
                  <a:pt x="225196" y="42989"/>
                </a:lnTo>
                <a:close/>
              </a:path>
              <a:path w="704215" h="62230">
                <a:moveTo>
                  <a:pt x="225196" y="12344"/>
                </a:moveTo>
                <a:lnTo>
                  <a:pt x="209613" y="12344"/>
                </a:lnTo>
                <a:lnTo>
                  <a:pt x="209613" y="18757"/>
                </a:lnTo>
                <a:lnTo>
                  <a:pt x="225196" y="18757"/>
                </a:lnTo>
                <a:lnTo>
                  <a:pt x="225196" y="12344"/>
                </a:lnTo>
                <a:close/>
              </a:path>
              <a:path w="704215" h="62230">
                <a:moveTo>
                  <a:pt x="221627" y="2184"/>
                </a:moveTo>
                <a:lnTo>
                  <a:pt x="212978" y="2184"/>
                </a:lnTo>
                <a:lnTo>
                  <a:pt x="212978" y="12344"/>
                </a:lnTo>
                <a:lnTo>
                  <a:pt x="221627" y="12344"/>
                </a:lnTo>
                <a:lnTo>
                  <a:pt x="221627" y="2184"/>
                </a:lnTo>
                <a:close/>
              </a:path>
              <a:path w="704215" h="62230">
                <a:moveTo>
                  <a:pt x="238671" y="12344"/>
                </a:moveTo>
                <a:lnTo>
                  <a:pt x="230352" y="12344"/>
                </a:lnTo>
                <a:lnTo>
                  <a:pt x="230352" y="44589"/>
                </a:lnTo>
                <a:lnTo>
                  <a:pt x="231063" y="46824"/>
                </a:lnTo>
                <a:lnTo>
                  <a:pt x="233908" y="49885"/>
                </a:lnTo>
                <a:lnTo>
                  <a:pt x="235953" y="50647"/>
                </a:lnTo>
                <a:lnTo>
                  <a:pt x="240372" y="50647"/>
                </a:lnTo>
                <a:lnTo>
                  <a:pt x="241896" y="50253"/>
                </a:lnTo>
                <a:lnTo>
                  <a:pt x="244538" y="48666"/>
                </a:lnTo>
                <a:lnTo>
                  <a:pt x="245630" y="47497"/>
                </a:lnTo>
                <a:lnTo>
                  <a:pt x="246532" y="45961"/>
                </a:lnTo>
                <a:lnTo>
                  <a:pt x="254977" y="45961"/>
                </a:lnTo>
                <a:lnTo>
                  <a:pt x="254977" y="43256"/>
                </a:lnTo>
                <a:lnTo>
                  <a:pt x="241007" y="43256"/>
                </a:lnTo>
                <a:lnTo>
                  <a:pt x="240068" y="42773"/>
                </a:lnTo>
                <a:lnTo>
                  <a:pt x="238937" y="40906"/>
                </a:lnTo>
                <a:lnTo>
                  <a:pt x="238671" y="39217"/>
                </a:lnTo>
                <a:lnTo>
                  <a:pt x="238671" y="12344"/>
                </a:lnTo>
                <a:close/>
              </a:path>
              <a:path w="704215" h="62230">
                <a:moveTo>
                  <a:pt x="254977" y="45961"/>
                </a:moveTo>
                <a:lnTo>
                  <a:pt x="246532" y="45961"/>
                </a:lnTo>
                <a:lnTo>
                  <a:pt x="246532" y="49656"/>
                </a:lnTo>
                <a:lnTo>
                  <a:pt x="254977" y="49656"/>
                </a:lnTo>
                <a:lnTo>
                  <a:pt x="254977" y="45961"/>
                </a:lnTo>
                <a:close/>
              </a:path>
              <a:path w="704215" h="62230">
                <a:moveTo>
                  <a:pt x="254977" y="12344"/>
                </a:moveTo>
                <a:lnTo>
                  <a:pt x="246329" y="12344"/>
                </a:lnTo>
                <a:lnTo>
                  <a:pt x="246267" y="39217"/>
                </a:lnTo>
                <a:lnTo>
                  <a:pt x="246037" y="40678"/>
                </a:lnTo>
                <a:lnTo>
                  <a:pt x="244843" y="42735"/>
                </a:lnTo>
                <a:lnTo>
                  <a:pt x="243814" y="43256"/>
                </a:lnTo>
                <a:lnTo>
                  <a:pt x="254977" y="43256"/>
                </a:lnTo>
                <a:lnTo>
                  <a:pt x="254977" y="12344"/>
                </a:lnTo>
                <a:close/>
              </a:path>
              <a:path w="704215" h="62230">
                <a:moveTo>
                  <a:pt x="270763" y="12344"/>
                </a:moveTo>
                <a:lnTo>
                  <a:pt x="262496" y="12344"/>
                </a:lnTo>
                <a:lnTo>
                  <a:pt x="262496" y="49656"/>
                </a:lnTo>
                <a:lnTo>
                  <a:pt x="271284" y="49656"/>
                </a:lnTo>
                <a:lnTo>
                  <a:pt x="271284" y="25946"/>
                </a:lnTo>
                <a:lnTo>
                  <a:pt x="271818" y="24472"/>
                </a:lnTo>
                <a:lnTo>
                  <a:pt x="274002" y="22275"/>
                </a:lnTo>
                <a:lnTo>
                  <a:pt x="275462" y="21729"/>
                </a:lnTo>
                <a:lnTo>
                  <a:pt x="279463" y="21729"/>
                </a:lnTo>
                <a:lnTo>
                  <a:pt x="279463" y="18402"/>
                </a:lnTo>
                <a:lnTo>
                  <a:pt x="270763" y="18402"/>
                </a:lnTo>
                <a:lnTo>
                  <a:pt x="270763" y="12344"/>
                </a:lnTo>
                <a:close/>
              </a:path>
              <a:path w="704215" h="62230">
                <a:moveTo>
                  <a:pt x="279463" y="21729"/>
                </a:moveTo>
                <a:lnTo>
                  <a:pt x="278180" y="21729"/>
                </a:lnTo>
                <a:lnTo>
                  <a:pt x="279463" y="21856"/>
                </a:lnTo>
                <a:lnTo>
                  <a:pt x="279463" y="21729"/>
                </a:lnTo>
                <a:close/>
              </a:path>
              <a:path w="704215" h="62230">
                <a:moveTo>
                  <a:pt x="279463" y="11353"/>
                </a:moveTo>
                <a:lnTo>
                  <a:pt x="270763" y="18402"/>
                </a:lnTo>
                <a:lnTo>
                  <a:pt x="279463" y="18402"/>
                </a:lnTo>
                <a:lnTo>
                  <a:pt x="279463" y="11353"/>
                </a:lnTo>
                <a:close/>
              </a:path>
              <a:path w="704215" h="62230">
                <a:moveTo>
                  <a:pt x="309105" y="17500"/>
                </a:moveTo>
                <a:lnTo>
                  <a:pt x="298475" y="17500"/>
                </a:lnTo>
                <a:lnTo>
                  <a:pt x="299427" y="17818"/>
                </a:lnTo>
                <a:lnTo>
                  <a:pt x="300735" y="19075"/>
                </a:lnTo>
                <a:lnTo>
                  <a:pt x="301053" y="19989"/>
                </a:lnTo>
                <a:lnTo>
                  <a:pt x="301053" y="23113"/>
                </a:lnTo>
                <a:lnTo>
                  <a:pt x="299364" y="24815"/>
                </a:lnTo>
                <a:lnTo>
                  <a:pt x="295986" y="26250"/>
                </a:lnTo>
                <a:lnTo>
                  <a:pt x="290156" y="28841"/>
                </a:lnTo>
                <a:lnTo>
                  <a:pt x="287400" y="30670"/>
                </a:lnTo>
                <a:lnTo>
                  <a:pt x="284645" y="34302"/>
                </a:lnTo>
                <a:lnTo>
                  <a:pt x="283946" y="36741"/>
                </a:lnTo>
                <a:lnTo>
                  <a:pt x="284038" y="43522"/>
                </a:lnTo>
                <a:lnTo>
                  <a:pt x="284746" y="45872"/>
                </a:lnTo>
                <a:lnTo>
                  <a:pt x="287908" y="49695"/>
                </a:lnTo>
                <a:lnTo>
                  <a:pt x="290106" y="50647"/>
                </a:lnTo>
                <a:lnTo>
                  <a:pt x="294843" y="50647"/>
                </a:lnTo>
                <a:lnTo>
                  <a:pt x="296519" y="50253"/>
                </a:lnTo>
                <a:lnTo>
                  <a:pt x="299377" y="48691"/>
                </a:lnTo>
                <a:lnTo>
                  <a:pt x="300545" y="47548"/>
                </a:lnTo>
                <a:lnTo>
                  <a:pt x="301434" y="46050"/>
                </a:lnTo>
                <a:lnTo>
                  <a:pt x="309588" y="46050"/>
                </a:lnTo>
                <a:lnTo>
                  <a:pt x="309511" y="43916"/>
                </a:lnTo>
                <a:lnTo>
                  <a:pt x="295363" y="43916"/>
                </a:lnTo>
                <a:lnTo>
                  <a:pt x="294398" y="43522"/>
                </a:lnTo>
                <a:lnTo>
                  <a:pt x="293166" y="41960"/>
                </a:lnTo>
                <a:lnTo>
                  <a:pt x="292861" y="40728"/>
                </a:lnTo>
                <a:lnTo>
                  <a:pt x="292861" y="37325"/>
                </a:lnTo>
                <a:lnTo>
                  <a:pt x="293433" y="35788"/>
                </a:lnTo>
                <a:lnTo>
                  <a:pt x="295732" y="33223"/>
                </a:lnTo>
                <a:lnTo>
                  <a:pt x="297941" y="31749"/>
                </a:lnTo>
                <a:lnTo>
                  <a:pt x="301180" y="30111"/>
                </a:lnTo>
                <a:lnTo>
                  <a:pt x="309511" y="30111"/>
                </a:lnTo>
                <a:lnTo>
                  <a:pt x="309511" y="18859"/>
                </a:lnTo>
                <a:lnTo>
                  <a:pt x="309105" y="17500"/>
                </a:lnTo>
                <a:close/>
              </a:path>
              <a:path w="704215" h="62230">
                <a:moveTo>
                  <a:pt x="309588" y="46050"/>
                </a:moveTo>
                <a:lnTo>
                  <a:pt x="301434" y="46050"/>
                </a:lnTo>
                <a:lnTo>
                  <a:pt x="301774" y="47980"/>
                </a:lnTo>
                <a:lnTo>
                  <a:pt x="302018" y="48958"/>
                </a:lnTo>
                <a:lnTo>
                  <a:pt x="302183" y="49390"/>
                </a:lnTo>
                <a:lnTo>
                  <a:pt x="302374" y="49656"/>
                </a:lnTo>
                <a:lnTo>
                  <a:pt x="310768" y="49656"/>
                </a:lnTo>
                <a:lnTo>
                  <a:pt x="310387" y="48958"/>
                </a:lnTo>
                <a:lnTo>
                  <a:pt x="310263" y="48691"/>
                </a:lnTo>
                <a:lnTo>
                  <a:pt x="309994" y="47980"/>
                </a:lnTo>
                <a:lnTo>
                  <a:pt x="309613" y="46278"/>
                </a:lnTo>
                <a:lnTo>
                  <a:pt x="309588" y="46050"/>
                </a:lnTo>
                <a:close/>
              </a:path>
              <a:path w="704215" h="62230">
                <a:moveTo>
                  <a:pt x="309511" y="30111"/>
                </a:moveTo>
                <a:lnTo>
                  <a:pt x="301180" y="30111"/>
                </a:lnTo>
                <a:lnTo>
                  <a:pt x="301180" y="38658"/>
                </a:lnTo>
                <a:lnTo>
                  <a:pt x="300812" y="40639"/>
                </a:lnTo>
                <a:lnTo>
                  <a:pt x="299300" y="43256"/>
                </a:lnTo>
                <a:lnTo>
                  <a:pt x="298183" y="43916"/>
                </a:lnTo>
                <a:lnTo>
                  <a:pt x="309511" y="43916"/>
                </a:lnTo>
                <a:lnTo>
                  <a:pt x="309511" y="30111"/>
                </a:lnTo>
                <a:close/>
              </a:path>
              <a:path w="704215" h="62230">
                <a:moveTo>
                  <a:pt x="301764" y="11429"/>
                </a:moveTo>
                <a:lnTo>
                  <a:pt x="292696" y="11429"/>
                </a:lnTo>
                <a:lnTo>
                  <a:pt x="289407" y="12382"/>
                </a:lnTo>
                <a:lnTo>
                  <a:pt x="287362" y="14300"/>
                </a:lnTo>
                <a:lnTo>
                  <a:pt x="285305" y="16192"/>
                </a:lnTo>
                <a:lnTo>
                  <a:pt x="284332" y="19075"/>
                </a:lnTo>
                <a:lnTo>
                  <a:pt x="284276" y="23444"/>
                </a:lnTo>
                <a:lnTo>
                  <a:pt x="292671" y="23444"/>
                </a:lnTo>
                <a:lnTo>
                  <a:pt x="292671" y="20916"/>
                </a:lnTo>
                <a:lnTo>
                  <a:pt x="293039" y="19596"/>
                </a:lnTo>
                <a:lnTo>
                  <a:pt x="294512" y="17919"/>
                </a:lnTo>
                <a:lnTo>
                  <a:pt x="295668" y="17500"/>
                </a:lnTo>
                <a:lnTo>
                  <a:pt x="309105" y="17500"/>
                </a:lnTo>
                <a:lnTo>
                  <a:pt x="308597" y="15798"/>
                </a:lnTo>
                <a:lnTo>
                  <a:pt x="304939" y="12306"/>
                </a:lnTo>
                <a:lnTo>
                  <a:pt x="301764" y="11429"/>
                </a:lnTo>
                <a:close/>
              </a:path>
              <a:path w="704215" h="62230">
                <a:moveTo>
                  <a:pt x="325285" y="0"/>
                </a:moveTo>
                <a:lnTo>
                  <a:pt x="316687" y="0"/>
                </a:lnTo>
                <a:lnTo>
                  <a:pt x="316687" y="49656"/>
                </a:lnTo>
                <a:lnTo>
                  <a:pt x="325285" y="49656"/>
                </a:lnTo>
                <a:lnTo>
                  <a:pt x="325285" y="0"/>
                </a:lnTo>
                <a:close/>
              </a:path>
              <a:path w="704215" h="62230">
                <a:moveTo>
                  <a:pt x="355739" y="37249"/>
                </a:moveTo>
                <a:lnTo>
                  <a:pt x="347941" y="37249"/>
                </a:lnTo>
                <a:lnTo>
                  <a:pt x="347878" y="42798"/>
                </a:lnTo>
                <a:lnTo>
                  <a:pt x="348843" y="45821"/>
                </a:lnTo>
                <a:lnTo>
                  <a:pt x="352742" y="49682"/>
                </a:lnTo>
                <a:lnTo>
                  <a:pt x="355765" y="50647"/>
                </a:lnTo>
                <a:lnTo>
                  <a:pt x="363804" y="50647"/>
                </a:lnTo>
                <a:lnTo>
                  <a:pt x="366814" y="49745"/>
                </a:lnTo>
                <a:lnTo>
                  <a:pt x="371055" y="46139"/>
                </a:lnTo>
                <a:lnTo>
                  <a:pt x="371837" y="44246"/>
                </a:lnTo>
                <a:lnTo>
                  <a:pt x="358470" y="44246"/>
                </a:lnTo>
                <a:lnTo>
                  <a:pt x="357377" y="43802"/>
                </a:lnTo>
                <a:lnTo>
                  <a:pt x="356069" y="41986"/>
                </a:lnTo>
                <a:lnTo>
                  <a:pt x="355739" y="40462"/>
                </a:lnTo>
                <a:lnTo>
                  <a:pt x="355739" y="37249"/>
                </a:lnTo>
                <a:close/>
              </a:path>
              <a:path w="704215" h="62230">
                <a:moveTo>
                  <a:pt x="363956" y="11353"/>
                </a:moveTo>
                <a:lnTo>
                  <a:pt x="356247" y="11353"/>
                </a:lnTo>
                <a:lnTo>
                  <a:pt x="353275" y="12230"/>
                </a:lnTo>
                <a:lnTo>
                  <a:pt x="349161" y="15709"/>
                </a:lnTo>
                <a:lnTo>
                  <a:pt x="348216" y="18059"/>
                </a:lnTo>
                <a:lnTo>
                  <a:pt x="348145" y="25704"/>
                </a:lnTo>
                <a:lnTo>
                  <a:pt x="351307" y="29971"/>
                </a:lnTo>
                <a:lnTo>
                  <a:pt x="357644" y="34315"/>
                </a:lnTo>
                <a:lnTo>
                  <a:pt x="358038" y="34607"/>
                </a:lnTo>
                <a:lnTo>
                  <a:pt x="362470" y="37553"/>
                </a:lnTo>
                <a:lnTo>
                  <a:pt x="363854" y="39179"/>
                </a:lnTo>
                <a:lnTo>
                  <a:pt x="363758" y="41986"/>
                </a:lnTo>
                <a:lnTo>
                  <a:pt x="363512" y="42633"/>
                </a:lnTo>
                <a:lnTo>
                  <a:pt x="362140" y="43929"/>
                </a:lnTo>
                <a:lnTo>
                  <a:pt x="361200" y="44246"/>
                </a:lnTo>
                <a:lnTo>
                  <a:pt x="371837" y="44246"/>
                </a:lnTo>
                <a:lnTo>
                  <a:pt x="372020" y="43802"/>
                </a:lnTo>
                <a:lnTo>
                  <a:pt x="372109" y="36118"/>
                </a:lnTo>
                <a:lnTo>
                  <a:pt x="368985" y="31991"/>
                </a:lnTo>
                <a:lnTo>
                  <a:pt x="362724" y="27863"/>
                </a:lnTo>
                <a:lnTo>
                  <a:pt x="358774" y="25209"/>
                </a:lnTo>
                <a:lnTo>
                  <a:pt x="357492" y="24180"/>
                </a:lnTo>
                <a:lnTo>
                  <a:pt x="356349" y="22707"/>
                </a:lnTo>
                <a:lnTo>
                  <a:pt x="356069" y="21894"/>
                </a:lnTo>
                <a:lnTo>
                  <a:pt x="356132" y="19862"/>
                </a:lnTo>
                <a:lnTo>
                  <a:pt x="356387" y="19240"/>
                </a:lnTo>
                <a:lnTo>
                  <a:pt x="357682" y="18059"/>
                </a:lnTo>
                <a:lnTo>
                  <a:pt x="358546" y="17767"/>
                </a:lnTo>
                <a:lnTo>
                  <a:pt x="371097" y="17767"/>
                </a:lnTo>
                <a:lnTo>
                  <a:pt x="370573" y="16167"/>
                </a:lnTo>
                <a:lnTo>
                  <a:pt x="366788" y="12318"/>
                </a:lnTo>
                <a:lnTo>
                  <a:pt x="363956" y="11353"/>
                </a:lnTo>
                <a:close/>
              </a:path>
              <a:path w="704215" h="62230">
                <a:moveTo>
                  <a:pt x="371097" y="17767"/>
                </a:moveTo>
                <a:lnTo>
                  <a:pt x="361111" y="17767"/>
                </a:lnTo>
                <a:lnTo>
                  <a:pt x="362191" y="18186"/>
                </a:lnTo>
                <a:lnTo>
                  <a:pt x="363575" y="19862"/>
                </a:lnTo>
                <a:lnTo>
                  <a:pt x="363918" y="21183"/>
                </a:lnTo>
                <a:lnTo>
                  <a:pt x="363918" y="23774"/>
                </a:lnTo>
                <a:lnTo>
                  <a:pt x="371525" y="23774"/>
                </a:lnTo>
                <a:lnTo>
                  <a:pt x="371525" y="19075"/>
                </a:lnTo>
                <a:lnTo>
                  <a:pt x="371097" y="17767"/>
                </a:lnTo>
                <a:close/>
              </a:path>
              <a:path w="704215" h="62230">
                <a:moveTo>
                  <a:pt x="386841" y="0"/>
                </a:moveTo>
                <a:lnTo>
                  <a:pt x="378256" y="0"/>
                </a:lnTo>
                <a:lnTo>
                  <a:pt x="378256" y="7721"/>
                </a:lnTo>
                <a:lnTo>
                  <a:pt x="386841" y="7721"/>
                </a:lnTo>
                <a:lnTo>
                  <a:pt x="386841" y="0"/>
                </a:lnTo>
                <a:close/>
              </a:path>
              <a:path w="704215" h="62230">
                <a:moveTo>
                  <a:pt x="386841" y="12344"/>
                </a:moveTo>
                <a:lnTo>
                  <a:pt x="378256" y="12344"/>
                </a:lnTo>
                <a:lnTo>
                  <a:pt x="378256" y="49656"/>
                </a:lnTo>
                <a:lnTo>
                  <a:pt x="386841" y="49656"/>
                </a:lnTo>
                <a:lnTo>
                  <a:pt x="386841" y="12344"/>
                </a:lnTo>
                <a:close/>
              </a:path>
              <a:path w="704215" h="62230">
                <a:moveTo>
                  <a:pt x="402564" y="53759"/>
                </a:moveTo>
                <a:lnTo>
                  <a:pt x="394055" y="53759"/>
                </a:lnTo>
                <a:lnTo>
                  <a:pt x="394073" y="55054"/>
                </a:lnTo>
                <a:lnTo>
                  <a:pt x="394196" y="56718"/>
                </a:lnTo>
                <a:lnTo>
                  <a:pt x="395096" y="58610"/>
                </a:lnTo>
                <a:lnTo>
                  <a:pt x="399008" y="61493"/>
                </a:lnTo>
                <a:lnTo>
                  <a:pt x="401827" y="62204"/>
                </a:lnTo>
                <a:lnTo>
                  <a:pt x="408241" y="62204"/>
                </a:lnTo>
                <a:lnTo>
                  <a:pt x="417833" y="56070"/>
                </a:lnTo>
                <a:lnTo>
                  <a:pt x="404812" y="56070"/>
                </a:lnTo>
                <a:lnTo>
                  <a:pt x="404037" y="55867"/>
                </a:lnTo>
                <a:lnTo>
                  <a:pt x="402945" y="55054"/>
                </a:lnTo>
                <a:lnTo>
                  <a:pt x="402640" y="54482"/>
                </a:lnTo>
                <a:lnTo>
                  <a:pt x="402564" y="53759"/>
                </a:lnTo>
                <a:close/>
              </a:path>
              <a:path w="704215" h="62230">
                <a:moveTo>
                  <a:pt x="418884" y="46494"/>
                </a:moveTo>
                <a:lnTo>
                  <a:pt x="410222" y="46494"/>
                </a:lnTo>
                <a:lnTo>
                  <a:pt x="410110" y="52387"/>
                </a:lnTo>
                <a:lnTo>
                  <a:pt x="409905" y="53568"/>
                </a:lnTo>
                <a:lnTo>
                  <a:pt x="408584" y="55575"/>
                </a:lnTo>
                <a:lnTo>
                  <a:pt x="407428" y="56070"/>
                </a:lnTo>
                <a:lnTo>
                  <a:pt x="417833" y="56070"/>
                </a:lnTo>
                <a:lnTo>
                  <a:pt x="418096" y="55410"/>
                </a:lnTo>
                <a:lnTo>
                  <a:pt x="418731" y="52387"/>
                </a:lnTo>
                <a:lnTo>
                  <a:pt x="418842" y="50647"/>
                </a:lnTo>
                <a:lnTo>
                  <a:pt x="418884" y="46494"/>
                </a:lnTo>
                <a:close/>
              </a:path>
              <a:path w="704215" h="62230">
                <a:moveTo>
                  <a:pt x="404939" y="11353"/>
                </a:moveTo>
                <a:lnTo>
                  <a:pt x="399503" y="11353"/>
                </a:lnTo>
                <a:lnTo>
                  <a:pt x="396963" y="12788"/>
                </a:lnTo>
                <a:lnTo>
                  <a:pt x="393998" y="18491"/>
                </a:lnTo>
                <a:lnTo>
                  <a:pt x="393449" y="22224"/>
                </a:lnTo>
                <a:lnTo>
                  <a:pt x="393371" y="39319"/>
                </a:lnTo>
                <a:lnTo>
                  <a:pt x="393979" y="43700"/>
                </a:lnTo>
                <a:lnTo>
                  <a:pt x="396913" y="49263"/>
                </a:lnTo>
                <a:lnTo>
                  <a:pt x="399491" y="50647"/>
                </a:lnTo>
                <a:lnTo>
                  <a:pt x="404799" y="50647"/>
                </a:lnTo>
                <a:lnTo>
                  <a:pt x="406196" y="50317"/>
                </a:lnTo>
                <a:lnTo>
                  <a:pt x="408546" y="48933"/>
                </a:lnTo>
                <a:lnTo>
                  <a:pt x="409498" y="47904"/>
                </a:lnTo>
                <a:lnTo>
                  <a:pt x="410222" y="46494"/>
                </a:lnTo>
                <a:lnTo>
                  <a:pt x="418884" y="46494"/>
                </a:lnTo>
                <a:lnTo>
                  <a:pt x="418884" y="43383"/>
                </a:lnTo>
                <a:lnTo>
                  <a:pt x="404507" y="43383"/>
                </a:lnTo>
                <a:lnTo>
                  <a:pt x="403466" y="42684"/>
                </a:lnTo>
                <a:lnTo>
                  <a:pt x="402323" y="39916"/>
                </a:lnTo>
                <a:lnTo>
                  <a:pt x="402043" y="36690"/>
                </a:lnTo>
                <a:lnTo>
                  <a:pt x="402144" y="24485"/>
                </a:lnTo>
                <a:lnTo>
                  <a:pt x="402310" y="22224"/>
                </a:lnTo>
                <a:lnTo>
                  <a:pt x="403440" y="19240"/>
                </a:lnTo>
                <a:lnTo>
                  <a:pt x="404482" y="18491"/>
                </a:lnTo>
                <a:lnTo>
                  <a:pt x="418884" y="18491"/>
                </a:lnTo>
                <a:lnTo>
                  <a:pt x="418884" y="16255"/>
                </a:lnTo>
                <a:lnTo>
                  <a:pt x="410717" y="16255"/>
                </a:lnTo>
                <a:lnTo>
                  <a:pt x="410006" y="14630"/>
                </a:lnTo>
                <a:lnTo>
                  <a:pt x="409016" y="13411"/>
                </a:lnTo>
                <a:lnTo>
                  <a:pt x="406476" y="11760"/>
                </a:lnTo>
                <a:lnTo>
                  <a:pt x="404939" y="11353"/>
                </a:lnTo>
                <a:close/>
              </a:path>
              <a:path w="704215" h="62230">
                <a:moveTo>
                  <a:pt x="418884" y="18491"/>
                </a:moveTo>
                <a:lnTo>
                  <a:pt x="407733" y="18491"/>
                </a:lnTo>
                <a:lnTo>
                  <a:pt x="408914" y="19151"/>
                </a:lnTo>
                <a:lnTo>
                  <a:pt x="410171" y="21767"/>
                </a:lnTo>
                <a:lnTo>
                  <a:pt x="410381" y="23558"/>
                </a:lnTo>
                <a:lnTo>
                  <a:pt x="410375" y="36690"/>
                </a:lnTo>
                <a:lnTo>
                  <a:pt x="410171" y="39319"/>
                </a:lnTo>
                <a:lnTo>
                  <a:pt x="408914" y="42570"/>
                </a:lnTo>
                <a:lnTo>
                  <a:pt x="407733" y="43383"/>
                </a:lnTo>
                <a:lnTo>
                  <a:pt x="418884" y="43383"/>
                </a:lnTo>
                <a:lnTo>
                  <a:pt x="418884" y="18491"/>
                </a:lnTo>
                <a:close/>
              </a:path>
              <a:path w="704215" h="62230">
                <a:moveTo>
                  <a:pt x="418884" y="12344"/>
                </a:moveTo>
                <a:lnTo>
                  <a:pt x="410717" y="12344"/>
                </a:lnTo>
                <a:lnTo>
                  <a:pt x="410717" y="16255"/>
                </a:lnTo>
                <a:lnTo>
                  <a:pt x="418884" y="16255"/>
                </a:lnTo>
                <a:lnTo>
                  <a:pt x="418884" y="12344"/>
                </a:lnTo>
                <a:close/>
              </a:path>
              <a:path w="704215" h="62230">
                <a:moveTo>
                  <a:pt x="434847" y="12344"/>
                </a:moveTo>
                <a:lnTo>
                  <a:pt x="426402" y="12344"/>
                </a:lnTo>
                <a:lnTo>
                  <a:pt x="426402" y="49656"/>
                </a:lnTo>
                <a:lnTo>
                  <a:pt x="435051" y="49656"/>
                </a:lnTo>
                <a:lnTo>
                  <a:pt x="435051" y="23291"/>
                </a:lnTo>
                <a:lnTo>
                  <a:pt x="435355" y="21424"/>
                </a:lnTo>
                <a:lnTo>
                  <a:pt x="436600" y="19240"/>
                </a:lnTo>
                <a:lnTo>
                  <a:pt x="437629" y="18694"/>
                </a:lnTo>
                <a:lnTo>
                  <a:pt x="451027" y="18694"/>
                </a:lnTo>
                <a:lnTo>
                  <a:pt x="451027" y="17449"/>
                </a:lnTo>
                <a:lnTo>
                  <a:pt x="450605" y="16128"/>
                </a:lnTo>
                <a:lnTo>
                  <a:pt x="434847" y="16128"/>
                </a:lnTo>
                <a:lnTo>
                  <a:pt x="434847" y="12344"/>
                </a:lnTo>
                <a:close/>
              </a:path>
              <a:path w="704215" h="62230">
                <a:moveTo>
                  <a:pt x="451027" y="18694"/>
                </a:moveTo>
                <a:lnTo>
                  <a:pt x="440372" y="18694"/>
                </a:lnTo>
                <a:lnTo>
                  <a:pt x="441312" y="19126"/>
                </a:lnTo>
                <a:lnTo>
                  <a:pt x="442429" y="20916"/>
                </a:lnTo>
                <a:lnTo>
                  <a:pt x="442709" y="22466"/>
                </a:lnTo>
                <a:lnTo>
                  <a:pt x="442709" y="49656"/>
                </a:lnTo>
                <a:lnTo>
                  <a:pt x="451027" y="49656"/>
                </a:lnTo>
                <a:lnTo>
                  <a:pt x="451027" y="18694"/>
                </a:lnTo>
                <a:close/>
              </a:path>
              <a:path w="704215" h="62230">
                <a:moveTo>
                  <a:pt x="445363" y="11353"/>
                </a:moveTo>
                <a:lnTo>
                  <a:pt x="440982" y="11353"/>
                </a:lnTo>
                <a:lnTo>
                  <a:pt x="439483" y="11760"/>
                </a:lnTo>
                <a:lnTo>
                  <a:pt x="436867" y="13373"/>
                </a:lnTo>
                <a:lnTo>
                  <a:pt x="435749" y="14566"/>
                </a:lnTo>
                <a:lnTo>
                  <a:pt x="434847" y="16128"/>
                </a:lnTo>
                <a:lnTo>
                  <a:pt x="450605" y="16128"/>
                </a:lnTo>
                <a:lnTo>
                  <a:pt x="450316" y="15227"/>
                </a:lnTo>
                <a:lnTo>
                  <a:pt x="447433" y="12128"/>
                </a:lnTo>
                <a:lnTo>
                  <a:pt x="445363" y="11353"/>
                </a:lnTo>
                <a:close/>
              </a:path>
              <a:path w="704215" h="62230">
                <a:moveTo>
                  <a:pt x="481393" y="37249"/>
                </a:moveTo>
                <a:lnTo>
                  <a:pt x="473608" y="37249"/>
                </a:lnTo>
                <a:lnTo>
                  <a:pt x="473544" y="42798"/>
                </a:lnTo>
                <a:lnTo>
                  <a:pt x="474510" y="45821"/>
                </a:lnTo>
                <a:lnTo>
                  <a:pt x="478408" y="49682"/>
                </a:lnTo>
                <a:lnTo>
                  <a:pt x="481431" y="50647"/>
                </a:lnTo>
                <a:lnTo>
                  <a:pt x="489470" y="50647"/>
                </a:lnTo>
                <a:lnTo>
                  <a:pt x="492480" y="49745"/>
                </a:lnTo>
                <a:lnTo>
                  <a:pt x="496722" y="46139"/>
                </a:lnTo>
                <a:lnTo>
                  <a:pt x="497503" y="44246"/>
                </a:lnTo>
                <a:lnTo>
                  <a:pt x="484123" y="44246"/>
                </a:lnTo>
                <a:lnTo>
                  <a:pt x="483031" y="43802"/>
                </a:lnTo>
                <a:lnTo>
                  <a:pt x="481723" y="41986"/>
                </a:lnTo>
                <a:lnTo>
                  <a:pt x="481393" y="40462"/>
                </a:lnTo>
                <a:lnTo>
                  <a:pt x="481393" y="37249"/>
                </a:lnTo>
                <a:close/>
              </a:path>
              <a:path w="704215" h="62230">
                <a:moveTo>
                  <a:pt x="489623" y="11353"/>
                </a:moveTo>
                <a:lnTo>
                  <a:pt x="481914" y="11353"/>
                </a:lnTo>
                <a:lnTo>
                  <a:pt x="478929" y="12230"/>
                </a:lnTo>
                <a:lnTo>
                  <a:pt x="474827" y="15709"/>
                </a:lnTo>
                <a:lnTo>
                  <a:pt x="473871" y="18059"/>
                </a:lnTo>
                <a:lnTo>
                  <a:pt x="473798" y="25704"/>
                </a:lnTo>
                <a:lnTo>
                  <a:pt x="476973" y="29971"/>
                </a:lnTo>
                <a:lnTo>
                  <a:pt x="483311" y="34315"/>
                </a:lnTo>
                <a:lnTo>
                  <a:pt x="483692" y="34607"/>
                </a:lnTo>
                <a:lnTo>
                  <a:pt x="484098" y="34861"/>
                </a:lnTo>
                <a:lnTo>
                  <a:pt x="488137" y="37553"/>
                </a:lnTo>
                <a:lnTo>
                  <a:pt x="489521" y="39179"/>
                </a:lnTo>
                <a:lnTo>
                  <a:pt x="489424" y="41986"/>
                </a:lnTo>
                <a:lnTo>
                  <a:pt x="489178" y="42633"/>
                </a:lnTo>
                <a:lnTo>
                  <a:pt x="487806" y="43929"/>
                </a:lnTo>
                <a:lnTo>
                  <a:pt x="486854" y="44246"/>
                </a:lnTo>
                <a:lnTo>
                  <a:pt x="497503" y="44246"/>
                </a:lnTo>
                <a:lnTo>
                  <a:pt x="497687" y="43802"/>
                </a:lnTo>
                <a:lnTo>
                  <a:pt x="497776" y="36118"/>
                </a:lnTo>
                <a:lnTo>
                  <a:pt x="494652" y="31991"/>
                </a:lnTo>
                <a:lnTo>
                  <a:pt x="488391" y="27863"/>
                </a:lnTo>
                <a:lnTo>
                  <a:pt x="484428" y="25209"/>
                </a:lnTo>
                <a:lnTo>
                  <a:pt x="483158" y="24180"/>
                </a:lnTo>
                <a:lnTo>
                  <a:pt x="482015" y="22707"/>
                </a:lnTo>
                <a:lnTo>
                  <a:pt x="481723" y="21894"/>
                </a:lnTo>
                <a:lnTo>
                  <a:pt x="481786" y="19862"/>
                </a:lnTo>
                <a:lnTo>
                  <a:pt x="482041" y="19240"/>
                </a:lnTo>
                <a:lnTo>
                  <a:pt x="483349" y="18059"/>
                </a:lnTo>
                <a:lnTo>
                  <a:pt x="484200" y="17767"/>
                </a:lnTo>
                <a:lnTo>
                  <a:pt x="496756" y="17767"/>
                </a:lnTo>
                <a:lnTo>
                  <a:pt x="496239" y="16167"/>
                </a:lnTo>
                <a:lnTo>
                  <a:pt x="492442" y="12318"/>
                </a:lnTo>
                <a:lnTo>
                  <a:pt x="489623" y="11353"/>
                </a:lnTo>
                <a:close/>
              </a:path>
              <a:path w="704215" h="62230">
                <a:moveTo>
                  <a:pt x="496756" y="17767"/>
                </a:moveTo>
                <a:lnTo>
                  <a:pt x="486765" y="17767"/>
                </a:lnTo>
                <a:lnTo>
                  <a:pt x="487857" y="18186"/>
                </a:lnTo>
                <a:lnTo>
                  <a:pt x="489242" y="19862"/>
                </a:lnTo>
                <a:lnTo>
                  <a:pt x="489584" y="21183"/>
                </a:lnTo>
                <a:lnTo>
                  <a:pt x="489584" y="23774"/>
                </a:lnTo>
                <a:lnTo>
                  <a:pt x="497179" y="23774"/>
                </a:lnTo>
                <a:lnTo>
                  <a:pt x="497179" y="19075"/>
                </a:lnTo>
                <a:lnTo>
                  <a:pt x="496756" y="17767"/>
                </a:lnTo>
                <a:close/>
              </a:path>
              <a:path w="704215" h="62230">
                <a:moveTo>
                  <a:pt x="520890" y="11353"/>
                </a:moveTo>
                <a:lnTo>
                  <a:pt x="511111" y="11353"/>
                </a:lnTo>
                <a:lnTo>
                  <a:pt x="507707" y="12750"/>
                </a:lnTo>
                <a:lnTo>
                  <a:pt x="503821" y="18351"/>
                </a:lnTo>
                <a:lnTo>
                  <a:pt x="502856" y="23494"/>
                </a:lnTo>
                <a:lnTo>
                  <a:pt x="502856" y="38544"/>
                </a:lnTo>
                <a:lnTo>
                  <a:pt x="503821" y="43700"/>
                </a:lnTo>
                <a:lnTo>
                  <a:pt x="507707" y="49263"/>
                </a:lnTo>
                <a:lnTo>
                  <a:pt x="511111" y="50647"/>
                </a:lnTo>
                <a:lnTo>
                  <a:pt x="520890" y="50647"/>
                </a:lnTo>
                <a:lnTo>
                  <a:pt x="524306" y="49263"/>
                </a:lnTo>
                <a:lnTo>
                  <a:pt x="527941" y="44043"/>
                </a:lnTo>
                <a:lnTo>
                  <a:pt x="514273" y="44043"/>
                </a:lnTo>
                <a:lnTo>
                  <a:pt x="513156" y="43395"/>
                </a:lnTo>
                <a:lnTo>
                  <a:pt x="512000" y="40817"/>
                </a:lnTo>
                <a:lnTo>
                  <a:pt x="511812" y="38544"/>
                </a:lnTo>
                <a:lnTo>
                  <a:pt x="511727" y="23494"/>
                </a:lnTo>
                <a:lnTo>
                  <a:pt x="512013" y="20904"/>
                </a:lnTo>
                <a:lnTo>
                  <a:pt x="513232" y="18605"/>
                </a:lnTo>
                <a:lnTo>
                  <a:pt x="514362" y="18021"/>
                </a:lnTo>
                <a:lnTo>
                  <a:pt x="527951" y="18021"/>
                </a:lnTo>
                <a:lnTo>
                  <a:pt x="524306" y="12750"/>
                </a:lnTo>
                <a:lnTo>
                  <a:pt x="520890" y="11353"/>
                </a:lnTo>
                <a:close/>
              </a:path>
              <a:path w="704215" h="62230">
                <a:moveTo>
                  <a:pt x="527951" y="18021"/>
                </a:moveTo>
                <a:lnTo>
                  <a:pt x="517639" y="18021"/>
                </a:lnTo>
                <a:lnTo>
                  <a:pt x="518769" y="18656"/>
                </a:lnTo>
                <a:lnTo>
                  <a:pt x="519988" y="21170"/>
                </a:lnTo>
                <a:lnTo>
                  <a:pt x="520220" y="23494"/>
                </a:lnTo>
                <a:lnTo>
                  <a:pt x="520229" y="38544"/>
                </a:lnTo>
                <a:lnTo>
                  <a:pt x="520001" y="41008"/>
                </a:lnTo>
                <a:lnTo>
                  <a:pt x="518794" y="43446"/>
                </a:lnTo>
                <a:lnTo>
                  <a:pt x="517639" y="44043"/>
                </a:lnTo>
                <a:lnTo>
                  <a:pt x="527941" y="44043"/>
                </a:lnTo>
                <a:lnTo>
                  <a:pt x="528180" y="43700"/>
                </a:lnTo>
                <a:lnTo>
                  <a:pt x="529145" y="38544"/>
                </a:lnTo>
                <a:lnTo>
                  <a:pt x="529145" y="23494"/>
                </a:lnTo>
                <a:lnTo>
                  <a:pt x="528180" y="18351"/>
                </a:lnTo>
                <a:lnTo>
                  <a:pt x="527951" y="18021"/>
                </a:lnTo>
                <a:close/>
              </a:path>
              <a:path w="704215" h="62230">
                <a:moveTo>
                  <a:pt x="544067" y="0"/>
                </a:moveTo>
                <a:lnTo>
                  <a:pt x="535482" y="0"/>
                </a:lnTo>
                <a:lnTo>
                  <a:pt x="535482" y="49656"/>
                </a:lnTo>
                <a:lnTo>
                  <a:pt x="544067" y="49656"/>
                </a:lnTo>
                <a:lnTo>
                  <a:pt x="544067" y="0"/>
                </a:lnTo>
                <a:close/>
              </a:path>
              <a:path w="704215" h="62230">
                <a:moveTo>
                  <a:pt x="559727" y="12344"/>
                </a:moveTo>
                <a:lnTo>
                  <a:pt x="551408" y="12344"/>
                </a:lnTo>
                <a:lnTo>
                  <a:pt x="551408" y="44589"/>
                </a:lnTo>
                <a:lnTo>
                  <a:pt x="552119" y="46824"/>
                </a:lnTo>
                <a:lnTo>
                  <a:pt x="554964" y="49885"/>
                </a:lnTo>
                <a:lnTo>
                  <a:pt x="557021" y="50647"/>
                </a:lnTo>
                <a:lnTo>
                  <a:pt x="561441" y="50647"/>
                </a:lnTo>
                <a:lnTo>
                  <a:pt x="562952" y="50253"/>
                </a:lnTo>
                <a:lnTo>
                  <a:pt x="565594" y="48666"/>
                </a:lnTo>
                <a:lnTo>
                  <a:pt x="566699" y="47497"/>
                </a:lnTo>
                <a:lnTo>
                  <a:pt x="567588" y="45961"/>
                </a:lnTo>
                <a:lnTo>
                  <a:pt x="576046" y="45961"/>
                </a:lnTo>
                <a:lnTo>
                  <a:pt x="576046" y="43256"/>
                </a:lnTo>
                <a:lnTo>
                  <a:pt x="562076" y="43256"/>
                </a:lnTo>
                <a:lnTo>
                  <a:pt x="561124" y="42773"/>
                </a:lnTo>
                <a:lnTo>
                  <a:pt x="560006" y="40906"/>
                </a:lnTo>
                <a:lnTo>
                  <a:pt x="559727" y="39217"/>
                </a:lnTo>
                <a:lnTo>
                  <a:pt x="559727" y="12344"/>
                </a:lnTo>
                <a:close/>
              </a:path>
              <a:path w="704215" h="62230">
                <a:moveTo>
                  <a:pt x="576046" y="45961"/>
                </a:moveTo>
                <a:lnTo>
                  <a:pt x="567588" y="45961"/>
                </a:lnTo>
                <a:lnTo>
                  <a:pt x="567588" y="49656"/>
                </a:lnTo>
                <a:lnTo>
                  <a:pt x="576046" y="49656"/>
                </a:lnTo>
                <a:lnTo>
                  <a:pt x="576046" y="45961"/>
                </a:lnTo>
                <a:close/>
              </a:path>
              <a:path w="704215" h="62230">
                <a:moveTo>
                  <a:pt x="576046" y="12344"/>
                </a:moveTo>
                <a:lnTo>
                  <a:pt x="567397" y="12344"/>
                </a:lnTo>
                <a:lnTo>
                  <a:pt x="567333" y="39217"/>
                </a:lnTo>
                <a:lnTo>
                  <a:pt x="567093" y="40678"/>
                </a:lnTo>
                <a:lnTo>
                  <a:pt x="565911" y="42735"/>
                </a:lnTo>
                <a:lnTo>
                  <a:pt x="564883" y="43256"/>
                </a:lnTo>
                <a:lnTo>
                  <a:pt x="576046" y="43256"/>
                </a:lnTo>
                <a:lnTo>
                  <a:pt x="576046" y="12344"/>
                </a:lnTo>
                <a:close/>
              </a:path>
              <a:path w="704215" h="62230">
                <a:moveTo>
                  <a:pt x="592607" y="18757"/>
                </a:moveTo>
                <a:lnTo>
                  <a:pt x="583958" y="18757"/>
                </a:lnTo>
                <a:lnTo>
                  <a:pt x="583958" y="44742"/>
                </a:lnTo>
                <a:lnTo>
                  <a:pt x="584492" y="47116"/>
                </a:lnTo>
                <a:lnTo>
                  <a:pt x="586663" y="49415"/>
                </a:lnTo>
                <a:lnTo>
                  <a:pt x="588670" y="49987"/>
                </a:lnTo>
                <a:lnTo>
                  <a:pt x="592556" y="49974"/>
                </a:lnTo>
                <a:lnTo>
                  <a:pt x="593953" y="49885"/>
                </a:lnTo>
                <a:lnTo>
                  <a:pt x="596176" y="49656"/>
                </a:lnTo>
                <a:lnTo>
                  <a:pt x="596176" y="42989"/>
                </a:lnTo>
                <a:lnTo>
                  <a:pt x="594232" y="42989"/>
                </a:lnTo>
                <a:lnTo>
                  <a:pt x="593547" y="42722"/>
                </a:lnTo>
                <a:lnTo>
                  <a:pt x="592797" y="41643"/>
                </a:lnTo>
                <a:lnTo>
                  <a:pt x="592607" y="40373"/>
                </a:lnTo>
                <a:lnTo>
                  <a:pt x="592607" y="18757"/>
                </a:lnTo>
                <a:close/>
              </a:path>
              <a:path w="704215" h="62230">
                <a:moveTo>
                  <a:pt x="596176" y="42951"/>
                </a:moveTo>
                <a:lnTo>
                  <a:pt x="594232" y="42989"/>
                </a:lnTo>
                <a:lnTo>
                  <a:pt x="596176" y="42989"/>
                </a:lnTo>
                <a:close/>
              </a:path>
              <a:path w="704215" h="62230">
                <a:moveTo>
                  <a:pt x="596176" y="12344"/>
                </a:moveTo>
                <a:lnTo>
                  <a:pt x="580593" y="12344"/>
                </a:lnTo>
                <a:lnTo>
                  <a:pt x="580593" y="18757"/>
                </a:lnTo>
                <a:lnTo>
                  <a:pt x="596176" y="18757"/>
                </a:lnTo>
                <a:lnTo>
                  <a:pt x="596176" y="12344"/>
                </a:lnTo>
                <a:close/>
              </a:path>
              <a:path w="704215" h="62230">
                <a:moveTo>
                  <a:pt x="592607" y="2184"/>
                </a:moveTo>
                <a:lnTo>
                  <a:pt x="583958" y="2184"/>
                </a:lnTo>
                <a:lnTo>
                  <a:pt x="583958" y="12344"/>
                </a:lnTo>
                <a:lnTo>
                  <a:pt x="592607" y="12344"/>
                </a:lnTo>
                <a:lnTo>
                  <a:pt x="592607" y="2184"/>
                </a:lnTo>
                <a:close/>
              </a:path>
              <a:path w="704215" h="62230">
                <a:moveTo>
                  <a:pt x="609980" y="0"/>
                </a:moveTo>
                <a:lnTo>
                  <a:pt x="601395" y="0"/>
                </a:lnTo>
                <a:lnTo>
                  <a:pt x="601395" y="7721"/>
                </a:lnTo>
                <a:lnTo>
                  <a:pt x="609980" y="7721"/>
                </a:lnTo>
                <a:lnTo>
                  <a:pt x="609980" y="0"/>
                </a:lnTo>
                <a:close/>
              </a:path>
              <a:path w="704215" h="62230">
                <a:moveTo>
                  <a:pt x="609980" y="12344"/>
                </a:moveTo>
                <a:lnTo>
                  <a:pt x="601395" y="12344"/>
                </a:lnTo>
                <a:lnTo>
                  <a:pt x="601395" y="49656"/>
                </a:lnTo>
                <a:lnTo>
                  <a:pt x="609980" y="49656"/>
                </a:lnTo>
                <a:lnTo>
                  <a:pt x="609980" y="12344"/>
                </a:lnTo>
                <a:close/>
              </a:path>
              <a:path w="704215" h="62230">
                <a:moveTo>
                  <a:pt x="634352" y="11353"/>
                </a:moveTo>
                <a:lnTo>
                  <a:pt x="624573" y="11353"/>
                </a:lnTo>
                <a:lnTo>
                  <a:pt x="621169" y="12750"/>
                </a:lnTo>
                <a:lnTo>
                  <a:pt x="617296" y="18351"/>
                </a:lnTo>
                <a:lnTo>
                  <a:pt x="616330" y="23494"/>
                </a:lnTo>
                <a:lnTo>
                  <a:pt x="616330" y="38544"/>
                </a:lnTo>
                <a:lnTo>
                  <a:pt x="617296" y="43700"/>
                </a:lnTo>
                <a:lnTo>
                  <a:pt x="621169" y="49263"/>
                </a:lnTo>
                <a:lnTo>
                  <a:pt x="624573" y="50647"/>
                </a:lnTo>
                <a:lnTo>
                  <a:pt x="634352" y="50647"/>
                </a:lnTo>
                <a:lnTo>
                  <a:pt x="637768" y="49263"/>
                </a:lnTo>
                <a:lnTo>
                  <a:pt x="641403" y="44043"/>
                </a:lnTo>
                <a:lnTo>
                  <a:pt x="627748" y="44043"/>
                </a:lnTo>
                <a:lnTo>
                  <a:pt x="626617" y="43395"/>
                </a:lnTo>
                <a:lnTo>
                  <a:pt x="625462" y="40817"/>
                </a:lnTo>
                <a:lnTo>
                  <a:pt x="625282" y="38544"/>
                </a:lnTo>
                <a:lnTo>
                  <a:pt x="625202" y="23494"/>
                </a:lnTo>
                <a:lnTo>
                  <a:pt x="625487" y="20904"/>
                </a:lnTo>
                <a:lnTo>
                  <a:pt x="626706" y="18605"/>
                </a:lnTo>
                <a:lnTo>
                  <a:pt x="627824" y="18021"/>
                </a:lnTo>
                <a:lnTo>
                  <a:pt x="641413" y="18021"/>
                </a:lnTo>
                <a:lnTo>
                  <a:pt x="637768" y="12750"/>
                </a:lnTo>
                <a:lnTo>
                  <a:pt x="634352" y="11353"/>
                </a:lnTo>
                <a:close/>
              </a:path>
              <a:path w="704215" h="62230">
                <a:moveTo>
                  <a:pt x="641413" y="18021"/>
                </a:moveTo>
                <a:lnTo>
                  <a:pt x="631113" y="18021"/>
                </a:lnTo>
                <a:lnTo>
                  <a:pt x="632231" y="18656"/>
                </a:lnTo>
                <a:lnTo>
                  <a:pt x="633450" y="21170"/>
                </a:lnTo>
                <a:lnTo>
                  <a:pt x="633691" y="23494"/>
                </a:lnTo>
                <a:lnTo>
                  <a:pt x="633701" y="38544"/>
                </a:lnTo>
                <a:lnTo>
                  <a:pt x="633463" y="41008"/>
                </a:lnTo>
                <a:lnTo>
                  <a:pt x="632269" y="43446"/>
                </a:lnTo>
                <a:lnTo>
                  <a:pt x="631113" y="44043"/>
                </a:lnTo>
                <a:lnTo>
                  <a:pt x="641403" y="44043"/>
                </a:lnTo>
                <a:lnTo>
                  <a:pt x="641642" y="43700"/>
                </a:lnTo>
                <a:lnTo>
                  <a:pt x="642607" y="38544"/>
                </a:lnTo>
                <a:lnTo>
                  <a:pt x="642607" y="23494"/>
                </a:lnTo>
                <a:lnTo>
                  <a:pt x="641642" y="18351"/>
                </a:lnTo>
                <a:lnTo>
                  <a:pt x="641413" y="18021"/>
                </a:lnTo>
                <a:close/>
              </a:path>
              <a:path w="704215" h="62230">
                <a:moveTo>
                  <a:pt x="657466" y="12344"/>
                </a:moveTo>
                <a:lnTo>
                  <a:pt x="649020" y="12344"/>
                </a:lnTo>
                <a:lnTo>
                  <a:pt x="649020" y="49656"/>
                </a:lnTo>
                <a:lnTo>
                  <a:pt x="657669" y="49656"/>
                </a:lnTo>
                <a:lnTo>
                  <a:pt x="657669" y="23291"/>
                </a:lnTo>
                <a:lnTo>
                  <a:pt x="657974" y="21424"/>
                </a:lnTo>
                <a:lnTo>
                  <a:pt x="659218" y="19240"/>
                </a:lnTo>
                <a:lnTo>
                  <a:pt x="660260" y="18694"/>
                </a:lnTo>
                <a:lnTo>
                  <a:pt x="673646" y="18694"/>
                </a:lnTo>
                <a:lnTo>
                  <a:pt x="673646" y="17449"/>
                </a:lnTo>
                <a:lnTo>
                  <a:pt x="673223" y="16128"/>
                </a:lnTo>
                <a:lnTo>
                  <a:pt x="657466" y="16128"/>
                </a:lnTo>
                <a:lnTo>
                  <a:pt x="657466" y="12344"/>
                </a:lnTo>
                <a:close/>
              </a:path>
              <a:path w="704215" h="62230">
                <a:moveTo>
                  <a:pt x="673646" y="18694"/>
                </a:moveTo>
                <a:lnTo>
                  <a:pt x="662990" y="18694"/>
                </a:lnTo>
                <a:lnTo>
                  <a:pt x="663930" y="19126"/>
                </a:lnTo>
                <a:lnTo>
                  <a:pt x="665048" y="20916"/>
                </a:lnTo>
                <a:lnTo>
                  <a:pt x="665327" y="22466"/>
                </a:lnTo>
                <a:lnTo>
                  <a:pt x="665327" y="49656"/>
                </a:lnTo>
                <a:lnTo>
                  <a:pt x="673646" y="49656"/>
                </a:lnTo>
                <a:lnTo>
                  <a:pt x="673646" y="18694"/>
                </a:lnTo>
                <a:close/>
              </a:path>
              <a:path w="704215" h="62230">
                <a:moveTo>
                  <a:pt x="667981" y="11353"/>
                </a:moveTo>
                <a:lnTo>
                  <a:pt x="663600" y="11353"/>
                </a:lnTo>
                <a:lnTo>
                  <a:pt x="662101" y="11760"/>
                </a:lnTo>
                <a:lnTo>
                  <a:pt x="659485" y="13373"/>
                </a:lnTo>
                <a:lnTo>
                  <a:pt x="658367" y="14566"/>
                </a:lnTo>
                <a:lnTo>
                  <a:pt x="657466" y="16128"/>
                </a:lnTo>
                <a:lnTo>
                  <a:pt x="673223" y="16128"/>
                </a:lnTo>
                <a:lnTo>
                  <a:pt x="672934" y="15227"/>
                </a:lnTo>
                <a:lnTo>
                  <a:pt x="670051" y="12128"/>
                </a:lnTo>
                <a:lnTo>
                  <a:pt x="667981" y="11353"/>
                </a:lnTo>
                <a:close/>
              </a:path>
              <a:path w="704215" h="62230">
                <a:moveTo>
                  <a:pt x="687514" y="37249"/>
                </a:moveTo>
                <a:lnTo>
                  <a:pt x="679716" y="37249"/>
                </a:lnTo>
                <a:lnTo>
                  <a:pt x="679653" y="42798"/>
                </a:lnTo>
                <a:lnTo>
                  <a:pt x="680618" y="45821"/>
                </a:lnTo>
                <a:lnTo>
                  <a:pt x="684517" y="49682"/>
                </a:lnTo>
                <a:lnTo>
                  <a:pt x="687539" y="50647"/>
                </a:lnTo>
                <a:lnTo>
                  <a:pt x="695578" y="50647"/>
                </a:lnTo>
                <a:lnTo>
                  <a:pt x="698588" y="49745"/>
                </a:lnTo>
                <a:lnTo>
                  <a:pt x="702830" y="46139"/>
                </a:lnTo>
                <a:lnTo>
                  <a:pt x="703612" y="44246"/>
                </a:lnTo>
                <a:lnTo>
                  <a:pt x="690232" y="44246"/>
                </a:lnTo>
                <a:lnTo>
                  <a:pt x="689152" y="43802"/>
                </a:lnTo>
                <a:lnTo>
                  <a:pt x="687831" y="41986"/>
                </a:lnTo>
                <a:lnTo>
                  <a:pt x="687514" y="40462"/>
                </a:lnTo>
                <a:lnTo>
                  <a:pt x="687514" y="37249"/>
                </a:lnTo>
                <a:close/>
              </a:path>
              <a:path w="704215" h="62230">
                <a:moveTo>
                  <a:pt x="695731" y="11353"/>
                </a:moveTo>
                <a:lnTo>
                  <a:pt x="688022" y="11353"/>
                </a:lnTo>
                <a:lnTo>
                  <a:pt x="685037" y="12230"/>
                </a:lnTo>
                <a:lnTo>
                  <a:pt x="680935" y="15709"/>
                </a:lnTo>
                <a:lnTo>
                  <a:pt x="679991" y="18059"/>
                </a:lnTo>
                <a:lnTo>
                  <a:pt x="679919" y="25704"/>
                </a:lnTo>
                <a:lnTo>
                  <a:pt x="683082" y="29971"/>
                </a:lnTo>
                <a:lnTo>
                  <a:pt x="689419" y="34315"/>
                </a:lnTo>
                <a:lnTo>
                  <a:pt x="689800" y="34607"/>
                </a:lnTo>
                <a:lnTo>
                  <a:pt x="690206" y="34861"/>
                </a:lnTo>
                <a:lnTo>
                  <a:pt x="694245" y="37553"/>
                </a:lnTo>
                <a:lnTo>
                  <a:pt x="695629" y="39179"/>
                </a:lnTo>
                <a:lnTo>
                  <a:pt x="695533" y="41986"/>
                </a:lnTo>
                <a:lnTo>
                  <a:pt x="695286" y="42633"/>
                </a:lnTo>
                <a:lnTo>
                  <a:pt x="693915" y="43929"/>
                </a:lnTo>
                <a:lnTo>
                  <a:pt x="692962" y="44246"/>
                </a:lnTo>
                <a:lnTo>
                  <a:pt x="703612" y="44246"/>
                </a:lnTo>
                <a:lnTo>
                  <a:pt x="703795" y="43802"/>
                </a:lnTo>
                <a:lnTo>
                  <a:pt x="703884" y="36118"/>
                </a:lnTo>
                <a:lnTo>
                  <a:pt x="700760" y="31991"/>
                </a:lnTo>
                <a:lnTo>
                  <a:pt x="694499" y="27863"/>
                </a:lnTo>
                <a:lnTo>
                  <a:pt x="690549" y="25209"/>
                </a:lnTo>
                <a:lnTo>
                  <a:pt x="689267" y="24180"/>
                </a:lnTo>
                <a:lnTo>
                  <a:pt x="688124" y="22707"/>
                </a:lnTo>
                <a:lnTo>
                  <a:pt x="687831" y="21894"/>
                </a:lnTo>
                <a:lnTo>
                  <a:pt x="687896" y="19862"/>
                </a:lnTo>
                <a:lnTo>
                  <a:pt x="688162" y="19240"/>
                </a:lnTo>
                <a:lnTo>
                  <a:pt x="689457" y="18059"/>
                </a:lnTo>
                <a:lnTo>
                  <a:pt x="690321" y="17767"/>
                </a:lnTo>
                <a:lnTo>
                  <a:pt x="702865" y="17767"/>
                </a:lnTo>
                <a:lnTo>
                  <a:pt x="702348" y="16167"/>
                </a:lnTo>
                <a:lnTo>
                  <a:pt x="698563" y="12318"/>
                </a:lnTo>
                <a:lnTo>
                  <a:pt x="695731" y="11353"/>
                </a:lnTo>
                <a:close/>
              </a:path>
              <a:path w="704215" h="62230">
                <a:moveTo>
                  <a:pt x="702865" y="17767"/>
                </a:moveTo>
                <a:lnTo>
                  <a:pt x="692886" y="17767"/>
                </a:lnTo>
                <a:lnTo>
                  <a:pt x="693966" y="18186"/>
                </a:lnTo>
                <a:lnTo>
                  <a:pt x="695350" y="19862"/>
                </a:lnTo>
                <a:lnTo>
                  <a:pt x="695693" y="21183"/>
                </a:lnTo>
                <a:lnTo>
                  <a:pt x="695693" y="23774"/>
                </a:lnTo>
                <a:lnTo>
                  <a:pt x="703287" y="23774"/>
                </a:lnTo>
                <a:lnTo>
                  <a:pt x="703287" y="19075"/>
                </a:lnTo>
                <a:lnTo>
                  <a:pt x="702865" y="1776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2" name="object 42"/>
          <p:cNvSpPr/>
          <p:nvPr/>
        </p:nvSpPr>
        <p:spPr>
          <a:xfrm>
            <a:off x="11867814" y="3268220"/>
            <a:ext cx="222972" cy="53689"/>
          </a:xfrm>
          <a:custGeom>
            <a:avLst/>
            <a:gdLst/>
            <a:ahLst/>
            <a:cxnLst/>
            <a:rect l="l" t="t" r="r" b="b"/>
            <a:pathLst>
              <a:path w="258444" h="62230">
                <a:moveTo>
                  <a:pt x="8585" y="0"/>
                </a:moveTo>
                <a:lnTo>
                  <a:pt x="0" y="0"/>
                </a:lnTo>
                <a:lnTo>
                  <a:pt x="0" y="7721"/>
                </a:lnTo>
                <a:lnTo>
                  <a:pt x="8585" y="7721"/>
                </a:lnTo>
                <a:lnTo>
                  <a:pt x="8585" y="0"/>
                </a:lnTo>
                <a:close/>
              </a:path>
              <a:path w="258444" h="62230">
                <a:moveTo>
                  <a:pt x="8585" y="12344"/>
                </a:moveTo>
                <a:lnTo>
                  <a:pt x="0" y="12344"/>
                </a:lnTo>
                <a:lnTo>
                  <a:pt x="0" y="49656"/>
                </a:lnTo>
                <a:lnTo>
                  <a:pt x="8585" y="49656"/>
                </a:lnTo>
                <a:lnTo>
                  <a:pt x="8585" y="12344"/>
                </a:lnTo>
                <a:close/>
              </a:path>
              <a:path w="258444" h="62230">
                <a:moveTo>
                  <a:pt x="24511" y="12344"/>
                </a:moveTo>
                <a:lnTo>
                  <a:pt x="16065" y="12344"/>
                </a:lnTo>
                <a:lnTo>
                  <a:pt x="16065" y="49656"/>
                </a:lnTo>
                <a:lnTo>
                  <a:pt x="24714" y="49656"/>
                </a:lnTo>
                <a:lnTo>
                  <a:pt x="24714" y="23279"/>
                </a:lnTo>
                <a:lnTo>
                  <a:pt x="25019" y="21424"/>
                </a:lnTo>
                <a:lnTo>
                  <a:pt x="26263" y="19240"/>
                </a:lnTo>
                <a:lnTo>
                  <a:pt x="27305" y="18681"/>
                </a:lnTo>
                <a:lnTo>
                  <a:pt x="40690" y="18681"/>
                </a:lnTo>
                <a:lnTo>
                  <a:pt x="40690" y="17449"/>
                </a:lnTo>
                <a:lnTo>
                  <a:pt x="40268" y="16128"/>
                </a:lnTo>
                <a:lnTo>
                  <a:pt x="24511" y="16128"/>
                </a:lnTo>
                <a:lnTo>
                  <a:pt x="24511" y="12344"/>
                </a:lnTo>
                <a:close/>
              </a:path>
              <a:path w="258444" h="62230">
                <a:moveTo>
                  <a:pt x="40690" y="18681"/>
                </a:moveTo>
                <a:lnTo>
                  <a:pt x="30035" y="18681"/>
                </a:lnTo>
                <a:lnTo>
                  <a:pt x="30975" y="19126"/>
                </a:lnTo>
                <a:lnTo>
                  <a:pt x="32092" y="20904"/>
                </a:lnTo>
                <a:lnTo>
                  <a:pt x="32372" y="22453"/>
                </a:lnTo>
                <a:lnTo>
                  <a:pt x="32372" y="49656"/>
                </a:lnTo>
                <a:lnTo>
                  <a:pt x="40690" y="49656"/>
                </a:lnTo>
                <a:lnTo>
                  <a:pt x="40690" y="18681"/>
                </a:lnTo>
                <a:close/>
              </a:path>
              <a:path w="258444" h="62230">
                <a:moveTo>
                  <a:pt x="35026" y="11353"/>
                </a:moveTo>
                <a:lnTo>
                  <a:pt x="30645" y="11353"/>
                </a:lnTo>
                <a:lnTo>
                  <a:pt x="29146" y="11760"/>
                </a:lnTo>
                <a:lnTo>
                  <a:pt x="26530" y="13373"/>
                </a:lnTo>
                <a:lnTo>
                  <a:pt x="25412" y="14554"/>
                </a:lnTo>
                <a:lnTo>
                  <a:pt x="24511" y="16128"/>
                </a:lnTo>
                <a:lnTo>
                  <a:pt x="40268" y="16128"/>
                </a:lnTo>
                <a:lnTo>
                  <a:pt x="39979" y="15227"/>
                </a:lnTo>
                <a:lnTo>
                  <a:pt x="37096" y="12128"/>
                </a:lnTo>
                <a:lnTo>
                  <a:pt x="35026" y="11353"/>
                </a:lnTo>
                <a:close/>
              </a:path>
              <a:path w="258444" h="62230">
                <a:moveTo>
                  <a:pt x="57188" y="18745"/>
                </a:moveTo>
                <a:lnTo>
                  <a:pt x="48539" y="18745"/>
                </a:lnTo>
                <a:lnTo>
                  <a:pt x="48539" y="44742"/>
                </a:lnTo>
                <a:lnTo>
                  <a:pt x="49085" y="47116"/>
                </a:lnTo>
                <a:lnTo>
                  <a:pt x="50177" y="48259"/>
                </a:lnTo>
                <a:lnTo>
                  <a:pt x="51244" y="49415"/>
                </a:lnTo>
                <a:lnTo>
                  <a:pt x="53251" y="49987"/>
                </a:lnTo>
                <a:lnTo>
                  <a:pt x="56578" y="49987"/>
                </a:lnTo>
                <a:lnTo>
                  <a:pt x="57848" y="49923"/>
                </a:lnTo>
                <a:lnTo>
                  <a:pt x="60756" y="49656"/>
                </a:lnTo>
                <a:lnTo>
                  <a:pt x="60756" y="42989"/>
                </a:lnTo>
                <a:lnTo>
                  <a:pt x="58826" y="42989"/>
                </a:lnTo>
                <a:lnTo>
                  <a:pt x="58127" y="42722"/>
                </a:lnTo>
                <a:lnTo>
                  <a:pt x="57378" y="41643"/>
                </a:lnTo>
                <a:lnTo>
                  <a:pt x="57188" y="40373"/>
                </a:lnTo>
                <a:lnTo>
                  <a:pt x="57188" y="18745"/>
                </a:lnTo>
                <a:close/>
              </a:path>
              <a:path w="258444" h="62230">
                <a:moveTo>
                  <a:pt x="60756" y="42951"/>
                </a:moveTo>
                <a:lnTo>
                  <a:pt x="58826" y="42989"/>
                </a:lnTo>
                <a:lnTo>
                  <a:pt x="60756" y="42989"/>
                </a:lnTo>
                <a:close/>
              </a:path>
              <a:path w="258444" h="62230">
                <a:moveTo>
                  <a:pt x="60756" y="12344"/>
                </a:moveTo>
                <a:lnTo>
                  <a:pt x="45173" y="12344"/>
                </a:lnTo>
                <a:lnTo>
                  <a:pt x="45173" y="18745"/>
                </a:lnTo>
                <a:lnTo>
                  <a:pt x="60756" y="18745"/>
                </a:lnTo>
                <a:lnTo>
                  <a:pt x="60756" y="12344"/>
                </a:lnTo>
                <a:close/>
              </a:path>
              <a:path w="258444" h="62230">
                <a:moveTo>
                  <a:pt x="57188" y="2171"/>
                </a:moveTo>
                <a:lnTo>
                  <a:pt x="48539" y="2171"/>
                </a:lnTo>
                <a:lnTo>
                  <a:pt x="48539" y="12344"/>
                </a:lnTo>
                <a:lnTo>
                  <a:pt x="57188" y="12344"/>
                </a:lnTo>
                <a:lnTo>
                  <a:pt x="57188" y="2171"/>
                </a:lnTo>
                <a:close/>
              </a:path>
              <a:path w="258444" h="62230">
                <a:moveTo>
                  <a:pt x="80505" y="11353"/>
                </a:moveTo>
                <a:lnTo>
                  <a:pt x="75819" y="11353"/>
                </a:lnTo>
                <a:lnTo>
                  <a:pt x="73761" y="11683"/>
                </a:lnTo>
                <a:lnTo>
                  <a:pt x="65068" y="36842"/>
                </a:lnTo>
                <a:lnTo>
                  <a:pt x="65227" y="39433"/>
                </a:lnTo>
                <a:lnTo>
                  <a:pt x="75666" y="50647"/>
                </a:lnTo>
                <a:lnTo>
                  <a:pt x="82384" y="50647"/>
                </a:lnTo>
                <a:lnTo>
                  <a:pt x="85598" y="49656"/>
                </a:lnTo>
                <a:lnTo>
                  <a:pt x="89662" y="45669"/>
                </a:lnTo>
                <a:lnTo>
                  <a:pt x="90151" y="44170"/>
                </a:lnTo>
                <a:lnTo>
                  <a:pt x="76568" y="44170"/>
                </a:lnTo>
                <a:lnTo>
                  <a:pt x="75450" y="43472"/>
                </a:lnTo>
                <a:lnTo>
                  <a:pt x="74129" y="40627"/>
                </a:lnTo>
                <a:lnTo>
                  <a:pt x="73799" y="38150"/>
                </a:lnTo>
                <a:lnTo>
                  <a:pt x="73901" y="32219"/>
                </a:lnTo>
                <a:lnTo>
                  <a:pt x="90868" y="32219"/>
                </a:lnTo>
                <a:lnTo>
                  <a:pt x="90868" y="26276"/>
                </a:lnTo>
                <a:lnTo>
                  <a:pt x="73799" y="26276"/>
                </a:lnTo>
                <a:lnTo>
                  <a:pt x="73774" y="22009"/>
                </a:lnTo>
                <a:lnTo>
                  <a:pt x="74066" y="20459"/>
                </a:lnTo>
                <a:lnTo>
                  <a:pt x="75349" y="18453"/>
                </a:lnTo>
                <a:lnTo>
                  <a:pt x="76441" y="17957"/>
                </a:lnTo>
                <a:lnTo>
                  <a:pt x="89695" y="17957"/>
                </a:lnTo>
                <a:lnTo>
                  <a:pt x="89217" y="16827"/>
                </a:lnTo>
                <a:lnTo>
                  <a:pt x="88303" y="15582"/>
                </a:lnTo>
                <a:lnTo>
                  <a:pt x="87198" y="14160"/>
                </a:lnTo>
                <a:lnTo>
                  <a:pt x="85826" y="13106"/>
                </a:lnTo>
                <a:lnTo>
                  <a:pt x="82486" y="11709"/>
                </a:lnTo>
                <a:lnTo>
                  <a:pt x="80505" y="11353"/>
                </a:lnTo>
                <a:close/>
              </a:path>
              <a:path w="258444" h="62230">
                <a:moveTo>
                  <a:pt x="90627" y="36842"/>
                </a:moveTo>
                <a:lnTo>
                  <a:pt x="82511" y="36842"/>
                </a:lnTo>
                <a:lnTo>
                  <a:pt x="82511" y="39433"/>
                </a:lnTo>
                <a:lnTo>
                  <a:pt x="82169" y="41287"/>
                </a:lnTo>
                <a:lnTo>
                  <a:pt x="80784" y="43599"/>
                </a:lnTo>
                <a:lnTo>
                  <a:pt x="79679" y="44170"/>
                </a:lnTo>
                <a:lnTo>
                  <a:pt x="90151" y="44170"/>
                </a:lnTo>
                <a:lnTo>
                  <a:pt x="90678" y="42557"/>
                </a:lnTo>
                <a:lnTo>
                  <a:pt x="90627" y="36842"/>
                </a:lnTo>
                <a:close/>
              </a:path>
              <a:path w="258444" h="62230">
                <a:moveTo>
                  <a:pt x="89695" y="17957"/>
                </a:moveTo>
                <a:lnTo>
                  <a:pt x="79565" y="17957"/>
                </a:lnTo>
                <a:lnTo>
                  <a:pt x="80665" y="18453"/>
                </a:lnTo>
                <a:lnTo>
                  <a:pt x="81915" y="20383"/>
                </a:lnTo>
                <a:lnTo>
                  <a:pt x="82197" y="22009"/>
                </a:lnTo>
                <a:lnTo>
                  <a:pt x="82219" y="26276"/>
                </a:lnTo>
                <a:lnTo>
                  <a:pt x="90868" y="26276"/>
                </a:lnTo>
                <a:lnTo>
                  <a:pt x="90848" y="24866"/>
                </a:lnTo>
                <a:lnTo>
                  <a:pt x="90681" y="22212"/>
                </a:lnTo>
                <a:lnTo>
                  <a:pt x="89877" y="18389"/>
                </a:lnTo>
                <a:lnTo>
                  <a:pt x="89695" y="17957"/>
                </a:lnTo>
                <a:close/>
              </a:path>
              <a:path w="258444" h="62230">
                <a:moveTo>
                  <a:pt x="105727" y="53746"/>
                </a:moveTo>
                <a:lnTo>
                  <a:pt x="97218" y="53746"/>
                </a:lnTo>
                <a:lnTo>
                  <a:pt x="97228" y="54482"/>
                </a:lnTo>
                <a:lnTo>
                  <a:pt x="97353" y="56705"/>
                </a:lnTo>
                <a:lnTo>
                  <a:pt x="98259" y="58610"/>
                </a:lnTo>
                <a:lnTo>
                  <a:pt x="102171" y="61493"/>
                </a:lnTo>
                <a:lnTo>
                  <a:pt x="104990" y="62204"/>
                </a:lnTo>
                <a:lnTo>
                  <a:pt x="111404" y="62204"/>
                </a:lnTo>
                <a:lnTo>
                  <a:pt x="120999" y="56057"/>
                </a:lnTo>
                <a:lnTo>
                  <a:pt x="107975" y="56057"/>
                </a:lnTo>
                <a:lnTo>
                  <a:pt x="107213" y="55867"/>
                </a:lnTo>
                <a:lnTo>
                  <a:pt x="106108" y="55041"/>
                </a:lnTo>
                <a:lnTo>
                  <a:pt x="105803" y="54482"/>
                </a:lnTo>
                <a:lnTo>
                  <a:pt x="105727" y="53746"/>
                </a:lnTo>
                <a:close/>
              </a:path>
              <a:path w="258444" h="62230">
                <a:moveTo>
                  <a:pt x="122047" y="46494"/>
                </a:moveTo>
                <a:lnTo>
                  <a:pt x="113398" y="46494"/>
                </a:lnTo>
                <a:lnTo>
                  <a:pt x="113276" y="52387"/>
                </a:lnTo>
                <a:lnTo>
                  <a:pt x="113055" y="53568"/>
                </a:lnTo>
                <a:lnTo>
                  <a:pt x="111747" y="55575"/>
                </a:lnTo>
                <a:lnTo>
                  <a:pt x="110604" y="56057"/>
                </a:lnTo>
                <a:lnTo>
                  <a:pt x="120999" y="56057"/>
                </a:lnTo>
                <a:lnTo>
                  <a:pt x="121259" y="55410"/>
                </a:lnTo>
                <a:lnTo>
                  <a:pt x="121894" y="52387"/>
                </a:lnTo>
                <a:lnTo>
                  <a:pt x="122005" y="50647"/>
                </a:lnTo>
                <a:lnTo>
                  <a:pt x="122047" y="46494"/>
                </a:lnTo>
                <a:close/>
              </a:path>
              <a:path w="258444" h="62230">
                <a:moveTo>
                  <a:pt x="108102" y="11353"/>
                </a:moveTo>
                <a:lnTo>
                  <a:pt x="102666" y="11353"/>
                </a:lnTo>
                <a:lnTo>
                  <a:pt x="100126" y="12788"/>
                </a:lnTo>
                <a:lnTo>
                  <a:pt x="97155" y="18491"/>
                </a:lnTo>
                <a:lnTo>
                  <a:pt x="96614" y="22212"/>
                </a:lnTo>
                <a:lnTo>
                  <a:pt x="96538" y="39319"/>
                </a:lnTo>
                <a:lnTo>
                  <a:pt x="97155" y="43687"/>
                </a:lnTo>
                <a:lnTo>
                  <a:pt x="100076" y="49263"/>
                </a:lnTo>
                <a:lnTo>
                  <a:pt x="102654" y="50647"/>
                </a:lnTo>
                <a:lnTo>
                  <a:pt x="107962" y="50647"/>
                </a:lnTo>
                <a:lnTo>
                  <a:pt x="113398" y="46494"/>
                </a:lnTo>
                <a:lnTo>
                  <a:pt x="122047" y="46494"/>
                </a:lnTo>
                <a:lnTo>
                  <a:pt x="122047" y="43383"/>
                </a:lnTo>
                <a:lnTo>
                  <a:pt x="107670" y="43383"/>
                </a:lnTo>
                <a:lnTo>
                  <a:pt x="106629" y="42684"/>
                </a:lnTo>
                <a:lnTo>
                  <a:pt x="105486" y="39916"/>
                </a:lnTo>
                <a:lnTo>
                  <a:pt x="105206" y="36690"/>
                </a:lnTo>
                <a:lnTo>
                  <a:pt x="105311" y="24485"/>
                </a:lnTo>
                <a:lnTo>
                  <a:pt x="105486" y="22212"/>
                </a:lnTo>
                <a:lnTo>
                  <a:pt x="106603" y="19240"/>
                </a:lnTo>
                <a:lnTo>
                  <a:pt x="107645" y="18491"/>
                </a:lnTo>
                <a:lnTo>
                  <a:pt x="122047" y="18491"/>
                </a:lnTo>
                <a:lnTo>
                  <a:pt x="122047" y="16255"/>
                </a:lnTo>
                <a:lnTo>
                  <a:pt x="113880" y="16255"/>
                </a:lnTo>
                <a:lnTo>
                  <a:pt x="113169" y="14617"/>
                </a:lnTo>
                <a:lnTo>
                  <a:pt x="112179" y="13398"/>
                </a:lnTo>
                <a:lnTo>
                  <a:pt x="109639" y="11760"/>
                </a:lnTo>
                <a:lnTo>
                  <a:pt x="108102" y="11353"/>
                </a:lnTo>
                <a:close/>
              </a:path>
              <a:path w="258444" h="62230">
                <a:moveTo>
                  <a:pt x="122047" y="18491"/>
                </a:moveTo>
                <a:lnTo>
                  <a:pt x="110896" y="18491"/>
                </a:lnTo>
                <a:lnTo>
                  <a:pt x="112077" y="19151"/>
                </a:lnTo>
                <a:lnTo>
                  <a:pt x="113334" y="21767"/>
                </a:lnTo>
                <a:lnTo>
                  <a:pt x="113552" y="23558"/>
                </a:lnTo>
                <a:lnTo>
                  <a:pt x="113546" y="36690"/>
                </a:lnTo>
                <a:lnTo>
                  <a:pt x="113334" y="39319"/>
                </a:lnTo>
                <a:lnTo>
                  <a:pt x="112077" y="42570"/>
                </a:lnTo>
                <a:lnTo>
                  <a:pt x="110896" y="43383"/>
                </a:lnTo>
                <a:lnTo>
                  <a:pt x="122047" y="43383"/>
                </a:lnTo>
                <a:lnTo>
                  <a:pt x="122047" y="18491"/>
                </a:lnTo>
                <a:close/>
              </a:path>
              <a:path w="258444" h="62230">
                <a:moveTo>
                  <a:pt x="122047" y="12344"/>
                </a:moveTo>
                <a:lnTo>
                  <a:pt x="113880" y="12344"/>
                </a:lnTo>
                <a:lnTo>
                  <a:pt x="113880" y="16255"/>
                </a:lnTo>
                <a:lnTo>
                  <a:pt x="122047" y="16255"/>
                </a:lnTo>
                <a:lnTo>
                  <a:pt x="122047" y="12344"/>
                </a:lnTo>
                <a:close/>
              </a:path>
              <a:path w="258444" h="62230">
                <a:moveTo>
                  <a:pt x="137896" y="12344"/>
                </a:moveTo>
                <a:lnTo>
                  <a:pt x="129628" y="12344"/>
                </a:lnTo>
                <a:lnTo>
                  <a:pt x="129628" y="49656"/>
                </a:lnTo>
                <a:lnTo>
                  <a:pt x="138417" y="49656"/>
                </a:lnTo>
                <a:lnTo>
                  <a:pt x="138417" y="25933"/>
                </a:lnTo>
                <a:lnTo>
                  <a:pt x="138950" y="24460"/>
                </a:lnTo>
                <a:lnTo>
                  <a:pt x="141122" y="22275"/>
                </a:lnTo>
                <a:lnTo>
                  <a:pt x="142595" y="21716"/>
                </a:lnTo>
                <a:lnTo>
                  <a:pt x="146596" y="21716"/>
                </a:lnTo>
                <a:lnTo>
                  <a:pt x="146596" y="18402"/>
                </a:lnTo>
                <a:lnTo>
                  <a:pt x="137896" y="18402"/>
                </a:lnTo>
                <a:lnTo>
                  <a:pt x="137896" y="12344"/>
                </a:lnTo>
                <a:close/>
              </a:path>
              <a:path w="258444" h="62230">
                <a:moveTo>
                  <a:pt x="146596" y="21716"/>
                </a:moveTo>
                <a:lnTo>
                  <a:pt x="144919" y="21716"/>
                </a:lnTo>
                <a:lnTo>
                  <a:pt x="145313" y="21729"/>
                </a:lnTo>
                <a:lnTo>
                  <a:pt x="146278" y="21805"/>
                </a:lnTo>
                <a:lnTo>
                  <a:pt x="146596" y="21856"/>
                </a:lnTo>
                <a:lnTo>
                  <a:pt x="146596" y="21716"/>
                </a:lnTo>
                <a:close/>
              </a:path>
              <a:path w="258444" h="62230">
                <a:moveTo>
                  <a:pt x="146596" y="11353"/>
                </a:moveTo>
                <a:lnTo>
                  <a:pt x="137896" y="18402"/>
                </a:lnTo>
                <a:lnTo>
                  <a:pt x="146596" y="18402"/>
                </a:lnTo>
                <a:lnTo>
                  <a:pt x="146596" y="11353"/>
                </a:lnTo>
                <a:close/>
              </a:path>
              <a:path w="258444" h="62230">
                <a:moveTo>
                  <a:pt x="176225" y="17500"/>
                </a:moveTo>
                <a:lnTo>
                  <a:pt x="165608" y="17500"/>
                </a:lnTo>
                <a:lnTo>
                  <a:pt x="166560" y="17818"/>
                </a:lnTo>
                <a:lnTo>
                  <a:pt x="167868" y="19075"/>
                </a:lnTo>
                <a:lnTo>
                  <a:pt x="168186" y="19989"/>
                </a:lnTo>
                <a:lnTo>
                  <a:pt x="168186" y="23113"/>
                </a:lnTo>
                <a:lnTo>
                  <a:pt x="166497" y="24803"/>
                </a:lnTo>
                <a:lnTo>
                  <a:pt x="163118" y="26238"/>
                </a:lnTo>
                <a:lnTo>
                  <a:pt x="157289" y="28841"/>
                </a:lnTo>
                <a:lnTo>
                  <a:pt x="154533" y="30670"/>
                </a:lnTo>
                <a:lnTo>
                  <a:pt x="151777" y="34302"/>
                </a:lnTo>
                <a:lnTo>
                  <a:pt x="151079" y="36741"/>
                </a:lnTo>
                <a:lnTo>
                  <a:pt x="151169" y="43510"/>
                </a:lnTo>
                <a:lnTo>
                  <a:pt x="151866" y="45872"/>
                </a:lnTo>
                <a:lnTo>
                  <a:pt x="155028" y="49682"/>
                </a:lnTo>
                <a:lnTo>
                  <a:pt x="157238" y="50647"/>
                </a:lnTo>
                <a:lnTo>
                  <a:pt x="161975" y="50647"/>
                </a:lnTo>
                <a:lnTo>
                  <a:pt x="163652" y="50253"/>
                </a:lnTo>
                <a:lnTo>
                  <a:pt x="166509" y="48691"/>
                </a:lnTo>
                <a:lnTo>
                  <a:pt x="167678" y="47548"/>
                </a:lnTo>
                <a:lnTo>
                  <a:pt x="168567" y="46050"/>
                </a:lnTo>
                <a:lnTo>
                  <a:pt x="176708" y="46050"/>
                </a:lnTo>
                <a:lnTo>
                  <a:pt x="176631" y="43916"/>
                </a:lnTo>
                <a:lnTo>
                  <a:pt x="162496" y="43916"/>
                </a:lnTo>
                <a:lnTo>
                  <a:pt x="161531" y="43510"/>
                </a:lnTo>
                <a:lnTo>
                  <a:pt x="160299" y="41960"/>
                </a:lnTo>
                <a:lnTo>
                  <a:pt x="159994" y="40728"/>
                </a:lnTo>
                <a:lnTo>
                  <a:pt x="159994" y="37312"/>
                </a:lnTo>
                <a:lnTo>
                  <a:pt x="160566" y="35788"/>
                </a:lnTo>
                <a:lnTo>
                  <a:pt x="162864" y="33210"/>
                </a:lnTo>
                <a:lnTo>
                  <a:pt x="165074" y="31749"/>
                </a:lnTo>
                <a:lnTo>
                  <a:pt x="168313" y="30111"/>
                </a:lnTo>
                <a:lnTo>
                  <a:pt x="176631" y="30111"/>
                </a:lnTo>
                <a:lnTo>
                  <a:pt x="176631" y="18859"/>
                </a:lnTo>
                <a:lnTo>
                  <a:pt x="176225" y="17500"/>
                </a:lnTo>
                <a:close/>
              </a:path>
              <a:path w="258444" h="62230">
                <a:moveTo>
                  <a:pt x="176708" y="46050"/>
                </a:moveTo>
                <a:lnTo>
                  <a:pt x="168567" y="46050"/>
                </a:lnTo>
                <a:lnTo>
                  <a:pt x="168719" y="47053"/>
                </a:lnTo>
                <a:lnTo>
                  <a:pt x="168903" y="47967"/>
                </a:lnTo>
                <a:lnTo>
                  <a:pt x="169151" y="48958"/>
                </a:lnTo>
                <a:lnTo>
                  <a:pt x="169316" y="49377"/>
                </a:lnTo>
                <a:lnTo>
                  <a:pt x="169506" y="49656"/>
                </a:lnTo>
                <a:lnTo>
                  <a:pt x="177888" y="49656"/>
                </a:lnTo>
                <a:lnTo>
                  <a:pt x="177395" y="48691"/>
                </a:lnTo>
                <a:lnTo>
                  <a:pt x="177114" y="47967"/>
                </a:lnTo>
                <a:lnTo>
                  <a:pt x="176733" y="46278"/>
                </a:lnTo>
                <a:lnTo>
                  <a:pt x="176708" y="46050"/>
                </a:lnTo>
                <a:close/>
              </a:path>
              <a:path w="258444" h="62230">
                <a:moveTo>
                  <a:pt x="176631" y="30111"/>
                </a:moveTo>
                <a:lnTo>
                  <a:pt x="168313" y="30111"/>
                </a:lnTo>
                <a:lnTo>
                  <a:pt x="168313" y="38658"/>
                </a:lnTo>
                <a:lnTo>
                  <a:pt x="167944" y="40627"/>
                </a:lnTo>
                <a:lnTo>
                  <a:pt x="166433" y="43256"/>
                </a:lnTo>
                <a:lnTo>
                  <a:pt x="165315" y="43916"/>
                </a:lnTo>
                <a:lnTo>
                  <a:pt x="176631" y="43916"/>
                </a:lnTo>
                <a:lnTo>
                  <a:pt x="176631" y="30111"/>
                </a:lnTo>
                <a:close/>
              </a:path>
              <a:path w="258444" h="62230">
                <a:moveTo>
                  <a:pt x="168897" y="11417"/>
                </a:moveTo>
                <a:lnTo>
                  <a:pt x="159829" y="11417"/>
                </a:lnTo>
                <a:lnTo>
                  <a:pt x="156540" y="12382"/>
                </a:lnTo>
                <a:lnTo>
                  <a:pt x="152425" y="16192"/>
                </a:lnTo>
                <a:lnTo>
                  <a:pt x="151536" y="18859"/>
                </a:lnTo>
                <a:lnTo>
                  <a:pt x="151409" y="23444"/>
                </a:lnTo>
                <a:lnTo>
                  <a:pt x="159791" y="23444"/>
                </a:lnTo>
                <a:lnTo>
                  <a:pt x="159791" y="20904"/>
                </a:lnTo>
                <a:lnTo>
                  <a:pt x="160172" y="19596"/>
                </a:lnTo>
                <a:lnTo>
                  <a:pt x="161645" y="17919"/>
                </a:lnTo>
                <a:lnTo>
                  <a:pt x="162801" y="17500"/>
                </a:lnTo>
                <a:lnTo>
                  <a:pt x="176225" y="17500"/>
                </a:lnTo>
                <a:lnTo>
                  <a:pt x="175717" y="15798"/>
                </a:lnTo>
                <a:lnTo>
                  <a:pt x="172072" y="12306"/>
                </a:lnTo>
                <a:lnTo>
                  <a:pt x="168897" y="11417"/>
                </a:lnTo>
                <a:close/>
              </a:path>
              <a:path w="258444" h="62230">
                <a:moveTo>
                  <a:pt x="193001" y="18745"/>
                </a:moveTo>
                <a:lnTo>
                  <a:pt x="184353" y="18745"/>
                </a:lnTo>
                <a:lnTo>
                  <a:pt x="184353" y="44742"/>
                </a:lnTo>
                <a:lnTo>
                  <a:pt x="184886" y="47116"/>
                </a:lnTo>
                <a:lnTo>
                  <a:pt x="187058" y="49415"/>
                </a:lnTo>
                <a:lnTo>
                  <a:pt x="189064" y="49987"/>
                </a:lnTo>
                <a:lnTo>
                  <a:pt x="192392" y="49987"/>
                </a:lnTo>
                <a:lnTo>
                  <a:pt x="194348" y="49872"/>
                </a:lnTo>
                <a:lnTo>
                  <a:pt x="196570" y="49656"/>
                </a:lnTo>
                <a:lnTo>
                  <a:pt x="196570" y="42989"/>
                </a:lnTo>
                <a:lnTo>
                  <a:pt x="194640" y="42989"/>
                </a:lnTo>
                <a:lnTo>
                  <a:pt x="193941" y="42722"/>
                </a:lnTo>
                <a:lnTo>
                  <a:pt x="193192" y="41643"/>
                </a:lnTo>
                <a:lnTo>
                  <a:pt x="193001" y="40373"/>
                </a:lnTo>
                <a:lnTo>
                  <a:pt x="193001" y="18745"/>
                </a:lnTo>
                <a:close/>
              </a:path>
              <a:path w="258444" h="62230">
                <a:moveTo>
                  <a:pt x="196570" y="42951"/>
                </a:moveTo>
                <a:lnTo>
                  <a:pt x="194640" y="42989"/>
                </a:lnTo>
                <a:lnTo>
                  <a:pt x="196570" y="42989"/>
                </a:lnTo>
                <a:close/>
              </a:path>
              <a:path w="258444" h="62230">
                <a:moveTo>
                  <a:pt x="196570" y="12344"/>
                </a:moveTo>
                <a:lnTo>
                  <a:pt x="180987" y="12344"/>
                </a:lnTo>
                <a:lnTo>
                  <a:pt x="180987" y="18745"/>
                </a:lnTo>
                <a:lnTo>
                  <a:pt x="196570" y="18745"/>
                </a:lnTo>
                <a:lnTo>
                  <a:pt x="196570" y="12344"/>
                </a:lnTo>
                <a:close/>
              </a:path>
              <a:path w="258444" h="62230">
                <a:moveTo>
                  <a:pt x="193001" y="2171"/>
                </a:moveTo>
                <a:lnTo>
                  <a:pt x="184353" y="2171"/>
                </a:lnTo>
                <a:lnTo>
                  <a:pt x="184353" y="12344"/>
                </a:lnTo>
                <a:lnTo>
                  <a:pt x="193001" y="12344"/>
                </a:lnTo>
                <a:lnTo>
                  <a:pt x="193001" y="2171"/>
                </a:lnTo>
                <a:close/>
              </a:path>
              <a:path w="258444" h="62230">
                <a:moveTo>
                  <a:pt x="216319" y="11353"/>
                </a:moveTo>
                <a:lnTo>
                  <a:pt x="211632" y="11353"/>
                </a:lnTo>
                <a:lnTo>
                  <a:pt x="209575" y="11683"/>
                </a:lnTo>
                <a:lnTo>
                  <a:pt x="200882" y="36842"/>
                </a:lnTo>
                <a:lnTo>
                  <a:pt x="201041" y="39433"/>
                </a:lnTo>
                <a:lnTo>
                  <a:pt x="211480" y="50647"/>
                </a:lnTo>
                <a:lnTo>
                  <a:pt x="218198" y="50647"/>
                </a:lnTo>
                <a:lnTo>
                  <a:pt x="221411" y="49656"/>
                </a:lnTo>
                <a:lnTo>
                  <a:pt x="225475" y="45669"/>
                </a:lnTo>
                <a:lnTo>
                  <a:pt x="225965" y="44170"/>
                </a:lnTo>
                <a:lnTo>
                  <a:pt x="212369" y="44170"/>
                </a:lnTo>
                <a:lnTo>
                  <a:pt x="211264" y="43472"/>
                </a:lnTo>
                <a:lnTo>
                  <a:pt x="209943" y="40627"/>
                </a:lnTo>
                <a:lnTo>
                  <a:pt x="209613" y="38150"/>
                </a:lnTo>
                <a:lnTo>
                  <a:pt x="209715" y="32219"/>
                </a:lnTo>
                <a:lnTo>
                  <a:pt x="226682" y="32219"/>
                </a:lnTo>
                <a:lnTo>
                  <a:pt x="226682" y="26276"/>
                </a:lnTo>
                <a:lnTo>
                  <a:pt x="209613" y="26276"/>
                </a:lnTo>
                <a:lnTo>
                  <a:pt x="209588" y="22009"/>
                </a:lnTo>
                <a:lnTo>
                  <a:pt x="209880" y="20459"/>
                </a:lnTo>
                <a:lnTo>
                  <a:pt x="211162" y="18453"/>
                </a:lnTo>
                <a:lnTo>
                  <a:pt x="212255" y="17957"/>
                </a:lnTo>
                <a:lnTo>
                  <a:pt x="225509" y="17957"/>
                </a:lnTo>
                <a:lnTo>
                  <a:pt x="225031" y="16827"/>
                </a:lnTo>
                <a:lnTo>
                  <a:pt x="224116" y="15582"/>
                </a:lnTo>
                <a:lnTo>
                  <a:pt x="223011" y="14160"/>
                </a:lnTo>
                <a:lnTo>
                  <a:pt x="221627" y="13106"/>
                </a:lnTo>
                <a:lnTo>
                  <a:pt x="218300" y="11709"/>
                </a:lnTo>
                <a:lnTo>
                  <a:pt x="216319" y="11353"/>
                </a:lnTo>
                <a:close/>
              </a:path>
              <a:path w="258444" h="62230">
                <a:moveTo>
                  <a:pt x="226428" y="36842"/>
                </a:moveTo>
                <a:lnTo>
                  <a:pt x="218313" y="36842"/>
                </a:lnTo>
                <a:lnTo>
                  <a:pt x="218313" y="39433"/>
                </a:lnTo>
                <a:lnTo>
                  <a:pt x="217982" y="41287"/>
                </a:lnTo>
                <a:lnTo>
                  <a:pt x="216598" y="43599"/>
                </a:lnTo>
                <a:lnTo>
                  <a:pt x="215493" y="44170"/>
                </a:lnTo>
                <a:lnTo>
                  <a:pt x="225965" y="44170"/>
                </a:lnTo>
                <a:lnTo>
                  <a:pt x="226491" y="42557"/>
                </a:lnTo>
                <a:lnTo>
                  <a:pt x="226428" y="36842"/>
                </a:lnTo>
                <a:close/>
              </a:path>
              <a:path w="258444" h="62230">
                <a:moveTo>
                  <a:pt x="225509" y="17957"/>
                </a:moveTo>
                <a:lnTo>
                  <a:pt x="215366" y="17957"/>
                </a:lnTo>
                <a:lnTo>
                  <a:pt x="216479" y="18453"/>
                </a:lnTo>
                <a:lnTo>
                  <a:pt x="217728" y="20383"/>
                </a:lnTo>
                <a:lnTo>
                  <a:pt x="218011" y="22009"/>
                </a:lnTo>
                <a:lnTo>
                  <a:pt x="218033" y="26276"/>
                </a:lnTo>
                <a:lnTo>
                  <a:pt x="226682" y="26276"/>
                </a:lnTo>
                <a:lnTo>
                  <a:pt x="226662" y="24866"/>
                </a:lnTo>
                <a:lnTo>
                  <a:pt x="226495" y="22212"/>
                </a:lnTo>
                <a:lnTo>
                  <a:pt x="225691" y="18389"/>
                </a:lnTo>
                <a:lnTo>
                  <a:pt x="225509" y="17957"/>
                </a:lnTo>
                <a:close/>
              </a:path>
              <a:path w="258444" h="62230">
                <a:moveTo>
                  <a:pt x="243649" y="11353"/>
                </a:moveTo>
                <a:lnTo>
                  <a:pt x="238328" y="11353"/>
                </a:lnTo>
                <a:lnTo>
                  <a:pt x="235826" y="12776"/>
                </a:lnTo>
                <a:lnTo>
                  <a:pt x="232943" y="18478"/>
                </a:lnTo>
                <a:lnTo>
                  <a:pt x="232232" y="23660"/>
                </a:lnTo>
                <a:lnTo>
                  <a:pt x="232232" y="38442"/>
                </a:lnTo>
                <a:lnTo>
                  <a:pt x="232975" y="43510"/>
                </a:lnTo>
                <a:lnTo>
                  <a:pt x="235940" y="49212"/>
                </a:lnTo>
                <a:lnTo>
                  <a:pt x="238480" y="50647"/>
                </a:lnTo>
                <a:lnTo>
                  <a:pt x="243903" y="50647"/>
                </a:lnTo>
                <a:lnTo>
                  <a:pt x="245452" y="50228"/>
                </a:lnTo>
                <a:lnTo>
                  <a:pt x="247980" y="48577"/>
                </a:lnTo>
                <a:lnTo>
                  <a:pt x="248970" y="47358"/>
                </a:lnTo>
                <a:lnTo>
                  <a:pt x="249694" y="45745"/>
                </a:lnTo>
                <a:lnTo>
                  <a:pt x="257860" y="45745"/>
                </a:lnTo>
                <a:lnTo>
                  <a:pt x="257860" y="43510"/>
                </a:lnTo>
                <a:lnTo>
                  <a:pt x="243441" y="43497"/>
                </a:lnTo>
                <a:lnTo>
                  <a:pt x="242417" y="42773"/>
                </a:lnTo>
                <a:lnTo>
                  <a:pt x="241287" y="39814"/>
                </a:lnTo>
                <a:lnTo>
                  <a:pt x="241116" y="37503"/>
                </a:lnTo>
                <a:lnTo>
                  <a:pt x="241020" y="25374"/>
                </a:lnTo>
                <a:lnTo>
                  <a:pt x="241300" y="22123"/>
                </a:lnTo>
                <a:lnTo>
                  <a:pt x="242443" y="19316"/>
                </a:lnTo>
                <a:lnTo>
                  <a:pt x="243484" y="18618"/>
                </a:lnTo>
                <a:lnTo>
                  <a:pt x="257860" y="18618"/>
                </a:lnTo>
                <a:lnTo>
                  <a:pt x="257860" y="15506"/>
                </a:lnTo>
                <a:lnTo>
                  <a:pt x="249199" y="15506"/>
                </a:lnTo>
                <a:lnTo>
                  <a:pt x="248500" y="14122"/>
                </a:lnTo>
                <a:lnTo>
                  <a:pt x="247548" y="13068"/>
                </a:lnTo>
                <a:lnTo>
                  <a:pt x="245135" y="11696"/>
                </a:lnTo>
                <a:lnTo>
                  <a:pt x="243649" y="11353"/>
                </a:lnTo>
                <a:close/>
              </a:path>
              <a:path w="258444" h="62230">
                <a:moveTo>
                  <a:pt x="257860" y="45745"/>
                </a:moveTo>
                <a:lnTo>
                  <a:pt x="249694" y="45745"/>
                </a:lnTo>
                <a:lnTo>
                  <a:pt x="249694" y="49656"/>
                </a:lnTo>
                <a:lnTo>
                  <a:pt x="257860" y="49656"/>
                </a:lnTo>
                <a:lnTo>
                  <a:pt x="257860" y="45745"/>
                </a:lnTo>
                <a:close/>
              </a:path>
              <a:path w="258444" h="62230">
                <a:moveTo>
                  <a:pt x="257860" y="18618"/>
                </a:moveTo>
                <a:lnTo>
                  <a:pt x="246697" y="18618"/>
                </a:lnTo>
                <a:lnTo>
                  <a:pt x="247878" y="19430"/>
                </a:lnTo>
                <a:lnTo>
                  <a:pt x="249148" y="22707"/>
                </a:lnTo>
                <a:lnTo>
                  <a:pt x="249346" y="25374"/>
                </a:lnTo>
                <a:lnTo>
                  <a:pt x="249348" y="38442"/>
                </a:lnTo>
                <a:lnTo>
                  <a:pt x="249148" y="40220"/>
                </a:lnTo>
                <a:lnTo>
                  <a:pt x="247878" y="42849"/>
                </a:lnTo>
                <a:lnTo>
                  <a:pt x="246697" y="43510"/>
                </a:lnTo>
                <a:lnTo>
                  <a:pt x="257860" y="43510"/>
                </a:lnTo>
                <a:lnTo>
                  <a:pt x="257860" y="18618"/>
                </a:lnTo>
                <a:close/>
              </a:path>
              <a:path w="258444" h="62230">
                <a:moveTo>
                  <a:pt x="257860" y="0"/>
                </a:moveTo>
                <a:lnTo>
                  <a:pt x="249199" y="0"/>
                </a:lnTo>
                <a:lnTo>
                  <a:pt x="249199" y="15506"/>
                </a:lnTo>
                <a:lnTo>
                  <a:pt x="257860" y="15506"/>
                </a:lnTo>
                <a:lnTo>
                  <a:pt x="257860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3" name="object 43"/>
          <p:cNvSpPr/>
          <p:nvPr/>
        </p:nvSpPr>
        <p:spPr>
          <a:xfrm>
            <a:off x="12172613" y="3339003"/>
            <a:ext cx="547295" cy="34514"/>
          </a:xfrm>
          <a:custGeom>
            <a:avLst/>
            <a:gdLst/>
            <a:ahLst/>
            <a:cxnLst/>
            <a:rect l="l" t="t" r="r" b="b"/>
            <a:pathLst>
              <a:path w="634365" h="40005">
                <a:moveTo>
                  <a:pt x="15811" y="914"/>
                </a:moveTo>
                <a:lnTo>
                  <a:pt x="10388" y="914"/>
                </a:lnTo>
                <a:lnTo>
                  <a:pt x="0" y="39039"/>
                </a:lnTo>
                <a:lnTo>
                  <a:pt x="4305" y="39039"/>
                </a:lnTo>
                <a:lnTo>
                  <a:pt x="7073" y="28041"/>
                </a:lnTo>
                <a:lnTo>
                  <a:pt x="23320" y="28041"/>
                </a:lnTo>
                <a:lnTo>
                  <a:pt x="22251" y="24180"/>
                </a:lnTo>
                <a:lnTo>
                  <a:pt x="8039" y="24180"/>
                </a:lnTo>
                <a:lnTo>
                  <a:pt x="13119" y="4203"/>
                </a:lnTo>
                <a:lnTo>
                  <a:pt x="16722" y="4203"/>
                </a:lnTo>
                <a:lnTo>
                  <a:pt x="15811" y="914"/>
                </a:lnTo>
                <a:close/>
              </a:path>
              <a:path w="634365" h="40005">
                <a:moveTo>
                  <a:pt x="23320" y="28041"/>
                </a:moveTo>
                <a:lnTo>
                  <a:pt x="19164" y="28041"/>
                </a:lnTo>
                <a:lnTo>
                  <a:pt x="22047" y="39039"/>
                </a:lnTo>
                <a:lnTo>
                  <a:pt x="26365" y="39039"/>
                </a:lnTo>
                <a:lnTo>
                  <a:pt x="23320" y="28041"/>
                </a:lnTo>
                <a:close/>
              </a:path>
              <a:path w="634365" h="40005">
                <a:moveTo>
                  <a:pt x="16722" y="4203"/>
                </a:moveTo>
                <a:lnTo>
                  <a:pt x="13119" y="4203"/>
                </a:lnTo>
                <a:lnTo>
                  <a:pt x="18186" y="24180"/>
                </a:lnTo>
                <a:lnTo>
                  <a:pt x="22251" y="24180"/>
                </a:lnTo>
                <a:lnTo>
                  <a:pt x="16722" y="4203"/>
                </a:lnTo>
                <a:close/>
              </a:path>
              <a:path w="634365" h="40005">
                <a:moveTo>
                  <a:pt x="44513" y="914"/>
                </a:moveTo>
                <a:lnTo>
                  <a:pt x="39878" y="914"/>
                </a:lnTo>
                <a:lnTo>
                  <a:pt x="50533" y="39039"/>
                </a:lnTo>
                <a:lnTo>
                  <a:pt x="55651" y="39039"/>
                </a:lnTo>
                <a:lnTo>
                  <a:pt x="57101" y="33769"/>
                </a:lnTo>
                <a:lnTo>
                  <a:pt x="53086" y="33769"/>
                </a:lnTo>
                <a:lnTo>
                  <a:pt x="44513" y="914"/>
                </a:lnTo>
                <a:close/>
              </a:path>
              <a:path w="634365" h="40005">
                <a:moveTo>
                  <a:pt x="66141" y="914"/>
                </a:moveTo>
                <a:lnTo>
                  <a:pt x="61887" y="914"/>
                </a:lnTo>
                <a:lnTo>
                  <a:pt x="53086" y="33769"/>
                </a:lnTo>
                <a:lnTo>
                  <a:pt x="57101" y="33769"/>
                </a:lnTo>
                <a:lnTo>
                  <a:pt x="66141" y="914"/>
                </a:lnTo>
                <a:close/>
              </a:path>
              <a:path w="634365" h="40005">
                <a:moveTo>
                  <a:pt x="78549" y="9728"/>
                </a:moveTo>
                <a:lnTo>
                  <a:pt x="72466" y="9728"/>
                </a:lnTo>
                <a:lnTo>
                  <a:pt x="70167" y="10972"/>
                </a:lnTo>
                <a:lnTo>
                  <a:pt x="67246" y="15900"/>
                </a:lnTo>
                <a:lnTo>
                  <a:pt x="66522" y="19786"/>
                </a:lnTo>
                <a:lnTo>
                  <a:pt x="66522" y="30111"/>
                </a:lnTo>
                <a:lnTo>
                  <a:pt x="67246" y="33807"/>
                </a:lnTo>
                <a:lnTo>
                  <a:pt x="70167" y="38595"/>
                </a:lnTo>
                <a:lnTo>
                  <a:pt x="72428" y="39801"/>
                </a:lnTo>
                <a:lnTo>
                  <a:pt x="78282" y="39801"/>
                </a:lnTo>
                <a:lnTo>
                  <a:pt x="80441" y="38912"/>
                </a:lnTo>
                <a:lnTo>
                  <a:pt x="82517" y="36448"/>
                </a:lnTo>
                <a:lnTo>
                  <a:pt x="74002" y="36448"/>
                </a:lnTo>
                <a:lnTo>
                  <a:pt x="72682" y="35636"/>
                </a:lnTo>
                <a:lnTo>
                  <a:pt x="71031" y="32372"/>
                </a:lnTo>
                <a:lnTo>
                  <a:pt x="70676" y="30111"/>
                </a:lnTo>
                <a:lnTo>
                  <a:pt x="70624" y="24968"/>
                </a:lnTo>
                <a:lnTo>
                  <a:pt x="84315" y="24942"/>
                </a:lnTo>
                <a:lnTo>
                  <a:pt x="84339" y="21755"/>
                </a:lnTo>
                <a:lnTo>
                  <a:pt x="70624" y="21755"/>
                </a:lnTo>
                <a:lnTo>
                  <a:pt x="70742" y="18173"/>
                </a:lnTo>
                <a:lnTo>
                  <a:pt x="71031" y="16611"/>
                </a:lnTo>
                <a:lnTo>
                  <a:pt x="72707" y="13754"/>
                </a:lnTo>
                <a:lnTo>
                  <a:pt x="73990" y="13030"/>
                </a:lnTo>
                <a:lnTo>
                  <a:pt x="82300" y="13030"/>
                </a:lnTo>
                <a:lnTo>
                  <a:pt x="80759" y="10782"/>
                </a:lnTo>
                <a:lnTo>
                  <a:pt x="78549" y="9728"/>
                </a:lnTo>
                <a:close/>
              </a:path>
              <a:path w="634365" h="40005">
                <a:moveTo>
                  <a:pt x="84264" y="29400"/>
                </a:moveTo>
                <a:lnTo>
                  <a:pt x="80352" y="29400"/>
                </a:lnTo>
                <a:lnTo>
                  <a:pt x="80352" y="31711"/>
                </a:lnTo>
                <a:lnTo>
                  <a:pt x="79946" y="33375"/>
                </a:lnTo>
                <a:lnTo>
                  <a:pt x="78308" y="35839"/>
                </a:lnTo>
                <a:lnTo>
                  <a:pt x="77203" y="36448"/>
                </a:lnTo>
                <a:lnTo>
                  <a:pt x="82517" y="36448"/>
                </a:lnTo>
                <a:lnTo>
                  <a:pt x="83464" y="35344"/>
                </a:lnTo>
                <a:lnTo>
                  <a:pt x="84226" y="32765"/>
                </a:lnTo>
                <a:lnTo>
                  <a:pt x="84264" y="29400"/>
                </a:lnTo>
                <a:close/>
              </a:path>
              <a:path w="634365" h="40005">
                <a:moveTo>
                  <a:pt x="82300" y="13030"/>
                </a:moveTo>
                <a:lnTo>
                  <a:pt x="77241" y="13030"/>
                </a:lnTo>
                <a:lnTo>
                  <a:pt x="78384" y="13690"/>
                </a:lnTo>
                <a:lnTo>
                  <a:pt x="79933" y="16357"/>
                </a:lnTo>
                <a:lnTo>
                  <a:pt x="80269" y="18173"/>
                </a:lnTo>
                <a:lnTo>
                  <a:pt x="80302" y="21755"/>
                </a:lnTo>
                <a:lnTo>
                  <a:pt x="84339" y="21755"/>
                </a:lnTo>
                <a:lnTo>
                  <a:pt x="84366" y="18173"/>
                </a:lnTo>
                <a:lnTo>
                  <a:pt x="83642" y="14985"/>
                </a:lnTo>
                <a:lnTo>
                  <a:pt x="82300" y="13030"/>
                </a:lnTo>
                <a:close/>
              </a:path>
              <a:path w="634365" h="40005">
                <a:moveTo>
                  <a:pt x="94195" y="13842"/>
                </a:moveTo>
                <a:lnTo>
                  <a:pt x="90297" y="13842"/>
                </a:lnTo>
                <a:lnTo>
                  <a:pt x="90297" y="36588"/>
                </a:lnTo>
                <a:lnTo>
                  <a:pt x="90754" y="37731"/>
                </a:lnTo>
                <a:lnTo>
                  <a:pt x="92595" y="39217"/>
                </a:lnTo>
                <a:lnTo>
                  <a:pt x="93992" y="39598"/>
                </a:lnTo>
                <a:lnTo>
                  <a:pt x="96164" y="39598"/>
                </a:lnTo>
                <a:lnTo>
                  <a:pt x="98590" y="39496"/>
                </a:lnTo>
                <a:lnTo>
                  <a:pt x="98831" y="39471"/>
                </a:lnTo>
                <a:lnTo>
                  <a:pt x="98806" y="36042"/>
                </a:lnTo>
                <a:lnTo>
                  <a:pt x="96304" y="36042"/>
                </a:lnTo>
                <a:lnTo>
                  <a:pt x="95275" y="35864"/>
                </a:lnTo>
                <a:lnTo>
                  <a:pt x="94411" y="35115"/>
                </a:lnTo>
                <a:lnTo>
                  <a:pt x="94195" y="34340"/>
                </a:lnTo>
                <a:lnTo>
                  <a:pt x="94195" y="13842"/>
                </a:lnTo>
                <a:close/>
              </a:path>
              <a:path w="634365" h="40005">
                <a:moveTo>
                  <a:pt x="98806" y="36017"/>
                </a:moveTo>
                <a:lnTo>
                  <a:pt x="96304" y="36042"/>
                </a:lnTo>
                <a:lnTo>
                  <a:pt x="98806" y="36042"/>
                </a:lnTo>
                <a:close/>
              </a:path>
              <a:path w="634365" h="40005">
                <a:moveTo>
                  <a:pt x="98806" y="35991"/>
                </a:moveTo>
                <a:close/>
              </a:path>
              <a:path w="634365" h="40005">
                <a:moveTo>
                  <a:pt x="98831" y="10553"/>
                </a:moveTo>
                <a:lnTo>
                  <a:pt x="86334" y="10553"/>
                </a:lnTo>
                <a:lnTo>
                  <a:pt x="86334" y="13842"/>
                </a:lnTo>
                <a:lnTo>
                  <a:pt x="98831" y="13842"/>
                </a:lnTo>
                <a:lnTo>
                  <a:pt x="98831" y="10553"/>
                </a:lnTo>
                <a:close/>
              </a:path>
              <a:path w="634365" h="40005">
                <a:moveTo>
                  <a:pt x="94195" y="2946"/>
                </a:moveTo>
                <a:lnTo>
                  <a:pt x="90297" y="2946"/>
                </a:lnTo>
                <a:lnTo>
                  <a:pt x="90297" y="10553"/>
                </a:lnTo>
                <a:lnTo>
                  <a:pt x="94195" y="10553"/>
                </a:lnTo>
                <a:lnTo>
                  <a:pt x="94195" y="2946"/>
                </a:lnTo>
                <a:close/>
              </a:path>
              <a:path w="634365" h="40005">
                <a:moveTo>
                  <a:pt x="113334" y="9728"/>
                </a:moveTo>
                <a:lnTo>
                  <a:pt x="107251" y="9728"/>
                </a:lnTo>
                <a:lnTo>
                  <a:pt x="104952" y="10972"/>
                </a:lnTo>
                <a:lnTo>
                  <a:pt x="102031" y="15900"/>
                </a:lnTo>
                <a:lnTo>
                  <a:pt x="101295" y="19786"/>
                </a:lnTo>
                <a:lnTo>
                  <a:pt x="101295" y="30111"/>
                </a:lnTo>
                <a:lnTo>
                  <a:pt x="102031" y="33807"/>
                </a:lnTo>
                <a:lnTo>
                  <a:pt x="104952" y="38595"/>
                </a:lnTo>
                <a:lnTo>
                  <a:pt x="107213" y="39801"/>
                </a:lnTo>
                <a:lnTo>
                  <a:pt x="113068" y="39801"/>
                </a:lnTo>
                <a:lnTo>
                  <a:pt x="115227" y="38912"/>
                </a:lnTo>
                <a:lnTo>
                  <a:pt x="117305" y="36448"/>
                </a:lnTo>
                <a:lnTo>
                  <a:pt x="108788" y="36448"/>
                </a:lnTo>
                <a:lnTo>
                  <a:pt x="107467" y="35636"/>
                </a:lnTo>
                <a:lnTo>
                  <a:pt x="105816" y="32372"/>
                </a:lnTo>
                <a:lnTo>
                  <a:pt x="105461" y="30111"/>
                </a:lnTo>
                <a:lnTo>
                  <a:pt x="105410" y="24968"/>
                </a:lnTo>
                <a:lnTo>
                  <a:pt x="119100" y="24942"/>
                </a:lnTo>
                <a:lnTo>
                  <a:pt x="119124" y="21755"/>
                </a:lnTo>
                <a:lnTo>
                  <a:pt x="105410" y="21755"/>
                </a:lnTo>
                <a:lnTo>
                  <a:pt x="105527" y="18173"/>
                </a:lnTo>
                <a:lnTo>
                  <a:pt x="105816" y="16611"/>
                </a:lnTo>
                <a:lnTo>
                  <a:pt x="107492" y="13754"/>
                </a:lnTo>
                <a:lnTo>
                  <a:pt x="108775" y="13030"/>
                </a:lnTo>
                <a:lnTo>
                  <a:pt x="117080" y="13030"/>
                </a:lnTo>
                <a:lnTo>
                  <a:pt x="115531" y="10782"/>
                </a:lnTo>
                <a:lnTo>
                  <a:pt x="113334" y="9728"/>
                </a:lnTo>
                <a:close/>
              </a:path>
              <a:path w="634365" h="40005">
                <a:moveTo>
                  <a:pt x="119049" y="29400"/>
                </a:moveTo>
                <a:lnTo>
                  <a:pt x="115138" y="29400"/>
                </a:lnTo>
                <a:lnTo>
                  <a:pt x="115138" y="31711"/>
                </a:lnTo>
                <a:lnTo>
                  <a:pt x="114731" y="33375"/>
                </a:lnTo>
                <a:lnTo>
                  <a:pt x="113093" y="35839"/>
                </a:lnTo>
                <a:lnTo>
                  <a:pt x="111988" y="36448"/>
                </a:lnTo>
                <a:lnTo>
                  <a:pt x="117305" y="36448"/>
                </a:lnTo>
                <a:lnTo>
                  <a:pt x="118237" y="35344"/>
                </a:lnTo>
                <a:lnTo>
                  <a:pt x="119011" y="32765"/>
                </a:lnTo>
                <a:lnTo>
                  <a:pt x="119049" y="29400"/>
                </a:lnTo>
                <a:close/>
              </a:path>
              <a:path w="634365" h="40005">
                <a:moveTo>
                  <a:pt x="117080" y="13030"/>
                </a:moveTo>
                <a:lnTo>
                  <a:pt x="112026" y="13030"/>
                </a:lnTo>
                <a:lnTo>
                  <a:pt x="113169" y="13690"/>
                </a:lnTo>
                <a:lnTo>
                  <a:pt x="114706" y="16357"/>
                </a:lnTo>
                <a:lnTo>
                  <a:pt x="115053" y="18173"/>
                </a:lnTo>
                <a:lnTo>
                  <a:pt x="115087" y="21755"/>
                </a:lnTo>
                <a:lnTo>
                  <a:pt x="119124" y="21755"/>
                </a:lnTo>
                <a:lnTo>
                  <a:pt x="119151" y="18173"/>
                </a:lnTo>
                <a:lnTo>
                  <a:pt x="118427" y="14985"/>
                </a:lnTo>
                <a:lnTo>
                  <a:pt x="117080" y="13030"/>
                </a:lnTo>
                <a:close/>
              </a:path>
              <a:path w="634365" h="40005">
                <a:moveTo>
                  <a:pt x="128104" y="10553"/>
                </a:moveTo>
                <a:lnTo>
                  <a:pt x="124421" y="10553"/>
                </a:lnTo>
                <a:lnTo>
                  <a:pt x="124421" y="39039"/>
                </a:lnTo>
                <a:lnTo>
                  <a:pt x="128371" y="39039"/>
                </a:lnTo>
                <a:lnTo>
                  <a:pt x="128371" y="19164"/>
                </a:lnTo>
                <a:lnTo>
                  <a:pt x="128943" y="17271"/>
                </a:lnTo>
                <a:lnTo>
                  <a:pt x="130692" y="15201"/>
                </a:lnTo>
                <a:lnTo>
                  <a:pt x="128104" y="15201"/>
                </a:lnTo>
                <a:lnTo>
                  <a:pt x="128104" y="10553"/>
                </a:lnTo>
                <a:close/>
              </a:path>
              <a:path w="634365" h="40005">
                <a:moveTo>
                  <a:pt x="133210" y="9880"/>
                </a:moveTo>
                <a:lnTo>
                  <a:pt x="131876" y="10363"/>
                </a:lnTo>
                <a:lnTo>
                  <a:pt x="129552" y="12242"/>
                </a:lnTo>
                <a:lnTo>
                  <a:pt x="128676" y="13538"/>
                </a:lnTo>
                <a:lnTo>
                  <a:pt x="128104" y="15201"/>
                </a:lnTo>
                <a:lnTo>
                  <a:pt x="130692" y="15201"/>
                </a:lnTo>
                <a:lnTo>
                  <a:pt x="131229" y="14566"/>
                </a:lnTo>
                <a:lnTo>
                  <a:pt x="132816" y="13893"/>
                </a:lnTo>
                <a:lnTo>
                  <a:pt x="136436" y="13893"/>
                </a:lnTo>
                <a:lnTo>
                  <a:pt x="136436" y="9994"/>
                </a:lnTo>
                <a:lnTo>
                  <a:pt x="136220" y="9956"/>
                </a:lnTo>
                <a:lnTo>
                  <a:pt x="135509" y="9893"/>
                </a:lnTo>
                <a:lnTo>
                  <a:pt x="133210" y="9880"/>
                </a:lnTo>
                <a:close/>
              </a:path>
              <a:path w="634365" h="40005">
                <a:moveTo>
                  <a:pt x="136436" y="13893"/>
                </a:moveTo>
                <a:lnTo>
                  <a:pt x="135178" y="13893"/>
                </a:lnTo>
                <a:lnTo>
                  <a:pt x="135470" y="13919"/>
                </a:lnTo>
                <a:lnTo>
                  <a:pt x="135991" y="14033"/>
                </a:lnTo>
                <a:lnTo>
                  <a:pt x="136220" y="14122"/>
                </a:lnTo>
                <a:lnTo>
                  <a:pt x="136436" y="14236"/>
                </a:lnTo>
                <a:lnTo>
                  <a:pt x="136436" y="13893"/>
                </a:lnTo>
                <a:close/>
              </a:path>
              <a:path w="634365" h="40005">
                <a:moveTo>
                  <a:pt x="154809" y="13080"/>
                </a:moveTo>
                <a:lnTo>
                  <a:pt x="148551" y="13080"/>
                </a:lnTo>
                <a:lnTo>
                  <a:pt x="149606" y="13347"/>
                </a:lnTo>
                <a:lnTo>
                  <a:pt x="150291" y="13881"/>
                </a:lnTo>
                <a:lnTo>
                  <a:pt x="150952" y="14427"/>
                </a:lnTo>
                <a:lnTo>
                  <a:pt x="151252" y="15189"/>
                </a:lnTo>
                <a:lnTo>
                  <a:pt x="151282" y="20370"/>
                </a:lnTo>
                <a:lnTo>
                  <a:pt x="149834" y="21513"/>
                </a:lnTo>
                <a:lnTo>
                  <a:pt x="143319" y="23698"/>
                </a:lnTo>
                <a:lnTo>
                  <a:pt x="141020" y="24930"/>
                </a:lnTo>
                <a:lnTo>
                  <a:pt x="138887" y="27508"/>
                </a:lnTo>
                <a:lnTo>
                  <a:pt x="138462" y="28994"/>
                </a:lnTo>
                <a:lnTo>
                  <a:pt x="138353" y="34340"/>
                </a:lnTo>
                <a:lnTo>
                  <a:pt x="138938" y="36283"/>
                </a:lnTo>
                <a:lnTo>
                  <a:pt x="141236" y="39052"/>
                </a:lnTo>
                <a:lnTo>
                  <a:pt x="142836" y="39750"/>
                </a:lnTo>
                <a:lnTo>
                  <a:pt x="146481" y="39750"/>
                </a:lnTo>
                <a:lnTo>
                  <a:pt x="147853" y="39357"/>
                </a:lnTo>
                <a:lnTo>
                  <a:pt x="150164" y="37807"/>
                </a:lnTo>
                <a:lnTo>
                  <a:pt x="151053" y="36702"/>
                </a:lnTo>
                <a:lnTo>
                  <a:pt x="151242" y="36245"/>
                </a:lnTo>
                <a:lnTo>
                  <a:pt x="144818" y="36245"/>
                </a:lnTo>
                <a:lnTo>
                  <a:pt x="143941" y="35864"/>
                </a:lnTo>
                <a:lnTo>
                  <a:pt x="142671" y="34302"/>
                </a:lnTo>
                <a:lnTo>
                  <a:pt x="142367" y="33210"/>
                </a:lnTo>
                <a:lnTo>
                  <a:pt x="142367" y="30200"/>
                </a:lnTo>
                <a:lnTo>
                  <a:pt x="142646" y="28994"/>
                </a:lnTo>
                <a:lnTo>
                  <a:pt x="143764" y="27381"/>
                </a:lnTo>
                <a:lnTo>
                  <a:pt x="144970" y="26657"/>
                </a:lnTo>
                <a:lnTo>
                  <a:pt x="146824" y="26009"/>
                </a:lnTo>
                <a:lnTo>
                  <a:pt x="149364" y="25082"/>
                </a:lnTo>
                <a:lnTo>
                  <a:pt x="150761" y="24358"/>
                </a:lnTo>
                <a:lnTo>
                  <a:pt x="151384" y="23672"/>
                </a:lnTo>
                <a:lnTo>
                  <a:pt x="155346" y="23672"/>
                </a:lnTo>
                <a:lnTo>
                  <a:pt x="155240" y="14427"/>
                </a:lnTo>
                <a:lnTo>
                  <a:pt x="154809" y="13080"/>
                </a:lnTo>
                <a:close/>
              </a:path>
              <a:path w="634365" h="40005">
                <a:moveTo>
                  <a:pt x="155452" y="35255"/>
                </a:moveTo>
                <a:lnTo>
                  <a:pt x="151650" y="35255"/>
                </a:lnTo>
                <a:lnTo>
                  <a:pt x="151761" y="36702"/>
                </a:lnTo>
                <a:lnTo>
                  <a:pt x="152057" y="37566"/>
                </a:lnTo>
                <a:lnTo>
                  <a:pt x="153339" y="38988"/>
                </a:lnTo>
                <a:lnTo>
                  <a:pt x="154228" y="39344"/>
                </a:lnTo>
                <a:lnTo>
                  <a:pt x="155663" y="39344"/>
                </a:lnTo>
                <a:lnTo>
                  <a:pt x="156006" y="39319"/>
                </a:lnTo>
                <a:lnTo>
                  <a:pt x="157670" y="39090"/>
                </a:lnTo>
                <a:lnTo>
                  <a:pt x="157670" y="36144"/>
                </a:lnTo>
                <a:lnTo>
                  <a:pt x="156425" y="36144"/>
                </a:lnTo>
                <a:lnTo>
                  <a:pt x="156006" y="35991"/>
                </a:lnTo>
                <a:lnTo>
                  <a:pt x="155473" y="35344"/>
                </a:lnTo>
                <a:close/>
              </a:path>
              <a:path w="634365" h="40005">
                <a:moveTo>
                  <a:pt x="155346" y="23672"/>
                </a:moveTo>
                <a:lnTo>
                  <a:pt x="151384" y="23672"/>
                </a:lnTo>
                <a:lnTo>
                  <a:pt x="151384" y="31419"/>
                </a:lnTo>
                <a:lnTo>
                  <a:pt x="150901" y="33108"/>
                </a:lnTo>
                <a:lnTo>
                  <a:pt x="148932" y="35623"/>
                </a:lnTo>
                <a:lnTo>
                  <a:pt x="147612" y="36245"/>
                </a:lnTo>
                <a:lnTo>
                  <a:pt x="151242" y="36245"/>
                </a:lnTo>
                <a:lnTo>
                  <a:pt x="151650" y="35255"/>
                </a:lnTo>
                <a:lnTo>
                  <a:pt x="155452" y="35255"/>
                </a:lnTo>
                <a:lnTo>
                  <a:pt x="155346" y="23672"/>
                </a:lnTo>
                <a:close/>
              </a:path>
              <a:path w="634365" h="40005">
                <a:moveTo>
                  <a:pt x="157670" y="36067"/>
                </a:moveTo>
                <a:lnTo>
                  <a:pt x="157137" y="36144"/>
                </a:lnTo>
                <a:lnTo>
                  <a:pt x="157670" y="36144"/>
                </a:lnTo>
                <a:close/>
              </a:path>
              <a:path w="634365" h="40005">
                <a:moveTo>
                  <a:pt x="157670" y="36042"/>
                </a:moveTo>
                <a:close/>
              </a:path>
              <a:path w="634365" h="40005">
                <a:moveTo>
                  <a:pt x="150241" y="9728"/>
                </a:moveTo>
                <a:lnTo>
                  <a:pt x="144653" y="9728"/>
                </a:lnTo>
                <a:lnTo>
                  <a:pt x="142544" y="10401"/>
                </a:lnTo>
                <a:lnTo>
                  <a:pt x="139865" y="13068"/>
                </a:lnTo>
                <a:lnTo>
                  <a:pt x="139179" y="15189"/>
                </a:lnTo>
                <a:lnTo>
                  <a:pt x="139115" y="18097"/>
                </a:lnTo>
                <a:lnTo>
                  <a:pt x="142875" y="18097"/>
                </a:lnTo>
                <a:lnTo>
                  <a:pt x="142875" y="16078"/>
                </a:lnTo>
                <a:lnTo>
                  <a:pt x="143217" y="14935"/>
                </a:lnTo>
                <a:lnTo>
                  <a:pt x="144602" y="13449"/>
                </a:lnTo>
                <a:lnTo>
                  <a:pt x="145656" y="13080"/>
                </a:lnTo>
                <a:lnTo>
                  <a:pt x="154809" y="13080"/>
                </a:lnTo>
                <a:lnTo>
                  <a:pt x="154724" y="12814"/>
                </a:lnTo>
                <a:lnTo>
                  <a:pt x="152222" y="10350"/>
                </a:lnTo>
                <a:lnTo>
                  <a:pt x="150241" y="9728"/>
                </a:lnTo>
                <a:close/>
              </a:path>
              <a:path w="634365" h="40005">
                <a:moveTo>
                  <a:pt x="165506" y="10553"/>
                </a:moveTo>
                <a:lnTo>
                  <a:pt x="161772" y="10553"/>
                </a:lnTo>
                <a:lnTo>
                  <a:pt x="161772" y="39039"/>
                </a:lnTo>
                <a:lnTo>
                  <a:pt x="165773" y="39039"/>
                </a:lnTo>
                <a:lnTo>
                  <a:pt x="165773" y="17818"/>
                </a:lnTo>
                <a:lnTo>
                  <a:pt x="166293" y="16294"/>
                </a:lnTo>
                <a:lnTo>
                  <a:pt x="168366" y="14084"/>
                </a:lnTo>
                <a:lnTo>
                  <a:pt x="165506" y="14084"/>
                </a:lnTo>
                <a:lnTo>
                  <a:pt x="165506" y="10553"/>
                </a:lnTo>
                <a:close/>
              </a:path>
              <a:path w="634365" h="40005">
                <a:moveTo>
                  <a:pt x="179175" y="13487"/>
                </a:moveTo>
                <a:lnTo>
                  <a:pt x="172948" y="13487"/>
                </a:lnTo>
                <a:lnTo>
                  <a:pt x="173964" y="13868"/>
                </a:lnTo>
                <a:lnTo>
                  <a:pt x="175285" y="15392"/>
                </a:lnTo>
                <a:lnTo>
                  <a:pt x="175545" y="16294"/>
                </a:lnTo>
                <a:lnTo>
                  <a:pt x="175615" y="39039"/>
                </a:lnTo>
                <a:lnTo>
                  <a:pt x="179616" y="39039"/>
                </a:lnTo>
                <a:lnTo>
                  <a:pt x="179616" y="15290"/>
                </a:lnTo>
                <a:lnTo>
                  <a:pt x="179175" y="13487"/>
                </a:lnTo>
                <a:close/>
              </a:path>
              <a:path w="634365" h="40005">
                <a:moveTo>
                  <a:pt x="175171" y="9944"/>
                </a:moveTo>
                <a:lnTo>
                  <a:pt x="170954" y="9944"/>
                </a:lnTo>
                <a:lnTo>
                  <a:pt x="169519" y="10286"/>
                </a:lnTo>
                <a:lnTo>
                  <a:pt x="167132" y="11658"/>
                </a:lnTo>
                <a:lnTo>
                  <a:pt x="166192" y="12699"/>
                </a:lnTo>
                <a:lnTo>
                  <a:pt x="165506" y="14084"/>
                </a:lnTo>
                <a:lnTo>
                  <a:pt x="168366" y="14084"/>
                </a:lnTo>
                <a:lnTo>
                  <a:pt x="169811" y="13487"/>
                </a:lnTo>
                <a:lnTo>
                  <a:pt x="179175" y="13487"/>
                </a:lnTo>
                <a:lnTo>
                  <a:pt x="179082" y="13106"/>
                </a:lnTo>
                <a:lnTo>
                  <a:pt x="176949" y="10579"/>
                </a:lnTo>
                <a:lnTo>
                  <a:pt x="175171" y="9944"/>
                </a:lnTo>
                <a:close/>
              </a:path>
              <a:path w="634365" h="40005">
                <a:moveTo>
                  <a:pt x="214376" y="0"/>
                </a:moveTo>
                <a:lnTo>
                  <a:pt x="205740" y="0"/>
                </a:lnTo>
                <a:lnTo>
                  <a:pt x="202628" y="1549"/>
                </a:lnTo>
                <a:lnTo>
                  <a:pt x="198793" y="7772"/>
                </a:lnTo>
                <a:lnTo>
                  <a:pt x="197839" y="12814"/>
                </a:lnTo>
                <a:lnTo>
                  <a:pt x="197849" y="27139"/>
                </a:lnTo>
                <a:lnTo>
                  <a:pt x="198793" y="32105"/>
                </a:lnTo>
                <a:lnTo>
                  <a:pt x="202653" y="38379"/>
                </a:lnTo>
                <a:lnTo>
                  <a:pt x="205752" y="39954"/>
                </a:lnTo>
                <a:lnTo>
                  <a:pt x="214388" y="39954"/>
                </a:lnTo>
                <a:lnTo>
                  <a:pt x="217525" y="38404"/>
                </a:lnTo>
                <a:lnTo>
                  <a:pt x="218883" y="36194"/>
                </a:lnTo>
                <a:lnTo>
                  <a:pt x="207175" y="36194"/>
                </a:lnTo>
                <a:lnTo>
                  <a:pt x="205155" y="35026"/>
                </a:lnTo>
                <a:lnTo>
                  <a:pt x="202819" y="30327"/>
                </a:lnTo>
                <a:lnTo>
                  <a:pt x="202250" y="26212"/>
                </a:lnTo>
                <a:lnTo>
                  <a:pt x="202380" y="12814"/>
                </a:lnTo>
                <a:lnTo>
                  <a:pt x="202819" y="9639"/>
                </a:lnTo>
                <a:lnTo>
                  <a:pt x="205155" y="4965"/>
                </a:lnTo>
                <a:lnTo>
                  <a:pt x="207175" y="3809"/>
                </a:lnTo>
                <a:lnTo>
                  <a:pt x="218906" y="3809"/>
                </a:lnTo>
                <a:lnTo>
                  <a:pt x="217500" y="1536"/>
                </a:lnTo>
                <a:lnTo>
                  <a:pt x="214376" y="0"/>
                </a:lnTo>
                <a:close/>
              </a:path>
              <a:path w="634365" h="40005">
                <a:moveTo>
                  <a:pt x="218906" y="3809"/>
                </a:moveTo>
                <a:lnTo>
                  <a:pt x="212953" y="3809"/>
                </a:lnTo>
                <a:lnTo>
                  <a:pt x="214972" y="4940"/>
                </a:lnTo>
                <a:lnTo>
                  <a:pt x="217271" y="9499"/>
                </a:lnTo>
                <a:lnTo>
                  <a:pt x="217726" y="12814"/>
                </a:lnTo>
                <a:lnTo>
                  <a:pt x="217728" y="27139"/>
                </a:lnTo>
                <a:lnTo>
                  <a:pt x="217271" y="30479"/>
                </a:lnTo>
                <a:lnTo>
                  <a:pt x="214972" y="35051"/>
                </a:lnTo>
                <a:lnTo>
                  <a:pt x="212953" y="36194"/>
                </a:lnTo>
                <a:lnTo>
                  <a:pt x="218883" y="36194"/>
                </a:lnTo>
                <a:lnTo>
                  <a:pt x="221310" y="32245"/>
                </a:lnTo>
                <a:lnTo>
                  <a:pt x="222262" y="27139"/>
                </a:lnTo>
                <a:lnTo>
                  <a:pt x="222262" y="12814"/>
                </a:lnTo>
                <a:lnTo>
                  <a:pt x="221310" y="7696"/>
                </a:lnTo>
                <a:lnTo>
                  <a:pt x="218906" y="3809"/>
                </a:lnTo>
                <a:close/>
              </a:path>
              <a:path w="634365" h="40005">
                <a:moveTo>
                  <a:pt x="230073" y="10553"/>
                </a:moveTo>
                <a:lnTo>
                  <a:pt x="225958" y="10553"/>
                </a:lnTo>
                <a:lnTo>
                  <a:pt x="233260" y="39039"/>
                </a:lnTo>
                <a:lnTo>
                  <a:pt x="237413" y="39039"/>
                </a:lnTo>
                <a:lnTo>
                  <a:pt x="238545" y="33312"/>
                </a:lnTo>
                <a:lnTo>
                  <a:pt x="235343" y="33312"/>
                </a:lnTo>
                <a:lnTo>
                  <a:pt x="230073" y="10553"/>
                </a:lnTo>
                <a:close/>
              </a:path>
              <a:path w="634365" h="40005">
                <a:moveTo>
                  <a:pt x="245182" y="16929"/>
                </a:moveTo>
                <a:lnTo>
                  <a:pt x="241782" y="16929"/>
                </a:lnTo>
                <a:lnTo>
                  <a:pt x="246748" y="39039"/>
                </a:lnTo>
                <a:lnTo>
                  <a:pt x="250698" y="39039"/>
                </a:lnTo>
                <a:lnTo>
                  <a:pt x="252072" y="33362"/>
                </a:lnTo>
                <a:lnTo>
                  <a:pt x="248742" y="33362"/>
                </a:lnTo>
                <a:lnTo>
                  <a:pt x="245182" y="16929"/>
                </a:lnTo>
                <a:close/>
              </a:path>
              <a:path w="634365" h="40005">
                <a:moveTo>
                  <a:pt x="257594" y="10553"/>
                </a:moveTo>
                <a:lnTo>
                  <a:pt x="253644" y="10553"/>
                </a:lnTo>
                <a:lnTo>
                  <a:pt x="248742" y="33362"/>
                </a:lnTo>
                <a:lnTo>
                  <a:pt x="252072" y="33362"/>
                </a:lnTo>
                <a:lnTo>
                  <a:pt x="257594" y="10553"/>
                </a:lnTo>
                <a:close/>
              </a:path>
              <a:path w="634365" h="40005">
                <a:moveTo>
                  <a:pt x="243801" y="10553"/>
                </a:moveTo>
                <a:lnTo>
                  <a:pt x="239750" y="10553"/>
                </a:lnTo>
                <a:lnTo>
                  <a:pt x="235343" y="33312"/>
                </a:lnTo>
                <a:lnTo>
                  <a:pt x="238545" y="33312"/>
                </a:lnTo>
                <a:lnTo>
                  <a:pt x="241782" y="16929"/>
                </a:lnTo>
                <a:lnTo>
                  <a:pt x="245182" y="16929"/>
                </a:lnTo>
                <a:lnTo>
                  <a:pt x="243801" y="10553"/>
                </a:lnTo>
                <a:close/>
              </a:path>
              <a:path w="634365" h="40005">
                <a:moveTo>
                  <a:pt x="265430" y="10553"/>
                </a:moveTo>
                <a:lnTo>
                  <a:pt x="261708" y="10553"/>
                </a:lnTo>
                <a:lnTo>
                  <a:pt x="261708" y="39039"/>
                </a:lnTo>
                <a:lnTo>
                  <a:pt x="265709" y="39039"/>
                </a:lnTo>
                <a:lnTo>
                  <a:pt x="265709" y="17818"/>
                </a:lnTo>
                <a:lnTo>
                  <a:pt x="266230" y="16294"/>
                </a:lnTo>
                <a:lnTo>
                  <a:pt x="268290" y="14084"/>
                </a:lnTo>
                <a:lnTo>
                  <a:pt x="265430" y="14084"/>
                </a:lnTo>
                <a:lnTo>
                  <a:pt x="265430" y="10553"/>
                </a:lnTo>
                <a:close/>
              </a:path>
              <a:path w="634365" h="40005">
                <a:moveTo>
                  <a:pt x="279109" y="13487"/>
                </a:moveTo>
                <a:lnTo>
                  <a:pt x="272872" y="13487"/>
                </a:lnTo>
                <a:lnTo>
                  <a:pt x="273888" y="13868"/>
                </a:lnTo>
                <a:lnTo>
                  <a:pt x="275209" y="15392"/>
                </a:lnTo>
                <a:lnTo>
                  <a:pt x="275469" y="16294"/>
                </a:lnTo>
                <a:lnTo>
                  <a:pt x="275539" y="39039"/>
                </a:lnTo>
                <a:lnTo>
                  <a:pt x="279539" y="39039"/>
                </a:lnTo>
                <a:lnTo>
                  <a:pt x="279539" y="15290"/>
                </a:lnTo>
                <a:lnTo>
                  <a:pt x="279109" y="13487"/>
                </a:lnTo>
                <a:close/>
              </a:path>
              <a:path w="634365" h="40005">
                <a:moveTo>
                  <a:pt x="275094" y="9944"/>
                </a:moveTo>
                <a:lnTo>
                  <a:pt x="270891" y="9944"/>
                </a:lnTo>
                <a:lnTo>
                  <a:pt x="269443" y="10286"/>
                </a:lnTo>
                <a:lnTo>
                  <a:pt x="268262" y="10985"/>
                </a:lnTo>
                <a:lnTo>
                  <a:pt x="267068" y="11658"/>
                </a:lnTo>
                <a:lnTo>
                  <a:pt x="266128" y="12699"/>
                </a:lnTo>
                <a:lnTo>
                  <a:pt x="265430" y="14084"/>
                </a:lnTo>
                <a:lnTo>
                  <a:pt x="268290" y="14084"/>
                </a:lnTo>
                <a:lnTo>
                  <a:pt x="269748" y="13487"/>
                </a:lnTo>
                <a:lnTo>
                  <a:pt x="279109" y="13487"/>
                </a:lnTo>
                <a:lnTo>
                  <a:pt x="279019" y="13106"/>
                </a:lnTo>
                <a:lnTo>
                  <a:pt x="276885" y="10579"/>
                </a:lnTo>
                <a:lnTo>
                  <a:pt x="275094" y="9944"/>
                </a:lnTo>
                <a:close/>
              </a:path>
              <a:path w="634365" h="40005">
                <a:moveTo>
                  <a:pt x="296760" y="9728"/>
                </a:moveTo>
                <a:lnTo>
                  <a:pt x="290677" y="9728"/>
                </a:lnTo>
                <a:lnTo>
                  <a:pt x="288378" y="10972"/>
                </a:lnTo>
                <a:lnTo>
                  <a:pt x="285457" y="15900"/>
                </a:lnTo>
                <a:lnTo>
                  <a:pt x="284721" y="19786"/>
                </a:lnTo>
                <a:lnTo>
                  <a:pt x="284721" y="30111"/>
                </a:lnTo>
                <a:lnTo>
                  <a:pt x="285457" y="33807"/>
                </a:lnTo>
                <a:lnTo>
                  <a:pt x="288378" y="38595"/>
                </a:lnTo>
                <a:lnTo>
                  <a:pt x="290639" y="39801"/>
                </a:lnTo>
                <a:lnTo>
                  <a:pt x="296494" y="39801"/>
                </a:lnTo>
                <a:lnTo>
                  <a:pt x="298653" y="38912"/>
                </a:lnTo>
                <a:lnTo>
                  <a:pt x="300731" y="36448"/>
                </a:lnTo>
                <a:lnTo>
                  <a:pt x="292214" y="36448"/>
                </a:lnTo>
                <a:lnTo>
                  <a:pt x="290893" y="35636"/>
                </a:lnTo>
                <a:lnTo>
                  <a:pt x="289242" y="32372"/>
                </a:lnTo>
                <a:lnTo>
                  <a:pt x="288876" y="30111"/>
                </a:lnTo>
                <a:lnTo>
                  <a:pt x="288823" y="24968"/>
                </a:lnTo>
                <a:lnTo>
                  <a:pt x="302514" y="24942"/>
                </a:lnTo>
                <a:lnTo>
                  <a:pt x="302557" y="21755"/>
                </a:lnTo>
                <a:lnTo>
                  <a:pt x="288823" y="21755"/>
                </a:lnTo>
                <a:lnTo>
                  <a:pt x="288944" y="18173"/>
                </a:lnTo>
                <a:lnTo>
                  <a:pt x="289242" y="16611"/>
                </a:lnTo>
                <a:lnTo>
                  <a:pt x="290918" y="13754"/>
                </a:lnTo>
                <a:lnTo>
                  <a:pt x="292188" y="13030"/>
                </a:lnTo>
                <a:lnTo>
                  <a:pt x="300506" y="13030"/>
                </a:lnTo>
                <a:lnTo>
                  <a:pt x="298958" y="10782"/>
                </a:lnTo>
                <a:lnTo>
                  <a:pt x="296760" y="9728"/>
                </a:lnTo>
                <a:close/>
              </a:path>
              <a:path w="634365" h="40005">
                <a:moveTo>
                  <a:pt x="302463" y="29400"/>
                </a:moveTo>
                <a:lnTo>
                  <a:pt x="298564" y="29400"/>
                </a:lnTo>
                <a:lnTo>
                  <a:pt x="298564" y="31711"/>
                </a:lnTo>
                <a:lnTo>
                  <a:pt x="298157" y="33375"/>
                </a:lnTo>
                <a:lnTo>
                  <a:pt x="296519" y="35839"/>
                </a:lnTo>
                <a:lnTo>
                  <a:pt x="295414" y="36448"/>
                </a:lnTo>
                <a:lnTo>
                  <a:pt x="300731" y="36448"/>
                </a:lnTo>
                <a:lnTo>
                  <a:pt x="301663" y="35344"/>
                </a:lnTo>
                <a:lnTo>
                  <a:pt x="302437" y="32765"/>
                </a:lnTo>
                <a:lnTo>
                  <a:pt x="302463" y="29400"/>
                </a:lnTo>
                <a:close/>
              </a:path>
              <a:path w="634365" h="40005">
                <a:moveTo>
                  <a:pt x="300506" y="13030"/>
                </a:moveTo>
                <a:lnTo>
                  <a:pt x="295452" y="13030"/>
                </a:lnTo>
                <a:lnTo>
                  <a:pt x="296595" y="13690"/>
                </a:lnTo>
                <a:lnTo>
                  <a:pt x="298132" y="16357"/>
                </a:lnTo>
                <a:lnTo>
                  <a:pt x="298479" y="18173"/>
                </a:lnTo>
                <a:lnTo>
                  <a:pt x="298513" y="21755"/>
                </a:lnTo>
                <a:lnTo>
                  <a:pt x="302557" y="21755"/>
                </a:lnTo>
                <a:lnTo>
                  <a:pt x="302564" y="18173"/>
                </a:lnTo>
                <a:lnTo>
                  <a:pt x="301853" y="14985"/>
                </a:lnTo>
                <a:lnTo>
                  <a:pt x="300506" y="13030"/>
                </a:lnTo>
                <a:close/>
              </a:path>
              <a:path w="634365" h="40005">
                <a:moveTo>
                  <a:pt x="317347" y="9880"/>
                </a:moveTo>
                <a:lnTo>
                  <a:pt x="313067" y="9880"/>
                </a:lnTo>
                <a:lnTo>
                  <a:pt x="310908" y="11112"/>
                </a:lnTo>
                <a:lnTo>
                  <a:pt x="307809" y="16014"/>
                </a:lnTo>
                <a:lnTo>
                  <a:pt x="307035" y="19456"/>
                </a:lnTo>
                <a:lnTo>
                  <a:pt x="307035" y="28994"/>
                </a:lnTo>
                <a:lnTo>
                  <a:pt x="307797" y="32892"/>
                </a:lnTo>
                <a:lnTo>
                  <a:pt x="310896" y="38252"/>
                </a:lnTo>
                <a:lnTo>
                  <a:pt x="313131" y="39598"/>
                </a:lnTo>
                <a:lnTo>
                  <a:pt x="317576" y="39598"/>
                </a:lnTo>
                <a:lnTo>
                  <a:pt x="318909" y="39217"/>
                </a:lnTo>
                <a:lnTo>
                  <a:pt x="321144" y="37706"/>
                </a:lnTo>
                <a:lnTo>
                  <a:pt x="321894" y="36702"/>
                </a:lnTo>
                <a:lnTo>
                  <a:pt x="322082" y="36042"/>
                </a:lnTo>
                <a:lnTo>
                  <a:pt x="314858" y="36042"/>
                </a:lnTo>
                <a:lnTo>
                  <a:pt x="313512" y="35115"/>
                </a:lnTo>
                <a:lnTo>
                  <a:pt x="311810" y="31394"/>
                </a:lnTo>
                <a:lnTo>
                  <a:pt x="311473" y="28994"/>
                </a:lnTo>
                <a:lnTo>
                  <a:pt x="311418" y="20421"/>
                </a:lnTo>
                <a:lnTo>
                  <a:pt x="311835" y="17856"/>
                </a:lnTo>
                <a:lnTo>
                  <a:pt x="313626" y="14325"/>
                </a:lnTo>
                <a:lnTo>
                  <a:pt x="314998" y="13436"/>
                </a:lnTo>
                <a:lnTo>
                  <a:pt x="321969" y="13436"/>
                </a:lnTo>
                <a:lnTo>
                  <a:pt x="321691" y="12433"/>
                </a:lnTo>
                <a:lnTo>
                  <a:pt x="320967" y="11569"/>
                </a:lnTo>
                <a:lnTo>
                  <a:pt x="318668" y="10223"/>
                </a:lnTo>
                <a:lnTo>
                  <a:pt x="317347" y="9880"/>
                </a:lnTo>
                <a:close/>
              </a:path>
              <a:path w="634365" h="40005">
                <a:moveTo>
                  <a:pt x="325996" y="35458"/>
                </a:moveTo>
                <a:lnTo>
                  <a:pt x="322249" y="35458"/>
                </a:lnTo>
                <a:lnTo>
                  <a:pt x="322249" y="39039"/>
                </a:lnTo>
                <a:lnTo>
                  <a:pt x="325996" y="39039"/>
                </a:lnTo>
                <a:lnTo>
                  <a:pt x="325996" y="35458"/>
                </a:lnTo>
                <a:close/>
              </a:path>
              <a:path w="634365" h="40005">
                <a:moveTo>
                  <a:pt x="321969" y="13436"/>
                </a:moveTo>
                <a:lnTo>
                  <a:pt x="318833" y="13436"/>
                </a:lnTo>
                <a:lnTo>
                  <a:pt x="320217" y="14262"/>
                </a:lnTo>
                <a:lnTo>
                  <a:pt x="321856" y="17525"/>
                </a:lnTo>
                <a:lnTo>
                  <a:pt x="322118" y="19456"/>
                </a:lnTo>
                <a:lnTo>
                  <a:pt x="322210" y="28994"/>
                </a:lnTo>
                <a:lnTo>
                  <a:pt x="321830" y="31673"/>
                </a:lnTo>
                <a:lnTo>
                  <a:pt x="320090" y="35166"/>
                </a:lnTo>
                <a:lnTo>
                  <a:pt x="318668" y="36042"/>
                </a:lnTo>
                <a:lnTo>
                  <a:pt x="322082" y="36042"/>
                </a:lnTo>
                <a:lnTo>
                  <a:pt x="322249" y="35458"/>
                </a:lnTo>
                <a:lnTo>
                  <a:pt x="325996" y="35458"/>
                </a:lnTo>
                <a:lnTo>
                  <a:pt x="325996" y="13487"/>
                </a:lnTo>
                <a:lnTo>
                  <a:pt x="321983" y="13487"/>
                </a:lnTo>
                <a:close/>
              </a:path>
              <a:path w="634365" h="40005">
                <a:moveTo>
                  <a:pt x="325996" y="914"/>
                </a:moveTo>
                <a:lnTo>
                  <a:pt x="321983" y="914"/>
                </a:lnTo>
                <a:lnTo>
                  <a:pt x="321983" y="13487"/>
                </a:lnTo>
                <a:lnTo>
                  <a:pt x="325996" y="13487"/>
                </a:lnTo>
                <a:lnTo>
                  <a:pt x="325996" y="914"/>
                </a:lnTo>
                <a:close/>
              </a:path>
              <a:path w="634365" h="40005">
                <a:moveTo>
                  <a:pt x="348195" y="26923"/>
                </a:moveTo>
                <a:lnTo>
                  <a:pt x="344131" y="26923"/>
                </a:lnTo>
                <a:lnTo>
                  <a:pt x="344101" y="32054"/>
                </a:lnTo>
                <a:lnTo>
                  <a:pt x="344995" y="34950"/>
                </a:lnTo>
                <a:lnTo>
                  <a:pt x="348627" y="38912"/>
                </a:lnTo>
                <a:lnTo>
                  <a:pt x="351307" y="39903"/>
                </a:lnTo>
                <a:lnTo>
                  <a:pt x="358419" y="39903"/>
                </a:lnTo>
                <a:lnTo>
                  <a:pt x="361200" y="38900"/>
                </a:lnTo>
                <a:lnTo>
                  <a:pt x="363930" y="36144"/>
                </a:lnTo>
                <a:lnTo>
                  <a:pt x="352958" y="36144"/>
                </a:lnTo>
                <a:lnTo>
                  <a:pt x="351193" y="35483"/>
                </a:lnTo>
                <a:lnTo>
                  <a:pt x="348792" y="32842"/>
                </a:lnTo>
                <a:lnTo>
                  <a:pt x="348296" y="31216"/>
                </a:lnTo>
                <a:lnTo>
                  <a:pt x="348195" y="26923"/>
                </a:lnTo>
                <a:close/>
              </a:path>
              <a:path w="634365" h="40005">
                <a:moveTo>
                  <a:pt x="358203" y="0"/>
                </a:moveTo>
                <a:lnTo>
                  <a:pt x="351828" y="0"/>
                </a:lnTo>
                <a:lnTo>
                  <a:pt x="349275" y="939"/>
                </a:lnTo>
                <a:lnTo>
                  <a:pt x="345605" y="4686"/>
                </a:lnTo>
                <a:lnTo>
                  <a:pt x="344893" y="6730"/>
                </a:lnTo>
                <a:lnTo>
                  <a:pt x="344822" y="13017"/>
                </a:lnTo>
                <a:lnTo>
                  <a:pt x="344957" y="13817"/>
                </a:lnTo>
                <a:lnTo>
                  <a:pt x="353441" y="20993"/>
                </a:lnTo>
                <a:lnTo>
                  <a:pt x="358584" y="22923"/>
                </a:lnTo>
                <a:lnTo>
                  <a:pt x="360248" y="23901"/>
                </a:lnTo>
                <a:lnTo>
                  <a:pt x="361721" y="25831"/>
                </a:lnTo>
                <a:lnTo>
                  <a:pt x="362014" y="26923"/>
                </a:lnTo>
                <a:lnTo>
                  <a:pt x="362089" y="31216"/>
                </a:lnTo>
                <a:lnTo>
                  <a:pt x="361480" y="32969"/>
                </a:lnTo>
                <a:lnTo>
                  <a:pt x="359067" y="35509"/>
                </a:lnTo>
                <a:lnTo>
                  <a:pt x="357416" y="36144"/>
                </a:lnTo>
                <a:lnTo>
                  <a:pt x="363930" y="36144"/>
                </a:lnTo>
                <a:lnTo>
                  <a:pt x="365201" y="34861"/>
                </a:lnTo>
                <a:lnTo>
                  <a:pt x="366191" y="32054"/>
                </a:lnTo>
                <a:lnTo>
                  <a:pt x="366191" y="26695"/>
                </a:lnTo>
                <a:lnTo>
                  <a:pt x="352285" y="15976"/>
                </a:lnTo>
                <a:lnTo>
                  <a:pt x="350596" y="14998"/>
                </a:lnTo>
                <a:lnTo>
                  <a:pt x="349046" y="13017"/>
                </a:lnTo>
                <a:lnTo>
                  <a:pt x="348653" y="11633"/>
                </a:lnTo>
                <a:lnTo>
                  <a:pt x="348653" y="7937"/>
                </a:lnTo>
                <a:lnTo>
                  <a:pt x="349211" y="6426"/>
                </a:lnTo>
                <a:lnTo>
                  <a:pt x="351497" y="4203"/>
                </a:lnTo>
                <a:lnTo>
                  <a:pt x="353060" y="3657"/>
                </a:lnTo>
                <a:lnTo>
                  <a:pt x="363461" y="3657"/>
                </a:lnTo>
                <a:lnTo>
                  <a:pt x="360629" y="876"/>
                </a:lnTo>
                <a:lnTo>
                  <a:pt x="358203" y="0"/>
                </a:lnTo>
                <a:close/>
              </a:path>
              <a:path w="634365" h="40005">
                <a:moveTo>
                  <a:pt x="363461" y="3657"/>
                </a:moveTo>
                <a:lnTo>
                  <a:pt x="356958" y="3657"/>
                </a:lnTo>
                <a:lnTo>
                  <a:pt x="358444" y="4229"/>
                </a:lnTo>
                <a:lnTo>
                  <a:pt x="360553" y="6553"/>
                </a:lnTo>
                <a:lnTo>
                  <a:pt x="360989" y="7937"/>
                </a:lnTo>
                <a:lnTo>
                  <a:pt x="361073" y="10744"/>
                </a:lnTo>
                <a:lnTo>
                  <a:pt x="364972" y="10744"/>
                </a:lnTo>
                <a:lnTo>
                  <a:pt x="364912" y="6426"/>
                </a:lnTo>
                <a:lnTo>
                  <a:pt x="364147" y="4330"/>
                </a:lnTo>
                <a:lnTo>
                  <a:pt x="363461" y="3657"/>
                </a:lnTo>
                <a:close/>
              </a:path>
              <a:path w="634365" h="40005">
                <a:moveTo>
                  <a:pt x="375462" y="10553"/>
                </a:moveTo>
                <a:lnTo>
                  <a:pt x="371779" y="10553"/>
                </a:lnTo>
                <a:lnTo>
                  <a:pt x="371779" y="39039"/>
                </a:lnTo>
                <a:lnTo>
                  <a:pt x="375678" y="39039"/>
                </a:lnTo>
                <a:lnTo>
                  <a:pt x="375787" y="17106"/>
                </a:lnTo>
                <a:lnTo>
                  <a:pt x="376224" y="16040"/>
                </a:lnTo>
                <a:lnTo>
                  <a:pt x="378395" y="13969"/>
                </a:lnTo>
                <a:lnTo>
                  <a:pt x="375462" y="13969"/>
                </a:lnTo>
                <a:lnTo>
                  <a:pt x="375462" y="10553"/>
                </a:lnTo>
                <a:close/>
              </a:path>
              <a:path w="634365" h="40005">
                <a:moveTo>
                  <a:pt x="388928" y="13436"/>
                </a:moveTo>
                <a:lnTo>
                  <a:pt x="383019" y="13436"/>
                </a:lnTo>
                <a:lnTo>
                  <a:pt x="384073" y="13868"/>
                </a:lnTo>
                <a:lnTo>
                  <a:pt x="385343" y="15620"/>
                </a:lnTo>
                <a:lnTo>
                  <a:pt x="385647" y="17043"/>
                </a:lnTo>
                <a:lnTo>
                  <a:pt x="385660" y="39039"/>
                </a:lnTo>
                <a:lnTo>
                  <a:pt x="389775" y="39039"/>
                </a:lnTo>
                <a:lnTo>
                  <a:pt x="389824" y="17373"/>
                </a:lnTo>
                <a:lnTo>
                  <a:pt x="390309" y="16116"/>
                </a:lnTo>
                <a:lnTo>
                  <a:pt x="392391" y="14033"/>
                </a:lnTo>
                <a:lnTo>
                  <a:pt x="389102" y="14033"/>
                </a:lnTo>
                <a:lnTo>
                  <a:pt x="388928" y="13436"/>
                </a:lnTo>
                <a:close/>
              </a:path>
              <a:path w="634365" h="40005">
                <a:moveTo>
                  <a:pt x="403243" y="13436"/>
                </a:moveTo>
                <a:lnTo>
                  <a:pt x="397027" y="13436"/>
                </a:lnTo>
                <a:lnTo>
                  <a:pt x="398068" y="13842"/>
                </a:lnTo>
                <a:lnTo>
                  <a:pt x="399262" y="15481"/>
                </a:lnTo>
                <a:lnTo>
                  <a:pt x="399554" y="17043"/>
                </a:lnTo>
                <a:lnTo>
                  <a:pt x="399554" y="39039"/>
                </a:lnTo>
                <a:lnTo>
                  <a:pt x="403669" y="39039"/>
                </a:lnTo>
                <a:lnTo>
                  <a:pt x="403669" y="14617"/>
                </a:lnTo>
                <a:lnTo>
                  <a:pt x="403243" y="13436"/>
                </a:lnTo>
                <a:close/>
              </a:path>
              <a:path w="634365" h="40005">
                <a:moveTo>
                  <a:pt x="398818" y="9880"/>
                </a:moveTo>
                <a:lnTo>
                  <a:pt x="394855" y="9880"/>
                </a:lnTo>
                <a:lnTo>
                  <a:pt x="393420" y="10236"/>
                </a:lnTo>
                <a:lnTo>
                  <a:pt x="390982" y="11607"/>
                </a:lnTo>
                <a:lnTo>
                  <a:pt x="389930" y="12687"/>
                </a:lnTo>
                <a:lnTo>
                  <a:pt x="389102" y="14033"/>
                </a:lnTo>
                <a:lnTo>
                  <a:pt x="392391" y="14033"/>
                </a:lnTo>
                <a:lnTo>
                  <a:pt x="393839" y="13436"/>
                </a:lnTo>
                <a:lnTo>
                  <a:pt x="403243" y="13436"/>
                </a:lnTo>
                <a:lnTo>
                  <a:pt x="403047" y="12890"/>
                </a:lnTo>
                <a:lnTo>
                  <a:pt x="400583" y="10490"/>
                </a:lnTo>
                <a:lnTo>
                  <a:pt x="398818" y="9880"/>
                </a:lnTo>
                <a:close/>
              </a:path>
              <a:path w="634365" h="40005">
                <a:moveTo>
                  <a:pt x="384568" y="9880"/>
                </a:moveTo>
                <a:lnTo>
                  <a:pt x="381266" y="9880"/>
                </a:lnTo>
                <a:lnTo>
                  <a:pt x="379780" y="10236"/>
                </a:lnTo>
                <a:lnTo>
                  <a:pt x="377253" y="11607"/>
                </a:lnTo>
                <a:lnTo>
                  <a:pt x="376237" y="12636"/>
                </a:lnTo>
                <a:lnTo>
                  <a:pt x="375462" y="13969"/>
                </a:lnTo>
                <a:lnTo>
                  <a:pt x="378409" y="13957"/>
                </a:lnTo>
                <a:lnTo>
                  <a:pt x="379818" y="13436"/>
                </a:lnTo>
                <a:lnTo>
                  <a:pt x="388928" y="13436"/>
                </a:lnTo>
                <a:lnTo>
                  <a:pt x="388768" y="12890"/>
                </a:lnTo>
                <a:lnTo>
                  <a:pt x="388673" y="12636"/>
                </a:lnTo>
                <a:lnTo>
                  <a:pt x="387985" y="11645"/>
                </a:lnTo>
                <a:lnTo>
                  <a:pt x="385889" y="10236"/>
                </a:lnTo>
                <a:lnTo>
                  <a:pt x="384568" y="9880"/>
                </a:lnTo>
                <a:close/>
              </a:path>
              <a:path w="634365" h="40005">
                <a:moveTo>
                  <a:pt x="425230" y="13080"/>
                </a:moveTo>
                <a:lnTo>
                  <a:pt x="418985" y="13080"/>
                </a:lnTo>
                <a:lnTo>
                  <a:pt x="420039" y="13347"/>
                </a:lnTo>
                <a:lnTo>
                  <a:pt x="420725" y="13881"/>
                </a:lnTo>
                <a:lnTo>
                  <a:pt x="421386" y="14427"/>
                </a:lnTo>
                <a:lnTo>
                  <a:pt x="421686" y="15189"/>
                </a:lnTo>
                <a:lnTo>
                  <a:pt x="421716" y="20370"/>
                </a:lnTo>
                <a:lnTo>
                  <a:pt x="420268" y="21513"/>
                </a:lnTo>
                <a:lnTo>
                  <a:pt x="413753" y="23698"/>
                </a:lnTo>
                <a:lnTo>
                  <a:pt x="411454" y="24930"/>
                </a:lnTo>
                <a:lnTo>
                  <a:pt x="409321" y="27508"/>
                </a:lnTo>
                <a:lnTo>
                  <a:pt x="408896" y="28994"/>
                </a:lnTo>
                <a:lnTo>
                  <a:pt x="408787" y="34340"/>
                </a:lnTo>
                <a:lnTo>
                  <a:pt x="409359" y="36283"/>
                </a:lnTo>
                <a:lnTo>
                  <a:pt x="411657" y="39052"/>
                </a:lnTo>
                <a:lnTo>
                  <a:pt x="413270" y="39750"/>
                </a:lnTo>
                <a:lnTo>
                  <a:pt x="416915" y="39750"/>
                </a:lnTo>
                <a:lnTo>
                  <a:pt x="418287" y="39357"/>
                </a:lnTo>
                <a:lnTo>
                  <a:pt x="420598" y="37807"/>
                </a:lnTo>
                <a:lnTo>
                  <a:pt x="421474" y="36702"/>
                </a:lnTo>
                <a:lnTo>
                  <a:pt x="421667" y="36245"/>
                </a:lnTo>
                <a:lnTo>
                  <a:pt x="415251" y="36245"/>
                </a:lnTo>
                <a:lnTo>
                  <a:pt x="414362" y="35864"/>
                </a:lnTo>
                <a:lnTo>
                  <a:pt x="413105" y="34302"/>
                </a:lnTo>
                <a:lnTo>
                  <a:pt x="412788" y="33210"/>
                </a:lnTo>
                <a:lnTo>
                  <a:pt x="412788" y="30200"/>
                </a:lnTo>
                <a:lnTo>
                  <a:pt x="413080" y="28994"/>
                </a:lnTo>
                <a:lnTo>
                  <a:pt x="414197" y="27381"/>
                </a:lnTo>
                <a:lnTo>
                  <a:pt x="415404" y="26657"/>
                </a:lnTo>
                <a:lnTo>
                  <a:pt x="417258" y="26009"/>
                </a:lnTo>
                <a:lnTo>
                  <a:pt x="419798" y="25082"/>
                </a:lnTo>
                <a:lnTo>
                  <a:pt x="421195" y="24358"/>
                </a:lnTo>
                <a:lnTo>
                  <a:pt x="421817" y="23672"/>
                </a:lnTo>
                <a:lnTo>
                  <a:pt x="425767" y="23672"/>
                </a:lnTo>
                <a:lnTo>
                  <a:pt x="425661" y="14427"/>
                </a:lnTo>
                <a:lnTo>
                  <a:pt x="425230" y="13080"/>
                </a:lnTo>
                <a:close/>
              </a:path>
              <a:path w="634365" h="40005">
                <a:moveTo>
                  <a:pt x="425883" y="35255"/>
                </a:moveTo>
                <a:lnTo>
                  <a:pt x="422084" y="35255"/>
                </a:lnTo>
                <a:lnTo>
                  <a:pt x="422184" y="36702"/>
                </a:lnTo>
                <a:lnTo>
                  <a:pt x="422490" y="37566"/>
                </a:lnTo>
                <a:lnTo>
                  <a:pt x="423773" y="38988"/>
                </a:lnTo>
                <a:lnTo>
                  <a:pt x="424662" y="39344"/>
                </a:lnTo>
                <a:lnTo>
                  <a:pt x="426097" y="39344"/>
                </a:lnTo>
                <a:lnTo>
                  <a:pt x="426808" y="39281"/>
                </a:lnTo>
                <a:lnTo>
                  <a:pt x="428104" y="39090"/>
                </a:lnTo>
                <a:lnTo>
                  <a:pt x="428104" y="36144"/>
                </a:lnTo>
                <a:lnTo>
                  <a:pt x="426859" y="36144"/>
                </a:lnTo>
                <a:lnTo>
                  <a:pt x="426427" y="35991"/>
                </a:lnTo>
                <a:lnTo>
                  <a:pt x="425907" y="35344"/>
                </a:lnTo>
                <a:close/>
              </a:path>
              <a:path w="634365" h="40005">
                <a:moveTo>
                  <a:pt x="425767" y="23672"/>
                </a:moveTo>
                <a:lnTo>
                  <a:pt x="421817" y="23672"/>
                </a:lnTo>
                <a:lnTo>
                  <a:pt x="421817" y="31419"/>
                </a:lnTo>
                <a:lnTo>
                  <a:pt x="421335" y="33108"/>
                </a:lnTo>
                <a:lnTo>
                  <a:pt x="419354" y="35623"/>
                </a:lnTo>
                <a:lnTo>
                  <a:pt x="418045" y="36245"/>
                </a:lnTo>
                <a:lnTo>
                  <a:pt x="421667" y="36245"/>
                </a:lnTo>
                <a:lnTo>
                  <a:pt x="422084" y="35255"/>
                </a:lnTo>
                <a:lnTo>
                  <a:pt x="425883" y="35255"/>
                </a:lnTo>
                <a:lnTo>
                  <a:pt x="425767" y="23672"/>
                </a:lnTo>
                <a:close/>
              </a:path>
              <a:path w="634365" h="40005">
                <a:moveTo>
                  <a:pt x="428104" y="36067"/>
                </a:moveTo>
                <a:lnTo>
                  <a:pt x="427570" y="36144"/>
                </a:lnTo>
                <a:lnTo>
                  <a:pt x="428104" y="36144"/>
                </a:lnTo>
                <a:close/>
              </a:path>
              <a:path w="634365" h="40005">
                <a:moveTo>
                  <a:pt x="428104" y="36042"/>
                </a:moveTo>
                <a:close/>
              </a:path>
              <a:path w="634365" h="40005">
                <a:moveTo>
                  <a:pt x="420674" y="9728"/>
                </a:moveTo>
                <a:lnTo>
                  <a:pt x="415086" y="9728"/>
                </a:lnTo>
                <a:lnTo>
                  <a:pt x="412965" y="10401"/>
                </a:lnTo>
                <a:lnTo>
                  <a:pt x="410298" y="13068"/>
                </a:lnTo>
                <a:lnTo>
                  <a:pt x="409600" y="15189"/>
                </a:lnTo>
                <a:lnTo>
                  <a:pt x="409549" y="18097"/>
                </a:lnTo>
                <a:lnTo>
                  <a:pt x="413308" y="18097"/>
                </a:lnTo>
                <a:lnTo>
                  <a:pt x="413308" y="16078"/>
                </a:lnTo>
                <a:lnTo>
                  <a:pt x="413651" y="14935"/>
                </a:lnTo>
                <a:lnTo>
                  <a:pt x="415036" y="13449"/>
                </a:lnTo>
                <a:lnTo>
                  <a:pt x="416090" y="13080"/>
                </a:lnTo>
                <a:lnTo>
                  <a:pt x="425230" y="13080"/>
                </a:lnTo>
                <a:lnTo>
                  <a:pt x="425145" y="12814"/>
                </a:lnTo>
                <a:lnTo>
                  <a:pt x="422656" y="10350"/>
                </a:lnTo>
                <a:lnTo>
                  <a:pt x="420674" y="9728"/>
                </a:lnTo>
                <a:close/>
              </a:path>
              <a:path w="634365" h="40005">
                <a:moveTo>
                  <a:pt x="436105" y="914"/>
                </a:moveTo>
                <a:lnTo>
                  <a:pt x="432155" y="914"/>
                </a:lnTo>
                <a:lnTo>
                  <a:pt x="432155" y="39039"/>
                </a:lnTo>
                <a:lnTo>
                  <a:pt x="436105" y="39039"/>
                </a:lnTo>
                <a:lnTo>
                  <a:pt x="436105" y="914"/>
                </a:lnTo>
                <a:close/>
              </a:path>
              <a:path w="634365" h="40005">
                <a:moveTo>
                  <a:pt x="446036" y="914"/>
                </a:moveTo>
                <a:lnTo>
                  <a:pt x="442087" y="914"/>
                </a:lnTo>
                <a:lnTo>
                  <a:pt x="442087" y="39039"/>
                </a:lnTo>
                <a:lnTo>
                  <a:pt x="446036" y="39039"/>
                </a:lnTo>
                <a:lnTo>
                  <a:pt x="446036" y="914"/>
                </a:lnTo>
                <a:close/>
              </a:path>
              <a:path w="634365" h="40005">
                <a:moveTo>
                  <a:pt x="478548" y="914"/>
                </a:moveTo>
                <a:lnTo>
                  <a:pt x="465035" y="914"/>
                </a:lnTo>
                <a:lnTo>
                  <a:pt x="465035" y="39039"/>
                </a:lnTo>
                <a:lnTo>
                  <a:pt x="478891" y="39039"/>
                </a:lnTo>
                <a:lnTo>
                  <a:pt x="481584" y="38074"/>
                </a:lnTo>
                <a:lnTo>
                  <a:pt x="484383" y="35293"/>
                </a:lnTo>
                <a:lnTo>
                  <a:pt x="469138" y="35293"/>
                </a:lnTo>
                <a:lnTo>
                  <a:pt x="469138" y="20637"/>
                </a:lnTo>
                <a:lnTo>
                  <a:pt x="484039" y="20637"/>
                </a:lnTo>
                <a:lnTo>
                  <a:pt x="483730" y="20192"/>
                </a:lnTo>
                <a:lnTo>
                  <a:pt x="482104" y="19215"/>
                </a:lnTo>
                <a:lnTo>
                  <a:pt x="479882" y="18757"/>
                </a:lnTo>
                <a:lnTo>
                  <a:pt x="481672" y="18249"/>
                </a:lnTo>
                <a:lnTo>
                  <a:pt x="482993" y="17310"/>
                </a:lnTo>
                <a:lnTo>
                  <a:pt x="483105" y="17132"/>
                </a:lnTo>
                <a:lnTo>
                  <a:pt x="469138" y="17132"/>
                </a:lnTo>
                <a:lnTo>
                  <a:pt x="469138" y="4305"/>
                </a:lnTo>
                <a:lnTo>
                  <a:pt x="483947" y="4305"/>
                </a:lnTo>
                <a:lnTo>
                  <a:pt x="481139" y="1663"/>
                </a:lnTo>
                <a:lnTo>
                  <a:pt x="478548" y="914"/>
                </a:lnTo>
                <a:close/>
              </a:path>
              <a:path w="634365" h="40005">
                <a:moveTo>
                  <a:pt x="484039" y="20637"/>
                </a:moveTo>
                <a:lnTo>
                  <a:pt x="476758" y="20637"/>
                </a:lnTo>
                <a:lnTo>
                  <a:pt x="478828" y="21208"/>
                </a:lnTo>
                <a:lnTo>
                  <a:pt x="481253" y="23520"/>
                </a:lnTo>
                <a:lnTo>
                  <a:pt x="481824" y="25374"/>
                </a:lnTo>
                <a:lnTo>
                  <a:pt x="481863" y="30772"/>
                </a:lnTo>
                <a:lnTo>
                  <a:pt x="481304" y="32550"/>
                </a:lnTo>
                <a:lnTo>
                  <a:pt x="479018" y="34734"/>
                </a:lnTo>
                <a:lnTo>
                  <a:pt x="477151" y="35293"/>
                </a:lnTo>
                <a:lnTo>
                  <a:pt x="484383" y="35293"/>
                </a:lnTo>
                <a:lnTo>
                  <a:pt x="485419" y="34264"/>
                </a:lnTo>
                <a:lnTo>
                  <a:pt x="486384" y="31572"/>
                </a:lnTo>
                <a:lnTo>
                  <a:pt x="486384" y="25374"/>
                </a:lnTo>
                <a:lnTo>
                  <a:pt x="485851" y="23240"/>
                </a:lnTo>
                <a:lnTo>
                  <a:pt x="484039" y="20637"/>
                </a:lnTo>
                <a:close/>
              </a:path>
              <a:path w="634365" h="40005">
                <a:moveTo>
                  <a:pt x="483947" y="4305"/>
                </a:moveTo>
                <a:lnTo>
                  <a:pt x="476148" y="4305"/>
                </a:lnTo>
                <a:lnTo>
                  <a:pt x="478104" y="4775"/>
                </a:lnTo>
                <a:lnTo>
                  <a:pt x="480301" y="6642"/>
                </a:lnTo>
                <a:lnTo>
                  <a:pt x="480847" y="8254"/>
                </a:lnTo>
                <a:lnTo>
                  <a:pt x="480847" y="12966"/>
                </a:lnTo>
                <a:lnTo>
                  <a:pt x="480314" y="14655"/>
                </a:lnTo>
                <a:lnTo>
                  <a:pt x="478142" y="16636"/>
                </a:lnTo>
                <a:lnTo>
                  <a:pt x="476275" y="17132"/>
                </a:lnTo>
                <a:lnTo>
                  <a:pt x="483105" y="17132"/>
                </a:lnTo>
                <a:lnTo>
                  <a:pt x="484733" y="14554"/>
                </a:lnTo>
                <a:lnTo>
                  <a:pt x="485108" y="12966"/>
                </a:lnTo>
                <a:lnTo>
                  <a:pt x="485165" y="7111"/>
                </a:lnTo>
                <a:lnTo>
                  <a:pt x="484352" y="4686"/>
                </a:lnTo>
                <a:lnTo>
                  <a:pt x="483947" y="4305"/>
                </a:lnTo>
                <a:close/>
              </a:path>
              <a:path w="634365" h="40005">
                <a:moveTo>
                  <a:pt x="496163" y="10553"/>
                </a:moveTo>
                <a:lnTo>
                  <a:pt x="492010" y="10553"/>
                </a:lnTo>
                <a:lnTo>
                  <a:pt x="492101" y="35331"/>
                </a:lnTo>
                <a:lnTo>
                  <a:pt x="492544" y="36880"/>
                </a:lnTo>
                <a:lnTo>
                  <a:pt x="494728" y="39217"/>
                </a:lnTo>
                <a:lnTo>
                  <a:pt x="496455" y="39801"/>
                </a:lnTo>
                <a:lnTo>
                  <a:pt x="500557" y="39801"/>
                </a:lnTo>
                <a:lnTo>
                  <a:pt x="502031" y="39408"/>
                </a:lnTo>
                <a:lnTo>
                  <a:pt x="504482" y="37858"/>
                </a:lnTo>
                <a:lnTo>
                  <a:pt x="505383" y="36766"/>
                </a:lnTo>
                <a:lnTo>
                  <a:pt x="505586" y="36245"/>
                </a:lnTo>
                <a:lnTo>
                  <a:pt x="498449" y="36245"/>
                </a:lnTo>
                <a:lnTo>
                  <a:pt x="497624" y="35928"/>
                </a:lnTo>
                <a:lnTo>
                  <a:pt x="496455" y="34645"/>
                </a:lnTo>
                <a:lnTo>
                  <a:pt x="496163" y="33731"/>
                </a:lnTo>
                <a:lnTo>
                  <a:pt x="496163" y="10553"/>
                </a:lnTo>
                <a:close/>
              </a:path>
              <a:path w="634365" h="40005">
                <a:moveTo>
                  <a:pt x="509638" y="35331"/>
                </a:moveTo>
                <a:lnTo>
                  <a:pt x="505942" y="35331"/>
                </a:lnTo>
                <a:lnTo>
                  <a:pt x="505942" y="39039"/>
                </a:lnTo>
                <a:lnTo>
                  <a:pt x="509638" y="39039"/>
                </a:lnTo>
                <a:lnTo>
                  <a:pt x="509638" y="35331"/>
                </a:lnTo>
                <a:close/>
              </a:path>
              <a:path w="634365" h="40005">
                <a:moveTo>
                  <a:pt x="509638" y="10553"/>
                </a:moveTo>
                <a:lnTo>
                  <a:pt x="505587" y="10553"/>
                </a:lnTo>
                <a:lnTo>
                  <a:pt x="505587" y="31610"/>
                </a:lnTo>
                <a:lnTo>
                  <a:pt x="505053" y="33273"/>
                </a:lnTo>
                <a:lnTo>
                  <a:pt x="502920" y="35661"/>
                </a:lnTo>
                <a:lnTo>
                  <a:pt x="501421" y="36245"/>
                </a:lnTo>
                <a:lnTo>
                  <a:pt x="505586" y="36245"/>
                </a:lnTo>
                <a:lnTo>
                  <a:pt x="505942" y="35331"/>
                </a:lnTo>
                <a:lnTo>
                  <a:pt x="509638" y="35331"/>
                </a:lnTo>
                <a:lnTo>
                  <a:pt x="509638" y="10553"/>
                </a:lnTo>
                <a:close/>
              </a:path>
              <a:path w="634365" h="40005">
                <a:moveTo>
                  <a:pt x="519137" y="30467"/>
                </a:moveTo>
                <a:lnTo>
                  <a:pt x="515175" y="30467"/>
                </a:lnTo>
                <a:lnTo>
                  <a:pt x="515254" y="34175"/>
                </a:lnTo>
                <a:lnTo>
                  <a:pt x="515886" y="36106"/>
                </a:lnTo>
                <a:lnTo>
                  <a:pt x="518744" y="39065"/>
                </a:lnTo>
                <a:lnTo>
                  <a:pt x="520865" y="39801"/>
                </a:lnTo>
                <a:lnTo>
                  <a:pt x="526681" y="39801"/>
                </a:lnTo>
                <a:lnTo>
                  <a:pt x="529018" y="39014"/>
                </a:lnTo>
                <a:lnTo>
                  <a:pt x="532011" y="36194"/>
                </a:lnTo>
                <a:lnTo>
                  <a:pt x="522528" y="36194"/>
                </a:lnTo>
                <a:lnTo>
                  <a:pt x="521246" y="35788"/>
                </a:lnTo>
                <a:lnTo>
                  <a:pt x="519468" y="34175"/>
                </a:lnTo>
                <a:lnTo>
                  <a:pt x="519045" y="33007"/>
                </a:lnTo>
                <a:lnTo>
                  <a:pt x="519137" y="30467"/>
                </a:lnTo>
                <a:close/>
              </a:path>
              <a:path w="634365" h="40005">
                <a:moveTo>
                  <a:pt x="526719" y="9728"/>
                </a:moveTo>
                <a:lnTo>
                  <a:pt x="521335" y="9728"/>
                </a:lnTo>
                <a:lnTo>
                  <a:pt x="519290" y="10426"/>
                </a:lnTo>
                <a:lnTo>
                  <a:pt x="516369" y="13220"/>
                </a:lnTo>
                <a:lnTo>
                  <a:pt x="515721" y="14960"/>
                </a:lnTo>
                <a:lnTo>
                  <a:pt x="515716" y="20154"/>
                </a:lnTo>
                <a:lnTo>
                  <a:pt x="516153" y="21640"/>
                </a:lnTo>
                <a:lnTo>
                  <a:pt x="518198" y="24015"/>
                </a:lnTo>
                <a:lnTo>
                  <a:pt x="520446" y="25209"/>
                </a:lnTo>
                <a:lnTo>
                  <a:pt x="527456" y="27622"/>
                </a:lnTo>
                <a:lnTo>
                  <a:pt x="529170" y="29336"/>
                </a:lnTo>
                <a:lnTo>
                  <a:pt x="529170" y="33007"/>
                </a:lnTo>
                <a:lnTo>
                  <a:pt x="528816" y="33934"/>
                </a:lnTo>
                <a:lnTo>
                  <a:pt x="528698" y="34175"/>
                </a:lnTo>
                <a:lnTo>
                  <a:pt x="526961" y="35788"/>
                </a:lnTo>
                <a:lnTo>
                  <a:pt x="525754" y="36194"/>
                </a:lnTo>
                <a:lnTo>
                  <a:pt x="532011" y="36194"/>
                </a:lnTo>
                <a:lnTo>
                  <a:pt x="532307" y="35915"/>
                </a:lnTo>
                <a:lnTo>
                  <a:pt x="533052" y="33934"/>
                </a:lnTo>
                <a:lnTo>
                  <a:pt x="533133" y="28943"/>
                </a:lnTo>
                <a:lnTo>
                  <a:pt x="532701" y="27406"/>
                </a:lnTo>
                <a:lnTo>
                  <a:pt x="531025" y="25082"/>
                </a:lnTo>
                <a:lnTo>
                  <a:pt x="529615" y="24117"/>
                </a:lnTo>
                <a:lnTo>
                  <a:pt x="527024" y="23113"/>
                </a:lnTo>
                <a:lnTo>
                  <a:pt x="522820" y="21755"/>
                </a:lnTo>
                <a:lnTo>
                  <a:pt x="521373" y="21094"/>
                </a:lnTo>
                <a:lnTo>
                  <a:pt x="520268" y="20154"/>
                </a:lnTo>
                <a:lnTo>
                  <a:pt x="519950" y="19748"/>
                </a:lnTo>
                <a:lnTo>
                  <a:pt x="519544" y="18719"/>
                </a:lnTo>
                <a:lnTo>
                  <a:pt x="519442" y="16052"/>
                </a:lnTo>
                <a:lnTo>
                  <a:pt x="519823" y="14960"/>
                </a:lnTo>
                <a:lnTo>
                  <a:pt x="521398" y="13500"/>
                </a:lnTo>
                <a:lnTo>
                  <a:pt x="522566" y="13131"/>
                </a:lnTo>
                <a:lnTo>
                  <a:pt x="531644" y="13131"/>
                </a:lnTo>
                <a:lnTo>
                  <a:pt x="528802" y="10401"/>
                </a:lnTo>
                <a:lnTo>
                  <a:pt x="526719" y="9728"/>
                </a:lnTo>
                <a:close/>
              </a:path>
              <a:path w="634365" h="40005">
                <a:moveTo>
                  <a:pt x="531644" y="13131"/>
                </a:moveTo>
                <a:lnTo>
                  <a:pt x="525576" y="13131"/>
                </a:lnTo>
                <a:lnTo>
                  <a:pt x="526669" y="13525"/>
                </a:lnTo>
                <a:lnTo>
                  <a:pt x="528007" y="15049"/>
                </a:lnTo>
                <a:lnTo>
                  <a:pt x="528434" y="16332"/>
                </a:lnTo>
                <a:lnTo>
                  <a:pt x="528523" y="18046"/>
                </a:lnTo>
                <a:lnTo>
                  <a:pt x="532320" y="18046"/>
                </a:lnTo>
                <a:lnTo>
                  <a:pt x="532289" y="14960"/>
                </a:lnTo>
                <a:lnTo>
                  <a:pt x="531644" y="13131"/>
                </a:lnTo>
                <a:close/>
              </a:path>
              <a:path w="634365" h="40005">
                <a:moveTo>
                  <a:pt x="542493" y="914"/>
                </a:moveTo>
                <a:lnTo>
                  <a:pt x="538391" y="914"/>
                </a:lnTo>
                <a:lnTo>
                  <a:pt x="538391" y="6083"/>
                </a:lnTo>
                <a:lnTo>
                  <a:pt x="542493" y="6083"/>
                </a:lnTo>
                <a:lnTo>
                  <a:pt x="542493" y="914"/>
                </a:lnTo>
                <a:close/>
              </a:path>
              <a:path w="634365" h="40005">
                <a:moveTo>
                  <a:pt x="542493" y="10553"/>
                </a:moveTo>
                <a:lnTo>
                  <a:pt x="538391" y="10553"/>
                </a:lnTo>
                <a:lnTo>
                  <a:pt x="538391" y="39039"/>
                </a:lnTo>
                <a:lnTo>
                  <a:pt x="542493" y="39039"/>
                </a:lnTo>
                <a:lnTo>
                  <a:pt x="542493" y="10553"/>
                </a:lnTo>
                <a:close/>
              </a:path>
              <a:path w="634365" h="40005">
                <a:moveTo>
                  <a:pt x="552272" y="10553"/>
                </a:moveTo>
                <a:lnTo>
                  <a:pt x="548538" y="10553"/>
                </a:lnTo>
                <a:lnTo>
                  <a:pt x="548538" y="39039"/>
                </a:lnTo>
                <a:lnTo>
                  <a:pt x="552538" y="39039"/>
                </a:lnTo>
                <a:lnTo>
                  <a:pt x="552538" y="17818"/>
                </a:lnTo>
                <a:lnTo>
                  <a:pt x="553059" y="16294"/>
                </a:lnTo>
                <a:lnTo>
                  <a:pt x="555132" y="14084"/>
                </a:lnTo>
                <a:lnTo>
                  <a:pt x="552272" y="14084"/>
                </a:lnTo>
                <a:lnTo>
                  <a:pt x="552272" y="10553"/>
                </a:lnTo>
                <a:close/>
              </a:path>
              <a:path w="634365" h="40005">
                <a:moveTo>
                  <a:pt x="565941" y="13487"/>
                </a:moveTo>
                <a:lnTo>
                  <a:pt x="559714" y="13487"/>
                </a:lnTo>
                <a:lnTo>
                  <a:pt x="560730" y="13868"/>
                </a:lnTo>
                <a:lnTo>
                  <a:pt x="562051" y="15392"/>
                </a:lnTo>
                <a:lnTo>
                  <a:pt x="562311" y="16294"/>
                </a:lnTo>
                <a:lnTo>
                  <a:pt x="562381" y="39039"/>
                </a:lnTo>
                <a:lnTo>
                  <a:pt x="566381" y="39039"/>
                </a:lnTo>
                <a:lnTo>
                  <a:pt x="566381" y="15290"/>
                </a:lnTo>
                <a:lnTo>
                  <a:pt x="565941" y="13487"/>
                </a:lnTo>
                <a:close/>
              </a:path>
              <a:path w="634365" h="40005">
                <a:moveTo>
                  <a:pt x="561936" y="9944"/>
                </a:moveTo>
                <a:lnTo>
                  <a:pt x="557720" y="9944"/>
                </a:lnTo>
                <a:lnTo>
                  <a:pt x="556285" y="10286"/>
                </a:lnTo>
                <a:lnTo>
                  <a:pt x="553897" y="11658"/>
                </a:lnTo>
                <a:lnTo>
                  <a:pt x="552958" y="12699"/>
                </a:lnTo>
                <a:lnTo>
                  <a:pt x="552272" y="14084"/>
                </a:lnTo>
                <a:lnTo>
                  <a:pt x="555132" y="14084"/>
                </a:lnTo>
                <a:lnTo>
                  <a:pt x="556577" y="13487"/>
                </a:lnTo>
                <a:lnTo>
                  <a:pt x="565941" y="13487"/>
                </a:lnTo>
                <a:lnTo>
                  <a:pt x="565848" y="13106"/>
                </a:lnTo>
                <a:lnTo>
                  <a:pt x="563727" y="10579"/>
                </a:lnTo>
                <a:lnTo>
                  <a:pt x="561936" y="9944"/>
                </a:lnTo>
                <a:close/>
              </a:path>
              <a:path w="634365" h="40005">
                <a:moveTo>
                  <a:pt x="583603" y="9728"/>
                </a:moveTo>
                <a:lnTo>
                  <a:pt x="577507" y="9728"/>
                </a:lnTo>
                <a:lnTo>
                  <a:pt x="575208" y="10972"/>
                </a:lnTo>
                <a:lnTo>
                  <a:pt x="572287" y="15900"/>
                </a:lnTo>
                <a:lnTo>
                  <a:pt x="571563" y="19786"/>
                </a:lnTo>
                <a:lnTo>
                  <a:pt x="571563" y="30111"/>
                </a:lnTo>
                <a:lnTo>
                  <a:pt x="572287" y="33807"/>
                </a:lnTo>
                <a:lnTo>
                  <a:pt x="575208" y="38595"/>
                </a:lnTo>
                <a:lnTo>
                  <a:pt x="577481" y="39801"/>
                </a:lnTo>
                <a:lnTo>
                  <a:pt x="583336" y="39801"/>
                </a:lnTo>
                <a:lnTo>
                  <a:pt x="585482" y="38912"/>
                </a:lnTo>
                <a:lnTo>
                  <a:pt x="587569" y="36448"/>
                </a:lnTo>
                <a:lnTo>
                  <a:pt x="579056" y="36448"/>
                </a:lnTo>
                <a:lnTo>
                  <a:pt x="577723" y="35636"/>
                </a:lnTo>
                <a:lnTo>
                  <a:pt x="576084" y="32372"/>
                </a:lnTo>
                <a:lnTo>
                  <a:pt x="575719" y="30111"/>
                </a:lnTo>
                <a:lnTo>
                  <a:pt x="575665" y="24968"/>
                </a:lnTo>
                <a:lnTo>
                  <a:pt x="589356" y="24942"/>
                </a:lnTo>
                <a:lnTo>
                  <a:pt x="589399" y="21755"/>
                </a:lnTo>
                <a:lnTo>
                  <a:pt x="575665" y="21755"/>
                </a:lnTo>
                <a:lnTo>
                  <a:pt x="575786" y="18173"/>
                </a:lnTo>
                <a:lnTo>
                  <a:pt x="576084" y="16611"/>
                </a:lnTo>
                <a:lnTo>
                  <a:pt x="577748" y="13754"/>
                </a:lnTo>
                <a:lnTo>
                  <a:pt x="579031" y="13030"/>
                </a:lnTo>
                <a:lnTo>
                  <a:pt x="587341" y="13030"/>
                </a:lnTo>
                <a:lnTo>
                  <a:pt x="585800" y="10782"/>
                </a:lnTo>
                <a:lnTo>
                  <a:pt x="583603" y="9728"/>
                </a:lnTo>
                <a:close/>
              </a:path>
              <a:path w="634365" h="40005">
                <a:moveTo>
                  <a:pt x="589305" y="29400"/>
                </a:moveTo>
                <a:lnTo>
                  <a:pt x="585406" y="29400"/>
                </a:lnTo>
                <a:lnTo>
                  <a:pt x="585406" y="31711"/>
                </a:lnTo>
                <a:lnTo>
                  <a:pt x="584987" y="33375"/>
                </a:lnTo>
                <a:lnTo>
                  <a:pt x="583361" y="35839"/>
                </a:lnTo>
                <a:lnTo>
                  <a:pt x="582256" y="36448"/>
                </a:lnTo>
                <a:lnTo>
                  <a:pt x="587569" y="36448"/>
                </a:lnTo>
                <a:lnTo>
                  <a:pt x="588505" y="35344"/>
                </a:lnTo>
                <a:lnTo>
                  <a:pt x="589267" y="32765"/>
                </a:lnTo>
                <a:lnTo>
                  <a:pt x="589305" y="29400"/>
                </a:lnTo>
                <a:close/>
              </a:path>
              <a:path w="634365" h="40005">
                <a:moveTo>
                  <a:pt x="587341" y="13030"/>
                </a:moveTo>
                <a:lnTo>
                  <a:pt x="582282" y="13030"/>
                </a:lnTo>
                <a:lnTo>
                  <a:pt x="583438" y="13690"/>
                </a:lnTo>
                <a:lnTo>
                  <a:pt x="584974" y="16357"/>
                </a:lnTo>
                <a:lnTo>
                  <a:pt x="585321" y="18173"/>
                </a:lnTo>
                <a:lnTo>
                  <a:pt x="585355" y="21755"/>
                </a:lnTo>
                <a:lnTo>
                  <a:pt x="589399" y="21755"/>
                </a:lnTo>
                <a:lnTo>
                  <a:pt x="589407" y="18173"/>
                </a:lnTo>
                <a:lnTo>
                  <a:pt x="588683" y="14985"/>
                </a:lnTo>
                <a:lnTo>
                  <a:pt x="587341" y="13030"/>
                </a:lnTo>
                <a:close/>
              </a:path>
              <a:path w="634365" h="40005">
                <a:moveTo>
                  <a:pt x="597877" y="30467"/>
                </a:moveTo>
                <a:lnTo>
                  <a:pt x="593915" y="30467"/>
                </a:lnTo>
                <a:lnTo>
                  <a:pt x="593994" y="34175"/>
                </a:lnTo>
                <a:lnTo>
                  <a:pt x="594626" y="36106"/>
                </a:lnTo>
                <a:lnTo>
                  <a:pt x="597484" y="39065"/>
                </a:lnTo>
                <a:lnTo>
                  <a:pt x="599592" y="39801"/>
                </a:lnTo>
                <a:lnTo>
                  <a:pt x="605421" y="39801"/>
                </a:lnTo>
                <a:lnTo>
                  <a:pt x="607758" y="39014"/>
                </a:lnTo>
                <a:lnTo>
                  <a:pt x="610751" y="36194"/>
                </a:lnTo>
                <a:lnTo>
                  <a:pt x="601268" y="36194"/>
                </a:lnTo>
                <a:lnTo>
                  <a:pt x="599986" y="35788"/>
                </a:lnTo>
                <a:lnTo>
                  <a:pt x="598208" y="34175"/>
                </a:lnTo>
                <a:lnTo>
                  <a:pt x="597785" y="33007"/>
                </a:lnTo>
                <a:lnTo>
                  <a:pt x="597877" y="30467"/>
                </a:lnTo>
                <a:close/>
              </a:path>
              <a:path w="634365" h="40005">
                <a:moveTo>
                  <a:pt x="605447" y="9728"/>
                </a:moveTo>
                <a:lnTo>
                  <a:pt x="600075" y="9728"/>
                </a:lnTo>
                <a:lnTo>
                  <a:pt x="598030" y="10426"/>
                </a:lnTo>
                <a:lnTo>
                  <a:pt x="595109" y="13220"/>
                </a:lnTo>
                <a:lnTo>
                  <a:pt x="594449" y="14960"/>
                </a:lnTo>
                <a:lnTo>
                  <a:pt x="594445" y="20154"/>
                </a:lnTo>
                <a:lnTo>
                  <a:pt x="594893" y="21640"/>
                </a:lnTo>
                <a:lnTo>
                  <a:pt x="596938" y="24015"/>
                </a:lnTo>
                <a:lnTo>
                  <a:pt x="599186" y="25209"/>
                </a:lnTo>
                <a:lnTo>
                  <a:pt x="606183" y="27622"/>
                </a:lnTo>
                <a:lnTo>
                  <a:pt x="607910" y="29336"/>
                </a:lnTo>
                <a:lnTo>
                  <a:pt x="607910" y="33007"/>
                </a:lnTo>
                <a:lnTo>
                  <a:pt x="607546" y="33934"/>
                </a:lnTo>
                <a:lnTo>
                  <a:pt x="607424" y="34175"/>
                </a:lnTo>
                <a:lnTo>
                  <a:pt x="606577" y="34950"/>
                </a:lnTo>
                <a:lnTo>
                  <a:pt x="605701" y="35788"/>
                </a:lnTo>
                <a:lnTo>
                  <a:pt x="604494" y="36194"/>
                </a:lnTo>
                <a:lnTo>
                  <a:pt x="610751" y="36194"/>
                </a:lnTo>
                <a:lnTo>
                  <a:pt x="611047" y="35915"/>
                </a:lnTo>
                <a:lnTo>
                  <a:pt x="611792" y="33934"/>
                </a:lnTo>
                <a:lnTo>
                  <a:pt x="611873" y="28943"/>
                </a:lnTo>
                <a:lnTo>
                  <a:pt x="611441" y="27406"/>
                </a:lnTo>
                <a:lnTo>
                  <a:pt x="609765" y="25082"/>
                </a:lnTo>
                <a:lnTo>
                  <a:pt x="608355" y="24117"/>
                </a:lnTo>
                <a:lnTo>
                  <a:pt x="605764" y="23113"/>
                </a:lnTo>
                <a:lnTo>
                  <a:pt x="601560" y="21755"/>
                </a:lnTo>
                <a:lnTo>
                  <a:pt x="600113" y="21094"/>
                </a:lnTo>
                <a:lnTo>
                  <a:pt x="598995" y="20154"/>
                </a:lnTo>
                <a:lnTo>
                  <a:pt x="598690" y="19748"/>
                </a:lnTo>
                <a:lnTo>
                  <a:pt x="598271" y="18719"/>
                </a:lnTo>
                <a:lnTo>
                  <a:pt x="598182" y="16052"/>
                </a:lnTo>
                <a:lnTo>
                  <a:pt x="598563" y="14960"/>
                </a:lnTo>
                <a:lnTo>
                  <a:pt x="600138" y="13500"/>
                </a:lnTo>
                <a:lnTo>
                  <a:pt x="601306" y="13131"/>
                </a:lnTo>
                <a:lnTo>
                  <a:pt x="610371" y="13131"/>
                </a:lnTo>
                <a:lnTo>
                  <a:pt x="607542" y="10401"/>
                </a:lnTo>
                <a:lnTo>
                  <a:pt x="605447" y="9728"/>
                </a:lnTo>
                <a:close/>
              </a:path>
              <a:path w="634365" h="40005">
                <a:moveTo>
                  <a:pt x="610371" y="13131"/>
                </a:moveTo>
                <a:lnTo>
                  <a:pt x="604316" y="13131"/>
                </a:lnTo>
                <a:lnTo>
                  <a:pt x="605396" y="13525"/>
                </a:lnTo>
                <a:lnTo>
                  <a:pt x="606746" y="15049"/>
                </a:lnTo>
                <a:lnTo>
                  <a:pt x="607174" y="16332"/>
                </a:lnTo>
                <a:lnTo>
                  <a:pt x="607250" y="18046"/>
                </a:lnTo>
                <a:lnTo>
                  <a:pt x="611047" y="18046"/>
                </a:lnTo>
                <a:lnTo>
                  <a:pt x="611016" y="14960"/>
                </a:lnTo>
                <a:lnTo>
                  <a:pt x="610371" y="13131"/>
                </a:lnTo>
                <a:close/>
              </a:path>
              <a:path w="634365" h="40005">
                <a:moveTo>
                  <a:pt x="620369" y="30467"/>
                </a:moveTo>
                <a:lnTo>
                  <a:pt x="616419" y="30467"/>
                </a:lnTo>
                <a:lnTo>
                  <a:pt x="616498" y="34175"/>
                </a:lnTo>
                <a:lnTo>
                  <a:pt x="617131" y="36106"/>
                </a:lnTo>
                <a:lnTo>
                  <a:pt x="619988" y="39065"/>
                </a:lnTo>
                <a:lnTo>
                  <a:pt x="622096" y="39801"/>
                </a:lnTo>
                <a:lnTo>
                  <a:pt x="627913" y="39801"/>
                </a:lnTo>
                <a:lnTo>
                  <a:pt x="630262" y="39014"/>
                </a:lnTo>
                <a:lnTo>
                  <a:pt x="633244" y="36194"/>
                </a:lnTo>
                <a:lnTo>
                  <a:pt x="623773" y="36194"/>
                </a:lnTo>
                <a:lnTo>
                  <a:pt x="622477" y="35788"/>
                </a:lnTo>
                <a:lnTo>
                  <a:pt x="620712" y="34175"/>
                </a:lnTo>
                <a:lnTo>
                  <a:pt x="620277" y="33007"/>
                </a:lnTo>
                <a:lnTo>
                  <a:pt x="620369" y="30467"/>
                </a:lnTo>
                <a:close/>
              </a:path>
              <a:path w="634365" h="40005">
                <a:moveTo>
                  <a:pt x="627951" y="9728"/>
                </a:moveTo>
                <a:lnTo>
                  <a:pt x="622566" y="9728"/>
                </a:lnTo>
                <a:lnTo>
                  <a:pt x="620534" y="10426"/>
                </a:lnTo>
                <a:lnTo>
                  <a:pt x="617613" y="13220"/>
                </a:lnTo>
                <a:lnTo>
                  <a:pt x="616954" y="14960"/>
                </a:lnTo>
                <a:lnTo>
                  <a:pt x="616948" y="20154"/>
                </a:lnTo>
                <a:lnTo>
                  <a:pt x="617385" y="21640"/>
                </a:lnTo>
                <a:lnTo>
                  <a:pt x="619429" y="24015"/>
                </a:lnTo>
                <a:lnTo>
                  <a:pt x="621677" y="25209"/>
                </a:lnTo>
                <a:lnTo>
                  <a:pt x="628688" y="27622"/>
                </a:lnTo>
                <a:lnTo>
                  <a:pt x="630415" y="29336"/>
                </a:lnTo>
                <a:lnTo>
                  <a:pt x="630415" y="33007"/>
                </a:lnTo>
                <a:lnTo>
                  <a:pt x="630050" y="33934"/>
                </a:lnTo>
                <a:lnTo>
                  <a:pt x="629929" y="34175"/>
                </a:lnTo>
                <a:lnTo>
                  <a:pt x="628192" y="35788"/>
                </a:lnTo>
                <a:lnTo>
                  <a:pt x="626986" y="36194"/>
                </a:lnTo>
                <a:lnTo>
                  <a:pt x="633244" y="36194"/>
                </a:lnTo>
                <a:lnTo>
                  <a:pt x="633539" y="35915"/>
                </a:lnTo>
                <a:lnTo>
                  <a:pt x="634283" y="33934"/>
                </a:lnTo>
                <a:lnTo>
                  <a:pt x="634365" y="28943"/>
                </a:lnTo>
                <a:lnTo>
                  <a:pt x="633945" y="27406"/>
                </a:lnTo>
                <a:lnTo>
                  <a:pt x="632256" y="25082"/>
                </a:lnTo>
                <a:lnTo>
                  <a:pt x="630859" y="24117"/>
                </a:lnTo>
                <a:lnTo>
                  <a:pt x="628269" y="23113"/>
                </a:lnTo>
                <a:lnTo>
                  <a:pt x="624052" y="21755"/>
                </a:lnTo>
                <a:lnTo>
                  <a:pt x="622617" y="21094"/>
                </a:lnTo>
                <a:lnTo>
                  <a:pt x="621499" y="20154"/>
                </a:lnTo>
                <a:lnTo>
                  <a:pt x="621195" y="19748"/>
                </a:lnTo>
                <a:lnTo>
                  <a:pt x="620776" y="18719"/>
                </a:lnTo>
                <a:lnTo>
                  <a:pt x="620674" y="16052"/>
                </a:lnTo>
                <a:lnTo>
                  <a:pt x="621068" y="14960"/>
                </a:lnTo>
                <a:lnTo>
                  <a:pt x="622642" y="13500"/>
                </a:lnTo>
                <a:lnTo>
                  <a:pt x="623798" y="13131"/>
                </a:lnTo>
                <a:lnTo>
                  <a:pt x="632876" y="13131"/>
                </a:lnTo>
                <a:lnTo>
                  <a:pt x="630034" y="10401"/>
                </a:lnTo>
                <a:lnTo>
                  <a:pt x="627951" y="9728"/>
                </a:lnTo>
                <a:close/>
              </a:path>
              <a:path w="634365" h="40005">
                <a:moveTo>
                  <a:pt x="632876" y="13131"/>
                </a:moveTo>
                <a:lnTo>
                  <a:pt x="626821" y="13131"/>
                </a:lnTo>
                <a:lnTo>
                  <a:pt x="627900" y="13525"/>
                </a:lnTo>
                <a:lnTo>
                  <a:pt x="629238" y="15049"/>
                </a:lnTo>
                <a:lnTo>
                  <a:pt x="629666" y="16332"/>
                </a:lnTo>
                <a:lnTo>
                  <a:pt x="629754" y="18046"/>
                </a:lnTo>
                <a:lnTo>
                  <a:pt x="633552" y="18046"/>
                </a:lnTo>
                <a:lnTo>
                  <a:pt x="633520" y="14960"/>
                </a:lnTo>
                <a:lnTo>
                  <a:pt x="632876" y="13131"/>
                </a:lnTo>
                <a:close/>
              </a:path>
            </a:pathLst>
          </a:custGeom>
          <a:solidFill>
            <a:srgbClr val="4B4B4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4" name="object 44"/>
          <p:cNvSpPr/>
          <p:nvPr/>
        </p:nvSpPr>
        <p:spPr>
          <a:xfrm>
            <a:off x="12153565" y="3355140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24" y="0"/>
                </a:lnTo>
                <a:lnTo>
                  <a:pt x="0" y="2336"/>
                </a:lnTo>
                <a:lnTo>
                  <a:pt x="0" y="8089"/>
                </a:lnTo>
                <a:lnTo>
                  <a:pt x="2324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5" name="object 45"/>
          <p:cNvSpPr/>
          <p:nvPr/>
        </p:nvSpPr>
        <p:spPr>
          <a:xfrm>
            <a:off x="12727586" y="3355139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36" y="0"/>
                </a:lnTo>
                <a:lnTo>
                  <a:pt x="0" y="2336"/>
                </a:lnTo>
                <a:lnTo>
                  <a:pt x="0" y="8089"/>
                </a:lnTo>
                <a:lnTo>
                  <a:pt x="2336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6" name="object 46"/>
          <p:cNvSpPr/>
          <p:nvPr/>
        </p:nvSpPr>
        <p:spPr>
          <a:xfrm>
            <a:off x="11504604" y="3531957"/>
            <a:ext cx="722254" cy="297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7" name="object 47"/>
          <p:cNvSpPr/>
          <p:nvPr/>
        </p:nvSpPr>
        <p:spPr>
          <a:xfrm>
            <a:off x="11503934" y="3953277"/>
            <a:ext cx="655582" cy="825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8" name="object 48"/>
          <p:cNvSpPr/>
          <p:nvPr/>
        </p:nvSpPr>
        <p:spPr>
          <a:xfrm>
            <a:off x="12753476" y="4129804"/>
            <a:ext cx="264060" cy="47115"/>
          </a:xfrm>
          <a:custGeom>
            <a:avLst/>
            <a:gdLst/>
            <a:ahLst/>
            <a:cxnLst/>
            <a:rect l="l" t="t" r="r" b="b"/>
            <a:pathLst>
              <a:path w="306069" h="54610">
                <a:moveTo>
                  <a:pt x="20561" y="30213"/>
                </a:moveTo>
                <a:lnTo>
                  <a:pt x="11061" y="30213"/>
                </a:lnTo>
                <a:lnTo>
                  <a:pt x="13614" y="30289"/>
                </a:lnTo>
                <a:lnTo>
                  <a:pt x="14808" y="30657"/>
                </a:lnTo>
                <a:lnTo>
                  <a:pt x="18770" y="36194"/>
                </a:lnTo>
                <a:lnTo>
                  <a:pt x="20713" y="39484"/>
                </a:lnTo>
                <a:lnTo>
                  <a:pt x="24904" y="48539"/>
                </a:lnTo>
                <a:lnTo>
                  <a:pt x="26098" y="51079"/>
                </a:lnTo>
                <a:lnTo>
                  <a:pt x="27368" y="54216"/>
                </a:lnTo>
                <a:lnTo>
                  <a:pt x="32753" y="52425"/>
                </a:lnTo>
                <a:lnTo>
                  <a:pt x="31927" y="49733"/>
                </a:lnTo>
                <a:lnTo>
                  <a:pt x="29908" y="44945"/>
                </a:lnTo>
                <a:lnTo>
                  <a:pt x="25425" y="35890"/>
                </a:lnTo>
                <a:lnTo>
                  <a:pt x="22961" y="32600"/>
                </a:lnTo>
                <a:lnTo>
                  <a:pt x="20561" y="30213"/>
                </a:lnTo>
                <a:close/>
              </a:path>
              <a:path w="306069" h="54610">
                <a:moveTo>
                  <a:pt x="33350" y="2019"/>
                </a:moveTo>
                <a:lnTo>
                  <a:pt x="10922" y="2019"/>
                </a:lnTo>
                <a:lnTo>
                  <a:pt x="0" y="53327"/>
                </a:lnTo>
                <a:lnTo>
                  <a:pt x="6134" y="53327"/>
                </a:lnTo>
                <a:lnTo>
                  <a:pt x="11061" y="30213"/>
                </a:lnTo>
                <a:lnTo>
                  <a:pt x="30505" y="30213"/>
                </a:lnTo>
                <a:lnTo>
                  <a:pt x="34970" y="26403"/>
                </a:lnTo>
                <a:lnTo>
                  <a:pt x="11963" y="26403"/>
                </a:lnTo>
                <a:lnTo>
                  <a:pt x="16002" y="7175"/>
                </a:lnTo>
                <a:lnTo>
                  <a:pt x="38214" y="7175"/>
                </a:lnTo>
                <a:lnTo>
                  <a:pt x="38214" y="5753"/>
                </a:lnTo>
                <a:lnTo>
                  <a:pt x="33350" y="2019"/>
                </a:lnTo>
                <a:close/>
              </a:path>
              <a:path w="306069" h="54610">
                <a:moveTo>
                  <a:pt x="38214" y="7175"/>
                </a:moveTo>
                <a:lnTo>
                  <a:pt x="28790" y="7175"/>
                </a:lnTo>
                <a:lnTo>
                  <a:pt x="31711" y="9499"/>
                </a:lnTo>
                <a:lnTo>
                  <a:pt x="31711" y="18694"/>
                </a:lnTo>
                <a:lnTo>
                  <a:pt x="29616" y="21831"/>
                </a:lnTo>
                <a:lnTo>
                  <a:pt x="24828" y="25869"/>
                </a:lnTo>
                <a:lnTo>
                  <a:pt x="21983" y="26403"/>
                </a:lnTo>
                <a:lnTo>
                  <a:pt x="34970" y="26403"/>
                </a:lnTo>
                <a:lnTo>
                  <a:pt x="38214" y="23634"/>
                </a:lnTo>
                <a:lnTo>
                  <a:pt x="38214" y="7175"/>
                </a:lnTo>
                <a:close/>
              </a:path>
              <a:path w="306069" h="54610">
                <a:moveTo>
                  <a:pt x="70002" y="15100"/>
                </a:moveTo>
                <a:lnTo>
                  <a:pt x="58483" y="15100"/>
                </a:lnTo>
                <a:lnTo>
                  <a:pt x="54444" y="16827"/>
                </a:lnTo>
                <a:lnTo>
                  <a:pt x="50698" y="20332"/>
                </a:lnTo>
                <a:lnTo>
                  <a:pt x="45237" y="25311"/>
                </a:lnTo>
                <a:lnTo>
                  <a:pt x="42481" y="33502"/>
                </a:lnTo>
                <a:lnTo>
                  <a:pt x="42563" y="49288"/>
                </a:lnTo>
                <a:lnTo>
                  <a:pt x="47790" y="54152"/>
                </a:lnTo>
                <a:lnTo>
                  <a:pt x="62141" y="54152"/>
                </a:lnTo>
                <a:lnTo>
                  <a:pt x="66040" y="52425"/>
                </a:lnTo>
                <a:lnTo>
                  <a:pt x="69114" y="49288"/>
                </a:lnTo>
                <a:lnTo>
                  <a:pt x="52425" y="49288"/>
                </a:lnTo>
                <a:lnTo>
                  <a:pt x="48983" y="46520"/>
                </a:lnTo>
                <a:lnTo>
                  <a:pt x="48983" y="39865"/>
                </a:lnTo>
                <a:lnTo>
                  <a:pt x="49136" y="38290"/>
                </a:lnTo>
                <a:lnTo>
                  <a:pt x="49504" y="36563"/>
                </a:lnTo>
                <a:lnTo>
                  <a:pt x="62835" y="36563"/>
                </a:lnTo>
                <a:lnTo>
                  <a:pt x="67081" y="35369"/>
                </a:lnTo>
                <a:lnTo>
                  <a:pt x="70464" y="32232"/>
                </a:lnTo>
                <a:lnTo>
                  <a:pt x="51523" y="32232"/>
                </a:lnTo>
                <a:lnTo>
                  <a:pt x="50482" y="32156"/>
                </a:lnTo>
                <a:lnTo>
                  <a:pt x="52425" y="24498"/>
                </a:lnTo>
                <a:lnTo>
                  <a:pt x="57289" y="19735"/>
                </a:lnTo>
                <a:lnTo>
                  <a:pt x="73660" y="19735"/>
                </a:lnTo>
                <a:lnTo>
                  <a:pt x="73660" y="18922"/>
                </a:lnTo>
                <a:lnTo>
                  <a:pt x="70002" y="15100"/>
                </a:lnTo>
                <a:close/>
              </a:path>
              <a:path w="306069" h="54610">
                <a:moveTo>
                  <a:pt x="67310" y="45021"/>
                </a:moveTo>
                <a:lnTo>
                  <a:pt x="63792" y="48158"/>
                </a:lnTo>
                <a:lnTo>
                  <a:pt x="61023" y="49288"/>
                </a:lnTo>
                <a:lnTo>
                  <a:pt x="69114" y="49288"/>
                </a:lnTo>
                <a:lnTo>
                  <a:pt x="69773" y="48615"/>
                </a:lnTo>
                <a:lnTo>
                  <a:pt x="67310" y="45021"/>
                </a:lnTo>
                <a:close/>
              </a:path>
              <a:path w="306069" h="54610">
                <a:moveTo>
                  <a:pt x="62835" y="36563"/>
                </a:moveTo>
                <a:lnTo>
                  <a:pt x="49504" y="36563"/>
                </a:lnTo>
                <a:lnTo>
                  <a:pt x="52717" y="36715"/>
                </a:lnTo>
                <a:lnTo>
                  <a:pt x="62293" y="36715"/>
                </a:lnTo>
                <a:lnTo>
                  <a:pt x="62835" y="36563"/>
                </a:lnTo>
                <a:close/>
              </a:path>
              <a:path w="306069" h="54610">
                <a:moveTo>
                  <a:pt x="73660" y="19735"/>
                </a:moveTo>
                <a:lnTo>
                  <a:pt x="66179" y="19735"/>
                </a:lnTo>
                <a:lnTo>
                  <a:pt x="67754" y="22047"/>
                </a:lnTo>
                <a:lnTo>
                  <a:pt x="67754" y="26733"/>
                </a:lnTo>
                <a:lnTo>
                  <a:pt x="67081" y="28219"/>
                </a:lnTo>
                <a:lnTo>
                  <a:pt x="63944" y="31343"/>
                </a:lnTo>
                <a:lnTo>
                  <a:pt x="61023" y="32232"/>
                </a:lnTo>
                <a:lnTo>
                  <a:pt x="70464" y="32232"/>
                </a:lnTo>
                <a:lnTo>
                  <a:pt x="72313" y="30518"/>
                </a:lnTo>
                <a:lnTo>
                  <a:pt x="73660" y="27851"/>
                </a:lnTo>
                <a:lnTo>
                  <a:pt x="73660" y="19735"/>
                </a:lnTo>
                <a:close/>
              </a:path>
              <a:path w="306069" h="54610">
                <a:moveTo>
                  <a:pt x="87503" y="15100"/>
                </a:moveTo>
                <a:lnTo>
                  <a:pt x="81584" y="16382"/>
                </a:lnTo>
                <a:lnTo>
                  <a:pt x="87045" y="53695"/>
                </a:lnTo>
                <a:lnTo>
                  <a:pt x="92811" y="53695"/>
                </a:lnTo>
                <a:lnTo>
                  <a:pt x="96650" y="47116"/>
                </a:lnTo>
                <a:lnTo>
                  <a:pt x="91160" y="47116"/>
                </a:lnTo>
                <a:lnTo>
                  <a:pt x="91126" y="44945"/>
                </a:lnTo>
                <a:lnTo>
                  <a:pt x="91008" y="43154"/>
                </a:lnTo>
                <a:lnTo>
                  <a:pt x="87503" y="15100"/>
                </a:lnTo>
                <a:close/>
              </a:path>
              <a:path w="306069" h="54610">
                <a:moveTo>
                  <a:pt x="108216" y="16078"/>
                </a:moveTo>
                <a:lnTo>
                  <a:pt x="94449" y="40830"/>
                </a:lnTo>
                <a:lnTo>
                  <a:pt x="92951" y="43446"/>
                </a:lnTo>
                <a:lnTo>
                  <a:pt x="92202" y="44945"/>
                </a:lnTo>
                <a:lnTo>
                  <a:pt x="91313" y="47116"/>
                </a:lnTo>
                <a:lnTo>
                  <a:pt x="96650" y="47116"/>
                </a:lnTo>
                <a:lnTo>
                  <a:pt x="114719" y="16154"/>
                </a:lnTo>
                <a:lnTo>
                  <a:pt x="108216" y="16078"/>
                </a:lnTo>
                <a:close/>
              </a:path>
              <a:path w="306069" h="54610">
                <a:moveTo>
                  <a:pt x="129298" y="15252"/>
                </a:moveTo>
                <a:lnTo>
                  <a:pt x="122948" y="16230"/>
                </a:lnTo>
                <a:lnTo>
                  <a:pt x="115023" y="53327"/>
                </a:lnTo>
                <a:lnTo>
                  <a:pt x="121221" y="53327"/>
                </a:lnTo>
                <a:lnTo>
                  <a:pt x="129298" y="15252"/>
                </a:lnTo>
                <a:close/>
              </a:path>
              <a:path w="306069" h="54610">
                <a:moveTo>
                  <a:pt x="131102" y="0"/>
                </a:moveTo>
                <a:lnTo>
                  <a:pt x="126022" y="0"/>
                </a:lnTo>
                <a:lnTo>
                  <a:pt x="124063" y="2019"/>
                </a:lnTo>
                <a:lnTo>
                  <a:pt x="123990" y="7099"/>
                </a:lnTo>
                <a:lnTo>
                  <a:pt x="126022" y="9118"/>
                </a:lnTo>
                <a:lnTo>
                  <a:pt x="131102" y="9118"/>
                </a:lnTo>
                <a:lnTo>
                  <a:pt x="133121" y="7099"/>
                </a:lnTo>
                <a:lnTo>
                  <a:pt x="133121" y="2019"/>
                </a:lnTo>
                <a:lnTo>
                  <a:pt x="131102" y="0"/>
                </a:lnTo>
                <a:close/>
              </a:path>
              <a:path w="306069" h="54610">
                <a:moveTo>
                  <a:pt x="135432" y="46291"/>
                </a:moveTo>
                <a:lnTo>
                  <a:pt x="133045" y="50774"/>
                </a:lnTo>
                <a:lnTo>
                  <a:pt x="136334" y="53098"/>
                </a:lnTo>
                <a:lnTo>
                  <a:pt x="141198" y="54368"/>
                </a:lnTo>
                <a:lnTo>
                  <a:pt x="155257" y="54368"/>
                </a:lnTo>
                <a:lnTo>
                  <a:pt x="161709" y="49809"/>
                </a:lnTo>
                <a:lnTo>
                  <a:pt x="142392" y="49809"/>
                </a:lnTo>
                <a:lnTo>
                  <a:pt x="138798" y="48615"/>
                </a:lnTo>
                <a:lnTo>
                  <a:pt x="135432" y="46291"/>
                </a:lnTo>
                <a:close/>
              </a:path>
              <a:path w="306069" h="54610">
                <a:moveTo>
                  <a:pt x="158242" y="14579"/>
                </a:moveTo>
                <a:lnTo>
                  <a:pt x="145300" y="14579"/>
                </a:lnTo>
                <a:lnTo>
                  <a:pt x="139179" y="19443"/>
                </a:lnTo>
                <a:lnTo>
                  <a:pt x="139179" y="30518"/>
                </a:lnTo>
                <a:lnTo>
                  <a:pt x="141274" y="33058"/>
                </a:lnTo>
                <a:lnTo>
                  <a:pt x="150850" y="37236"/>
                </a:lnTo>
                <a:lnTo>
                  <a:pt x="154508" y="38887"/>
                </a:lnTo>
                <a:lnTo>
                  <a:pt x="155549" y="40462"/>
                </a:lnTo>
                <a:lnTo>
                  <a:pt x="155549" y="47345"/>
                </a:lnTo>
                <a:lnTo>
                  <a:pt x="151663" y="49809"/>
                </a:lnTo>
                <a:lnTo>
                  <a:pt x="161709" y="49809"/>
                </a:lnTo>
                <a:lnTo>
                  <a:pt x="162140" y="49504"/>
                </a:lnTo>
                <a:lnTo>
                  <a:pt x="162084" y="37236"/>
                </a:lnTo>
                <a:lnTo>
                  <a:pt x="160045" y="34480"/>
                </a:lnTo>
                <a:lnTo>
                  <a:pt x="146431" y="28638"/>
                </a:lnTo>
                <a:lnTo>
                  <a:pt x="145529" y="27292"/>
                </a:lnTo>
                <a:lnTo>
                  <a:pt x="145529" y="21234"/>
                </a:lnTo>
                <a:lnTo>
                  <a:pt x="149123" y="19215"/>
                </a:lnTo>
                <a:lnTo>
                  <a:pt x="164171" y="19215"/>
                </a:lnTo>
                <a:lnTo>
                  <a:pt x="165125" y="17424"/>
                </a:lnTo>
                <a:lnTo>
                  <a:pt x="162356" y="15620"/>
                </a:lnTo>
                <a:lnTo>
                  <a:pt x="158242" y="14579"/>
                </a:lnTo>
                <a:close/>
              </a:path>
              <a:path w="306069" h="54610">
                <a:moveTo>
                  <a:pt x="164171" y="19215"/>
                </a:moveTo>
                <a:lnTo>
                  <a:pt x="157276" y="19215"/>
                </a:lnTo>
                <a:lnTo>
                  <a:pt x="159816" y="20345"/>
                </a:lnTo>
                <a:lnTo>
                  <a:pt x="162737" y="21907"/>
                </a:lnTo>
                <a:lnTo>
                  <a:pt x="164171" y="19215"/>
                </a:lnTo>
                <a:close/>
              </a:path>
              <a:path w="306069" h="54610">
                <a:moveTo>
                  <a:pt x="186143" y="15252"/>
                </a:moveTo>
                <a:lnTo>
                  <a:pt x="179793" y="16230"/>
                </a:lnTo>
                <a:lnTo>
                  <a:pt x="171856" y="53327"/>
                </a:lnTo>
                <a:lnTo>
                  <a:pt x="178066" y="53327"/>
                </a:lnTo>
                <a:lnTo>
                  <a:pt x="186143" y="15252"/>
                </a:lnTo>
                <a:close/>
              </a:path>
              <a:path w="306069" h="54610">
                <a:moveTo>
                  <a:pt x="187934" y="0"/>
                </a:moveTo>
                <a:lnTo>
                  <a:pt x="182854" y="0"/>
                </a:lnTo>
                <a:lnTo>
                  <a:pt x="180908" y="2019"/>
                </a:lnTo>
                <a:lnTo>
                  <a:pt x="180835" y="7099"/>
                </a:lnTo>
                <a:lnTo>
                  <a:pt x="182854" y="9118"/>
                </a:lnTo>
                <a:lnTo>
                  <a:pt x="187934" y="9118"/>
                </a:lnTo>
                <a:lnTo>
                  <a:pt x="189953" y="7099"/>
                </a:lnTo>
                <a:lnTo>
                  <a:pt x="189953" y="2019"/>
                </a:lnTo>
                <a:lnTo>
                  <a:pt x="187934" y="0"/>
                </a:lnTo>
                <a:close/>
              </a:path>
              <a:path w="306069" h="54610">
                <a:moveTo>
                  <a:pt x="222872" y="14960"/>
                </a:moveTo>
                <a:lnTo>
                  <a:pt x="214185" y="14960"/>
                </a:lnTo>
                <a:lnTo>
                  <a:pt x="205966" y="16920"/>
                </a:lnTo>
                <a:lnTo>
                  <a:pt x="199399" y="22342"/>
                </a:lnTo>
                <a:lnTo>
                  <a:pt x="195047" y="30541"/>
                </a:lnTo>
                <a:lnTo>
                  <a:pt x="193471" y="40830"/>
                </a:lnTo>
                <a:lnTo>
                  <a:pt x="193471" y="49288"/>
                </a:lnTo>
                <a:lnTo>
                  <a:pt x="198031" y="54292"/>
                </a:lnTo>
                <a:lnTo>
                  <a:pt x="206108" y="54292"/>
                </a:lnTo>
                <a:lnTo>
                  <a:pt x="214490" y="52291"/>
                </a:lnTo>
                <a:lnTo>
                  <a:pt x="217895" y="49441"/>
                </a:lnTo>
                <a:lnTo>
                  <a:pt x="202526" y="49441"/>
                </a:lnTo>
                <a:lnTo>
                  <a:pt x="199910" y="47040"/>
                </a:lnTo>
                <a:lnTo>
                  <a:pt x="199910" y="29095"/>
                </a:lnTo>
                <a:lnTo>
                  <a:pt x="204762" y="19735"/>
                </a:lnTo>
                <a:lnTo>
                  <a:pt x="226337" y="19735"/>
                </a:lnTo>
                <a:lnTo>
                  <a:pt x="222872" y="14960"/>
                </a:lnTo>
                <a:close/>
              </a:path>
              <a:path w="306069" h="54610">
                <a:moveTo>
                  <a:pt x="226337" y="19735"/>
                </a:moveTo>
                <a:lnTo>
                  <a:pt x="217030" y="19735"/>
                </a:lnTo>
                <a:lnTo>
                  <a:pt x="220395" y="21907"/>
                </a:lnTo>
                <a:lnTo>
                  <a:pt x="220395" y="39268"/>
                </a:lnTo>
                <a:lnTo>
                  <a:pt x="215836" y="49441"/>
                </a:lnTo>
                <a:lnTo>
                  <a:pt x="217895" y="49441"/>
                </a:lnTo>
                <a:lnTo>
                  <a:pt x="221043" y="46805"/>
                </a:lnTo>
                <a:lnTo>
                  <a:pt x="225310" y="38615"/>
                </a:lnTo>
                <a:lnTo>
                  <a:pt x="226744" y="29095"/>
                </a:lnTo>
                <a:lnTo>
                  <a:pt x="226834" y="20421"/>
                </a:lnTo>
                <a:lnTo>
                  <a:pt x="226337" y="19735"/>
                </a:lnTo>
                <a:close/>
              </a:path>
              <a:path w="306069" h="54610">
                <a:moveTo>
                  <a:pt x="245681" y="14960"/>
                </a:moveTo>
                <a:lnTo>
                  <a:pt x="240220" y="17500"/>
                </a:lnTo>
                <a:lnTo>
                  <a:pt x="240957" y="20345"/>
                </a:lnTo>
                <a:lnTo>
                  <a:pt x="240957" y="21907"/>
                </a:lnTo>
                <a:lnTo>
                  <a:pt x="239915" y="26695"/>
                </a:lnTo>
                <a:lnTo>
                  <a:pt x="234238" y="53327"/>
                </a:lnTo>
                <a:lnTo>
                  <a:pt x="239915" y="53327"/>
                </a:lnTo>
                <a:lnTo>
                  <a:pt x="245084" y="29019"/>
                </a:lnTo>
                <a:lnTo>
                  <a:pt x="249734" y="23177"/>
                </a:lnTo>
                <a:lnTo>
                  <a:pt x="246049" y="23177"/>
                </a:lnTo>
                <a:lnTo>
                  <a:pt x="247027" y="19367"/>
                </a:lnTo>
                <a:lnTo>
                  <a:pt x="246494" y="17348"/>
                </a:lnTo>
                <a:lnTo>
                  <a:pt x="245681" y="14960"/>
                </a:lnTo>
                <a:close/>
              </a:path>
              <a:path w="306069" h="54610">
                <a:moveTo>
                  <a:pt x="267881" y="20345"/>
                </a:moveTo>
                <a:lnTo>
                  <a:pt x="260413" y="20345"/>
                </a:lnTo>
                <a:lnTo>
                  <a:pt x="261683" y="21615"/>
                </a:lnTo>
                <a:lnTo>
                  <a:pt x="261673" y="25057"/>
                </a:lnTo>
                <a:lnTo>
                  <a:pt x="261531" y="26174"/>
                </a:lnTo>
                <a:lnTo>
                  <a:pt x="261086" y="28117"/>
                </a:lnTo>
                <a:lnTo>
                  <a:pt x="255701" y="53327"/>
                </a:lnTo>
                <a:lnTo>
                  <a:pt x="261607" y="53327"/>
                </a:lnTo>
                <a:lnTo>
                  <a:pt x="267679" y="24980"/>
                </a:lnTo>
                <a:lnTo>
                  <a:pt x="267817" y="24231"/>
                </a:lnTo>
                <a:lnTo>
                  <a:pt x="267881" y="20345"/>
                </a:lnTo>
                <a:close/>
              </a:path>
              <a:path w="306069" h="54610">
                <a:moveTo>
                  <a:pt x="265049" y="15252"/>
                </a:moveTo>
                <a:lnTo>
                  <a:pt x="255701" y="15252"/>
                </a:lnTo>
                <a:lnTo>
                  <a:pt x="250088" y="17792"/>
                </a:lnTo>
                <a:lnTo>
                  <a:pt x="246049" y="23177"/>
                </a:lnTo>
                <a:lnTo>
                  <a:pt x="249734" y="23177"/>
                </a:lnTo>
                <a:lnTo>
                  <a:pt x="250088" y="22732"/>
                </a:lnTo>
                <a:lnTo>
                  <a:pt x="255104" y="20345"/>
                </a:lnTo>
                <a:lnTo>
                  <a:pt x="267881" y="20345"/>
                </a:lnTo>
                <a:lnTo>
                  <a:pt x="267881" y="18097"/>
                </a:lnTo>
                <a:lnTo>
                  <a:pt x="265049" y="15252"/>
                </a:lnTo>
                <a:close/>
              </a:path>
              <a:path w="306069" h="54610">
                <a:moveTo>
                  <a:pt x="275818" y="46291"/>
                </a:moveTo>
                <a:lnTo>
                  <a:pt x="273431" y="50774"/>
                </a:lnTo>
                <a:lnTo>
                  <a:pt x="276720" y="53098"/>
                </a:lnTo>
                <a:lnTo>
                  <a:pt x="281571" y="54368"/>
                </a:lnTo>
                <a:lnTo>
                  <a:pt x="295643" y="54368"/>
                </a:lnTo>
                <a:lnTo>
                  <a:pt x="302083" y="49809"/>
                </a:lnTo>
                <a:lnTo>
                  <a:pt x="282778" y="49809"/>
                </a:lnTo>
                <a:lnTo>
                  <a:pt x="279184" y="48615"/>
                </a:lnTo>
                <a:lnTo>
                  <a:pt x="275818" y="46291"/>
                </a:lnTo>
                <a:close/>
              </a:path>
              <a:path w="306069" h="54610">
                <a:moveTo>
                  <a:pt x="298627" y="14579"/>
                </a:moveTo>
                <a:lnTo>
                  <a:pt x="285686" y="14579"/>
                </a:lnTo>
                <a:lnTo>
                  <a:pt x="279565" y="19443"/>
                </a:lnTo>
                <a:lnTo>
                  <a:pt x="279565" y="30518"/>
                </a:lnTo>
                <a:lnTo>
                  <a:pt x="281647" y="33058"/>
                </a:lnTo>
                <a:lnTo>
                  <a:pt x="286816" y="35293"/>
                </a:lnTo>
                <a:lnTo>
                  <a:pt x="294894" y="38887"/>
                </a:lnTo>
                <a:lnTo>
                  <a:pt x="295935" y="40462"/>
                </a:lnTo>
                <a:lnTo>
                  <a:pt x="295935" y="47345"/>
                </a:lnTo>
                <a:lnTo>
                  <a:pt x="292049" y="49809"/>
                </a:lnTo>
                <a:lnTo>
                  <a:pt x="302083" y="49809"/>
                </a:lnTo>
                <a:lnTo>
                  <a:pt x="302514" y="49504"/>
                </a:lnTo>
                <a:lnTo>
                  <a:pt x="302457" y="37236"/>
                </a:lnTo>
                <a:lnTo>
                  <a:pt x="300418" y="34480"/>
                </a:lnTo>
                <a:lnTo>
                  <a:pt x="286816" y="28638"/>
                </a:lnTo>
                <a:lnTo>
                  <a:pt x="285915" y="27292"/>
                </a:lnTo>
                <a:lnTo>
                  <a:pt x="285915" y="21234"/>
                </a:lnTo>
                <a:lnTo>
                  <a:pt x="289509" y="19215"/>
                </a:lnTo>
                <a:lnTo>
                  <a:pt x="304557" y="19215"/>
                </a:lnTo>
                <a:lnTo>
                  <a:pt x="305511" y="17424"/>
                </a:lnTo>
                <a:lnTo>
                  <a:pt x="302742" y="15620"/>
                </a:lnTo>
                <a:lnTo>
                  <a:pt x="298627" y="14579"/>
                </a:lnTo>
                <a:close/>
              </a:path>
              <a:path w="306069" h="54610">
                <a:moveTo>
                  <a:pt x="304557" y="19215"/>
                </a:moveTo>
                <a:lnTo>
                  <a:pt x="297662" y="19215"/>
                </a:lnTo>
                <a:lnTo>
                  <a:pt x="300202" y="20345"/>
                </a:lnTo>
                <a:lnTo>
                  <a:pt x="303123" y="21907"/>
                </a:lnTo>
                <a:lnTo>
                  <a:pt x="304557" y="19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9" name="object 49"/>
          <p:cNvSpPr/>
          <p:nvPr/>
        </p:nvSpPr>
        <p:spPr>
          <a:xfrm>
            <a:off x="11455574" y="4552975"/>
            <a:ext cx="1644077" cy="0"/>
          </a:xfrm>
          <a:custGeom>
            <a:avLst/>
            <a:gdLst/>
            <a:ahLst/>
            <a:cxnLst/>
            <a:rect l="l" t="t" r="r" b="b"/>
            <a:pathLst>
              <a:path w="1905634">
                <a:moveTo>
                  <a:pt x="0" y="0"/>
                </a:moveTo>
                <a:lnTo>
                  <a:pt x="19055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0" name="object 50"/>
          <p:cNvSpPr/>
          <p:nvPr/>
        </p:nvSpPr>
        <p:spPr>
          <a:xfrm>
            <a:off x="12699387" y="1276440"/>
            <a:ext cx="0" cy="1332355"/>
          </a:xfrm>
          <a:custGeom>
            <a:avLst/>
            <a:gdLst/>
            <a:ahLst/>
            <a:cxnLst/>
            <a:rect l="l" t="t" r="r" b="b"/>
            <a:pathLst>
              <a:path h="1544320">
                <a:moveTo>
                  <a:pt x="0" y="0"/>
                </a:moveTo>
                <a:lnTo>
                  <a:pt x="0" y="1543964"/>
                </a:lnTo>
              </a:path>
            </a:pathLst>
          </a:custGeom>
          <a:ln w="3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1" name="object 51"/>
          <p:cNvSpPr txBox="1"/>
          <p:nvPr/>
        </p:nvSpPr>
        <p:spPr>
          <a:xfrm>
            <a:off x="11354208" y="8492440"/>
            <a:ext cx="1789256" cy="244508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5478" rIns="0" bIns="0" rtlCol="0">
            <a:spAutoFit/>
          </a:bodyPr>
          <a:lstStyle/>
          <a:p>
            <a:pPr>
              <a:spcBef>
                <a:spcPts val="43"/>
              </a:spcBef>
            </a:pPr>
            <a:endParaRPr sz="863">
              <a:latin typeface="Times New Roman"/>
              <a:cs typeface="Times New Roman"/>
            </a:endParaRPr>
          </a:p>
          <a:p>
            <a:pPr marL="66833"/>
            <a:r>
              <a:rPr sz="690" b="1" spc="4" dirty="0">
                <a:solidFill>
                  <a:srgbClr val="373435"/>
                </a:solidFill>
                <a:latin typeface="Arial"/>
                <a:cs typeface="Arial"/>
              </a:rPr>
              <a:t>Zoning </a:t>
            </a:r>
            <a:r>
              <a:rPr sz="690" b="1" spc="9" dirty="0">
                <a:solidFill>
                  <a:srgbClr val="373435"/>
                </a:solidFill>
                <a:latin typeface="Arial"/>
                <a:cs typeface="Arial"/>
              </a:rPr>
              <a:t>Size Comparison</a:t>
            </a:r>
            <a:r>
              <a:rPr sz="690" b="1" spc="4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690" b="1" spc="9" dirty="0">
                <a:solidFill>
                  <a:srgbClr val="373435"/>
                </a:solidFill>
                <a:latin typeface="Arial"/>
                <a:cs typeface="Arial"/>
              </a:rPr>
              <a:t>Chart</a:t>
            </a:r>
            <a:endParaRPr sz="69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354208" y="2100255"/>
            <a:ext cx="1345503" cy="380089"/>
          </a:xfrm>
          <a:prstGeom prst="rect">
            <a:avLst/>
          </a:prstGeom>
          <a:ln w="3213">
            <a:solidFill>
              <a:srgbClr val="000000"/>
            </a:solidFill>
          </a:ln>
        </p:spPr>
        <p:txBody>
          <a:bodyPr vert="horz" wrap="square" lIns="0" tIns="3287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820">
              <a:latin typeface="Times New Roman"/>
              <a:cs typeface="Times New Roman"/>
            </a:endParaRPr>
          </a:p>
          <a:p>
            <a:pPr marL="72859" marR="46016">
              <a:lnSpc>
                <a:spcPct val="118300"/>
              </a:lnSpc>
            </a:pP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Commonwealth </a:t>
            </a:r>
            <a:r>
              <a:rPr sz="690" b="1" spc="-22" dirty="0">
                <a:solidFill>
                  <a:srgbClr val="373435"/>
                </a:solidFill>
                <a:latin typeface="Calibri"/>
                <a:cs typeface="Calibri"/>
              </a:rPr>
              <a:t>Centre </a:t>
            </a: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at 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Westfield </a:t>
            </a:r>
            <a:r>
              <a:rPr sz="690" b="1" spc="22" dirty="0">
                <a:solidFill>
                  <a:srgbClr val="373435"/>
                </a:solidFill>
                <a:latin typeface="Calibri"/>
                <a:cs typeface="Calibri"/>
              </a:rPr>
              <a:t>-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Land </a:t>
            </a:r>
            <a:r>
              <a:rPr sz="690" b="1" spc="4" dirty="0">
                <a:solidFill>
                  <a:srgbClr val="373435"/>
                </a:solidFill>
                <a:latin typeface="Calibri"/>
                <a:cs typeface="Calibri"/>
              </a:rPr>
              <a:t>Bay</a:t>
            </a:r>
            <a:r>
              <a:rPr sz="690" b="1" spc="-112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690" b="1" spc="-4" dirty="0">
                <a:solidFill>
                  <a:srgbClr val="373435"/>
                </a:solidFill>
                <a:latin typeface="Calibri"/>
                <a:cs typeface="Calibri"/>
              </a:rPr>
              <a:t>D </a:t>
            </a:r>
            <a:r>
              <a:rPr sz="690" b="1" spc="-9" dirty="0">
                <a:solidFill>
                  <a:srgbClr val="373435"/>
                </a:solidFill>
                <a:latin typeface="Calibri"/>
                <a:cs typeface="Calibri"/>
              </a:rPr>
              <a:t>Residential</a:t>
            </a:r>
            <a:endParaRPr sz="69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354208" y="2630241"/>
            <a:ext cx="1789256" cy="239578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59715" rIns="0" bIns="0" rtlCol="0">
            <a:spAutoFit/>
          </a:bodyPr>
          <a:lstStyle/>
          <a:p>
            <a:pPr marL="133667">
              <a:spcBef>
                <a:spcPts val="470"/>
              </a:spcBef>
            </a:pPr>
            <a:r>
              <a:rPr sz="1165" b="1" spc="-39" dirty="0">
                <a:solidFill>
                  <a:srgbClr val="373435"/>
                </a:solidFill>
                <a:latin typeface="Arial Narrow"/>
                <a:cs typeface="Arial Narrow"/>
              </a:rPr>
              <a:t>Toll </a:t>
            </a:r>
            <a:r>
              <a:rPr sz="1165" b="1" spc="-95" dirty="0">
                <a:solidFill>
                  <a:srgbClr val="373435"/>
                </a:solidFill>
                <a:latin typeface="Arial Narrow"/>
                <a:cs typeface="Arial Narrow"/>
              </a:rPr>
              <a:t>VA </a:t>
            </a:r>
            <a:r>
              <a:rPr sz="1165" b="1" spc="-4" dirty="0">
                <a:solidFill>
                  <a:srgbClr val="373435"/>
                </a:solidFill>
                <a:latin typeface="Arial Narrow"/>
                <a:cs typeface="Arial Narrow"/>
              </a:rPr>
              <a:t>VII, </a:t>
            </a:r>
            <a:r>
              <a:rPr sz="1165" b="1" spc="-108" dirty="0">
                <a:solidFill>
                  <a:srgbClr val="373435"/>
                </a:solidFill>
                <a:latin typeface="Arial Narrow"/>
                <a:cs typeface="Arial Narrow"/>
              </a:rPr>
              <a:t>L.P.</a:t>
            </a:r>
            <a:endParaRPr sz="1165">
              <a:latin typeface="Arial Narrow"/>
              <a:cs typeface="Arial Narrow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760778" y="1493637"/>
            <a:ext cx="271182" cy="48210"/>
          </a:xfrm>
          <a:custGeom>
            <a:avLst/>
            <a:gdLst/>
            <a:ahLst/>
            <a:cxnLst/>
            <a:rect l="l" t="t" r="r" b="b"/>
            <a:pathLst>
              <a:path w="314325" h="55880">
                <a:moveTo>
                  <a:pt x="21120" y="31026"/>
                </a:moveTo>
                <a:lnTo>
                  <a:pt x="11366" y="31026"/>
                </a:lnTo>
                <a:lnTo>
                  <a:pt x="13982" y="31102"/>
                </a:lnTo>
                <a:lnTo>
                  <a:pt x="15201" y="31495"/>
                </a:lnTo>
                <a:lnTo>
                  <a:pt x="19278" y="37172"/>
                </a:lnTo>
                <a:lnTo>
                  <a:pt x="21272" y="40551"/>
                </a:lnTo>
                <a:lnTo>
                  <a:pt x="26796" y="52450"/>
                </a:lnTo>
                <a:lnTo>
                  <a:pt x="28105" y="55676"/>
                </a:lnTo>
                <a:lnTo>
                  <a:pt x="33642" y="53835"/>
                </a:lnTo>
                <a:lnTo>
                  <a:pt x="32791" y="51079"/>
                </a:lnTo>
                <a:lnTo>
                  <a:pt x="30721" y="46164"/>
                </a:lnTo>
                <a:lnTo>
                  <a:pt x="26111" y="36868"/>
                </a:lnTo>
                <a:lnTo>
                  <a:pt x="23583" y="33489"/>
                </a:lnTo>
                <a:lnTo>
                  <a:pt x="21120" y="31026"/>
                </a:lnTo>
                <a:close/>
              </a:path>
              <a:path w="314325" h="55880">
                <a:moveTo>
                  <a:pt x="34251" y="2082"/>
                </a:moveTo>
                <a:lnTo>
                  <a:pt x="11214" y="2082"/>
                </a:lnTo>
                <a:lnTo>
                  <a:pt x="0" y="54762"/>
                </a:lnTo>
                <a:lnTo>
                  <a:pt x="6299" y="54762"/>
                </a:lnTo>
                <a:lnTo>
                  <a:pt x="11366" y="31026"/>
                </a:lnTo>
                <a:lnTo>
                  <a:pt x="31330" y="31026"/>
                </a:lnTo>
                <a:lnTo>
                  <a:pt x="35911" y="27114"/>
                </a:lnTo>
                <a:lnTo>
                  <a:pt x="12293" y="27114"/>
                </a:lnTo>
                <a:lnTo>
                  <a:pt x="16433" y="7378"/>
                </a:lnTo>
                <a:lnTo>
                  <a:pt x="39242" y="7378"/>
                </a:lnTo>
                <a:lnTo>
                  <a:pt x="39242" y="5918"/>
                </a:lnTo>
                <a:lnTo>
                  <a:pt x="34251" y="2082"/>
                </a:lnTo>
                <a:close/>
              </a:path>
              <a:path w="314325" h="55880">
                <a:moveTo>
                  <a:pt x="39242" y="7378"/>
                </a:moveTo>
                <a:lnTo>
                  <a:pt x="29565" y="7378"/>
                </a:lnTo>
                <a:lnTo>
                  <a:pt x="32562" y="9753"/>
                </a:lnTo>
                <a:lnTo>
                  <a:pt x="32562" y="19202"/>
                </a:lnTo>
                <a:lnTo>
                  <a:pt x="30416" y="22428"/>
                </a:lnTo>
                <a:lnTo>
                  <a:pt x="28028" y="24422"/>
                </a:lnTo>
                <a:lnTo>
                  <a:pt x="25501" y="26568"/>
                </a:lnTo>
                <a:lnTo>
                  <a:pt x="22580" y="27114"/>
                </a:lnTo>
                <a:lnTo>
                  <a:pt x="35911" y="27114"/>
                </a:lnTo>
                <a:lnTo>
                  <a:pt x="39242" y="24269"/>
                </a:lnTo>
                <a:lnTo>
                  <a:pt x="39242" y="7378"/>
                </a:lnTo>
                <a:close/>
              </a:path>
              <a:path w="314325" h="55880">
                <a:moveTo>
                  <a:pt x="71881" y="15519"/>
                </a:moveTo>
                <a:lnTo>
                  <a:pt x="60058" y="15519"/>
                </a:lnTo>
                <a:lnTo>
                  <a:pt x="55905" y="17284"/>
                </a:lnTo>
                <a:lnTo>
                  <a:pt x="52069" y="20878"/>
                </a:lnTo>
                <a:lnTo>
                  <a:pt x="46469" y="25996"/>
                </a:lnTo>
                <a:lnTo>
                  <a:pt x="43624" y="34404"/>
                </a:lnTo>
                <a:lnTo>
                  <a:pt x="43706" y="50609"/>
                </a:lnTo>
                <a:lnTo>
                  <a:pt x="49072" y="55600"/>
                </a:lnTo>
                <a:lnTo>
                  <a:pt x="63817" y="55600"/>
                </a:lnTo>
                <a:lnTo>
                  <a:pt x="67817" y="53835"/>
                </a:lnTo>
                <a:lnTo>
                  <a:pt x="70980" y="50609"/>
                </a:lnTo>
                <a:lnTo>
                  <a:pt x="53835" y="50609"/>
                </a:lnTo>
                <a:lnTo>
                  <a:pt x="50304" y="47777"/>
                </a:lnTo>
                <a:lnTo>
                  <a:pt x="50304" y="40932"/>
                </a:lnTo>
                <a:lnTo>
                  <a:pt x="50457" y="39319"/>
                </a:lnTo>
                <a:lnTo>
                  <a:pt x="50838" y="37553"/>
                </a:lnTo>
                <a:lnTo>
                  <a:pt x="64510" y="37553"/>
                </a:lnTo>
                <a:lnTo>
                  <a:pt x="68884" y="36321"/>
                </a:lnTo>
                <a:lnTo>
                  <a:pt x="72373" y="33096"/>
                </a:lnTo>
                <a:lnTo>
                  <a:pt x="52908" y="33096"/>
                </a:lnTo>
                <a:lnTo>
                  <a:pt x="51841" y="33019"/>
                </a:lnTo>
                <a:lnTo>
                  <a:pt x="53835" y="25171"/>
                </a:lnTo>
                <a:lnTo>
                  <a:pt x="58826" y="20281"/>
                </a:lnTo>
                <a:lnTo>
                  <a:pt x="75641" y="20281"/>
                </a:lnTo>
                <a:lnTo>
                  <a:pt x="75641" y="19430"/>
                </a:lnTo>
                <a:lnTo>
                  <a:pt x="71881" y="15519"/>
                </a:lnTo>
                <a:close/>
              </a:path>
              <a:path w="314325" h="55880">
                <a:moveTo>
                  <a:pt x="69113" y="46240"/>
                </a:moveTo>
                <a:lnTo>
                  <a:pt x="65506" y="49453"/>
                </a:lnTo>
                <a:lnTo>
                  <a:pt x="62661" y="50609"/>
                </a:lnTo>
                <a:lnTo>
                  <a:pt x="70980" y="50609"/>
                </a:lnTo>
                <a:lnTo>
                  <a:pt x="71653" y="49923"/>
                </a:lnTo>
                <a:lnTo>
                  <a:pt x="69113" y="46240"/>
                </a:lnTo>
                <a:close/>
              </a:path>
              <a:path w="314325" h="55880">
                <a:moveTo>
                  <a:pt x="64510" y="37553"/>
                </a:moveTo>
                <a:lnTo>
                  <a:pt x="50838" y="37553"/>
                </a:lnTo>
                <a:lnTo>
                  <a:pt x="54140" y="37706"/>
                </a:lnTo>
                <a:lnTo>
                  <a:pt x="63969" y="37706"/>
                </a:lnTo>
                <a:lnTo>
                  <a:pt x="64510" y="37553"/>
                </a:lnTo>
                <a:close/>
              </a:path>
              <a:path w="314325" h="55880">
                <a:moveTo>
                  <a:pt x="75641" y="20281"/>
                </a:moveTo>
                <a:lnTo>
                  <a:pt x="67957" y="20281"/>
                </a:lnTo>
                <a:lnTo>
                  <a:pt x="69570" y="22644"/>
                </a:lnTo>
                <a:lnTo>
                  <a:pt x="69570" y="27457"/>
                </a:lnTo>
                <a:lnTo>
                  <a:pt x="68884" y="28981"/>
                </a:lnTo>
                <a:lnTo>
                  <a:pt x="65658" y="32194"/>
                </a:lnTo>
                <a:lnTo>
                  <a:pt x="62661" y="33096"/>
                </a:lnTo>
                <a:lnTo>
                  <a:pt x="72373" y="33096"/>
                </a:lnTo>
                <a:lnTo>
                  <a:pt x="74269" y="31343"/>
                </a:lnTo>
                <a:lnTo>
                  <a:pt x="75641" y="28600"/>
                </a:lnTo>
                <a:lnTo>
                  <a:pt x="75641" y="20281"/>
                </a:lnTo>
                <a:close/>
              </a:path>
              <a:path w="314325" h="55880">
                <a:moveTo>
                  <a:pt x="90233" y="15519"/>
                </a:moveTo>
                <a:lnTo>
                  <a:pt x="84175" y="16827"/>
                </a:lnTo>
                <a:lnTo>
                  <a:pt x="89776" y="55143"/>
                </a:lnTo>
                <a:lnTo>
                  <a:pt x="95681" y="55143"/>
                </a:lnTo>
                <a:lnTo>
                  <a:pt x="99625" y="48386"/>
                </a:lnTo>
                <a:lnTo>
                  <a:pt x="94005" y="48386"/>
                </a:lnTo>
                <a:lnTo>
                  <a:pt x="93968" y="46164"/>
                </a:lnTo>
                <a:lnTo>
                  <a:pt x="93840" y="44322"/>
                </a:lnTo>
                <a:lnTo>
                  <a:pt x="90233" y="15519"/>
                </a:lnTo>
                <a:close/>
              </a:path>
              <a:path w="314325" h="55880">
                <a:moveTo>
                  <a:pt x="111505" y="16509"/>
                </a:moveTo>
                <a:lnTo>
                  <a:pt x="97383" y="41935"/>
                </a:lnTo>
                <a:lnTo>
                  <a:pt x="95846" y="44627"/>
                </a:lnTo>
                <a:lnTo>
                  <a:pt x="95072" y="46164"/>
                </a:lnTo>
                <a:lnTo>
                  <a:pt x="94157" y="48386"/>
                </a:lnTo>
                <a:lnTo>
                  <a:pt x="99625" y="48386"/>
                </a:lnTo>
                <a:lnTo>
                  <a:pt x="118186" y="16586"/>
                </a:lnTo>
                <a:lnTo>
                  <a:pt x="111505" y="16509"/>
                </a:lnTo>
                <a:close/>
              </a:path>
              <a:path w="314325" h="55880">
                <a:moveTo>
                  <a:pt x="133159" y="15671"/>
                </a:moveTo>
                <a:lnTo>
                  <a:pt x="126631" y="16675"/>
                </a:lnTo>
                <a:lnTo>
                  <a:pt x="118490" y="54762"/>
                </a:lnTo>
                <a:lnTo>
                  <a:pt x="124866" y="54762"/>
                </a:lnTo>
                <a:lnTo>
                  <a:pt x="133159" y="15671"/>
                </a:lnTo>
                <a:close/>
              </a:path>
              <a:path w="314325" h="55880">
                <a:moveTo>
                  <a:pt x="135013" y="0"/>
                </a:moveTo>
                <a:lnTo>
                  <a:pt x="129781" y="0"/>
                </a:lnTo>
                <a:lnTo>
                  <a:pt x="127784" y="2082"/>
                </a:lnTo>
                <a:lnTo>
                  <a:pt x="127711" y="7302"/>
                </a:lnTo>
                <a:lnTo>
                  <a:pt x="129781" y="9372"/>
                </a:lnTo>
                <a:lnTo>
                  <a:pt x="135013" y="9372"/>
                </a:lnTo>
                <a:lnTo>
                  <a:pt x="137083" y="7302"/>
                </a:lnTo>
                <a:lnTo>
                  <a:pt x="137083" y="2082"/>
                </a:lnTo>
                <a:lnTo>
                  <a:pt x="135013" y="0"/>
                </a:lnTo>
                <a:close/>
              </a:path>
              <a:path w="314325" h="55880">
                <a:moveTo>
                  <a:pt x="139458" y="47536"/>
                </a:moveTo>
                <a:lnTo>
                  <a:pt x="137007" y="52146"/>
                </a:lnTo>
                <a:lnTo>
                  <a:pt x="140385" y="54533"/>
                </a:lnTo>
                <a:lnTo>
                  <a:pt x="145376" y="55841"/>
                </a:lnTo>
                <a:lnTo>
                  <a:pt x="159816" y="55841"/>
                </a:lnTo>
                <a:lnTo>
                  <a:pt x="166447" y="51142"/>
                </a:lnTo>
                <a:lnTo>
                  <a:pt x="146596" y="51142"/>
                </a:lnTo>
                <a:lnTo>
                  <a:pt x="142913" y="49923"/>
                </a:lnTo>
                <a:lnTo>
                  <a:pt x="139458" y="47536"/>
                </a:lnTo>
                <a:close/>
              </a:path>
              <a:path w="314325" h="55880">
                <a:moveTo>
                  <a:pt x="162890" y="14985"/>
                </a:moveTo>
                <a:lnTo>
                  <a:pt x="149593" y="14985"/>
                </a:lnTo>
                <a:lnTo>
                  <a:pt x="143306" y="19977"/>
                </a:lnTo>
                <a:lnTo>
                  <a:pt x="143306" y="31343"/>
                </a:lnTo>
                <a:lnTo>
                  <a:pt x="145453" y="33947"/>
                </a:lnTo>
                <a:lnTo>
                  <a:pt x="155282" y="38252"/>
                </a:lnTo>
                <a:lnTo>
                  <a:pt x="159042" y="39941"/>
                </a:lnTo>
                <a:lnTo>
                  <a:pt x="160121" y="41554"/>
                </a:lnTo>
                <a:lnTo>
                  <a:pt x="160121" y="48615"/>
                </a:lnTo>
                <a:lnTo>
                  <a:pt x="156121" y="51142"/>
                </a:lnTo>
                <a:lnTo>
                  <a:pt x="166447" y="51142"/>
                </a:lnTo>
                <a:lnTo>
                  <a:pt x="166877" y="50838"/>
                </a:lnTo>
                <a:lnTo>
                  <a:pt x="166822" y="38252"/>
                </a:lnTo>
                <a:lnTo>
                  <a:pt x="164731" y="35407"/>
                </a:lnTo>
                <a:lnTo>
                  <a:pt x="150748" y="29413"/>
                </a:lnTo>
                <a:lnTo>
                  <a:pt x="149834" y="28028"/>
                </a:lnTo>
                <a:lnTo>
                  <a:pt x="149834" y="21818"/>
                </a:lnTo>
                <a:lnTo>
                  <a:pt x="153517" y="19748"/>
                </a:lnTo>
                <a:lnTo>
                  <a:pt x="168960" y="19748"/>
                </a:lnTo>
                <a:lnTo>
                  <a:pt x="169951" y="17894"/>
                </a:lnTo>
                <a:lnTo>
                  <a:pt x="167106" y="16052"/>
                </a:lnTo>
                <a:lnTo>
                  <a:pt x="162890" y="14985"/>
                </a:lnTo>
                <a:close/>
              </a:path>
              <a:path w="314325" h="55880">
                <a:moveTo>
                  <a:pt x="168960" y="19748"/>
                </a:moveTo>
                <a:lnTo>
                  <a:pt x="161886" y="19748"/>
                </a:lnTo>
                <a:lnTo>
                  <a:pt x="164503" y="20891"/>
                </a:lnTo>
                <a:lnTo>
                  <a:pt x="167487" y="22504"/>
                </a:lnTo>
                <a:lnTo>
                  <a:pt x="168960" y="19748"/>
                </a:lnTo>
                <a:close/>
              </a:path>
              <a:path w="314325" h="55880">
                <a:moveTo>
                  <a:pt x="191528" y="15671"/>
                </a:moveTo>
                <a:lnTo>
                  <a:pt x="185000" y="16675"/>
                </a:lnTo>
                <a:lnTo>
                  <a:pt x="176860" y="54762"/>
                </a:lnTo>
                <a:lnTo>
                  <a:pt x="183235" y="54762"/>
                </a:lnTo>
                <a:lnTo>
                  <a:pt x="191528" y="15671"/>
                </a:lnTo>
                <a:close/>
              </a:path>
              <a:path w="314325" h="55880">
                <a:moveTo>
                  <a:pt x="193370" y="0"/>
                </a:moveTo>
                <a:lnTo>
                  <a:pt x="188150" y="0"/>
                </a:lnTo>
                <a:lnTo>
                  <a:pt x="186141" y="2082"/>
                </a:lnTo>
                <a:lnTo>
                  <a:pt x="186067" y="7302"/>
                </a:lnTo>
                <a:lnTo>
                  <a:pt x="188150" y="9372"/>
                </a:lnTo>
                <a:lnTo>
                  <a:pt x="193370" y="9372"/>
                </a:lnTo>
                <a:lnTo>
                  <a:pt x="195440" y="7302"/>
                </a:lnTo>
                <a:lnTo>
                  <a:pt x="195440" y="2082"/>
                </a:lnTo>
                <a:lnTo>
                  <a:pt x="193370" y="0"/>
                </a:lnTo>
                <a:close/>
              </a:path>
              <a:path w="314325" h="55880">
                <a:moveTo>
                  <a:pt x="229234" y="15366"/>
                </a:moveTo>
                <a:lnTo>
                  <a:pt x="220332" y="15366"/>
                </a:lnTo>
                <a:lnTo>
                  <a:pt x="211886" y="17380"/>
                </a:lnTo>
                <a:lnTo>
                  <a:pt x="205143" y="22950"/>
                </a:lnTo>
                <a:lnTo>
                  <a:pt x="200676" y="31370"/>
                </a:lnTo>
                <a:lnTo>
                  <a:pt x="199059" y="41935"/>
                </a:lnTo>
                <a:lnTo>
                  <a:pt x="199059" y="50609"/>
                </a:lnTo>
                <a:lnTo>
                  <a:pt x="203733" y="55752"/>
                </a:lnTo>
                <a:lnTo>
                  <a:pt x="212026" y="55752"/>
                </a:lnTo>
                <a:lnTo>
                  <a:pt x="220635" y="53697"/>
                </a:lnTo>
                <a:lnTo>
                  <a:pt x="224142" y="50761"/>
                </a:lnTo>
                <a:lnTo>
                  <a:pt x="208343" y="50761"/>
                </a:lnTo>
                <a:lnTo>
                  <a:pt x="205663" y="48310"/>
                </a:lnTo>
                <a:lnTo>
                  <a:pt x="219252" y="20281"/>
                </a:lnTo>
                <a:lnTo>
                  <a:pt x="232812" y="20281"/>
                </a:lnTo>
                <a:lnTo>
                  <a:pt x="229234" y="15366"/>
                </a:lnTo>
                <a:close/>
              </a:path>
              <a:path w="314325" h="55880">
                <a:moveTo>
                  <a:pt x="232812" y="20281"/>
                </a:moveTo>
                <a:lnTo>
                  <a:pt x="223240" y="20281"/>
                </a:lnTo>
                <a:lnTo>
                  <a:pt x="226694" y="22504"/>
                </a:lnTo>
                <a:lnTo>
                  <a:pt x="226624" y="29260"/>
                </a:lnTo>
                <a:lnTo>
                  <a:pt x="225824" y="36997"/>
                </a:lnTo>
                <a:lnTo>
                  <a:pt x="223248" y="44073"/>
                </a:lnTo>
                <a:lnTo>
                  <a:pt x="219017" y="48947"/>
                </a:lnTo>
                <a:lnTo>
                  <a:pt x="213182" y="50761"/>
                </a:lnTo>
                <a:lnTo>
                  <a:pt x="224142" y="50761"/>
                </a:lnTo>
                <a:lnTo>
                  <a:pt x="227364" y="48064"/>
                </a:lnTo>
                <a:lnTo>
                  <a:pt x="231746" y="39652"/>
                </a:lnTo>
                <a:lnTo>
                  <a:pt x="233311" y="29260"/>
                </a:lnTo>
                <a:lnTo>
                  <a:pt x="233311" y="20967"/>
                </a:lnTo>
                <a:lnTo>
                  <a:pt x="232812" y="20281"/>
                </a:lnTo>
                <a:close/>
              </a:path>
              <a:path w="314325" h="55880">
                <a:moveTo>
                  <a:pt x="252653" y="15366"/>
                </a:moveTo>
                <a:lnTo>
                  <a:pt x="247053" y="17970"/>
                </a:lnTo>
                <a:lnTo>
                  <a:pt x="247815" y="20891"/>
                </a:lnTo>
                <a:lnTo>
                  <a:pt x="247815" y="22504"/>
                </a:lnTo>
                <a:lnTo>
                  <a:pt x="246748" y="27419"/>
                </a:lnTo>
                <a:lnTo>
                  <a:pt x="240906" y="54762"/>
                </a:lnTo>
                <a:lnTo>
                  <a:pt x="246748" y="54762"/>
                </a:lnTo>
                <a:lnTo>
                  <a:pt x="252044" y="29806"/>
                </a:lnTo>
                <a:lnTo>
                  <a:pt x="256823" y="23812"/>
                </a:lnTo>
                <a:lnTo>
                  <a:pt x="253034" y="23812"/>
                </a:lnTo>
                <a:lnTo>
                  <a:pt x="254038" y="19888"/>
                </a:lnTo>
                <a:lnTo>
                  <a:pt x="253504" y="17818"/>
                </a:lnTo>
                <a:lnTo>
                  <a:pt x="252653" y="15366"/>
                </a:lnTo>
                <a:close/>
              </a:path>
              <a:path w="314325" h="55880">
                <a:moveTo>
                  <a:pt x="275462" y="20891"/>
                </a:moveTo>
                <a:lnTo>
                  <a:pt x="267779" y="20891"/>
                </a:lnTo>
                <a:lnTo>
                  <a:pt x="269087" y="22199"/>
                </a:lnTo>
                <a:lnTo>
                  <a:pt x="269078" y="25730"/>
                </a:lnTo>
                <a:lnTo>
                  <a:pt x="268935" y="26885"/>
                </a:lnTo>
                <a:lnTo>
                  <a:pt x="268477" y="28879"/>
                </a:lnTo>
                <a:lnTo>
                  <a:pt x="262953" y="54762"/>
                </a:lnTo>
                <a:lnTo>
                  <a:pt x="269011" y="54762"/>
                </a:lnTo>
                <a:lnTo>
                  <a:pt x="275248" y="25653"/>
                </a:lnTo>
                <a:lnTo>
                  <a:pt x="275386" y="24891"/>
                </a:lnTo>
                <a:lnTo>
                  <a:pt x="275462" y="20891"/>
                </a:lnTo>
                <a:close/>
              </a:path>
              <a:path w="314325" h="55880">
                <a:moveTo>
                  <a:pt x="272541" y="15671"/>
                </a:moveTo>
                <a:lnTo>
                  <a:pt x="262953" y="15671"/>
                </a:lnTo>
                <a:lnTo>
                  <a:pt x="257187" y="18275"/>
                </a:lnTo>
                <a:lnTo>
                  <a:pt x="253034" y="23812"/>
                </a:lnTo>
                <a:lnTo>
                  <a:pt x="256823" y="23812"/>
                </a:lnTo>
                <a:lnTo>
                  <a:pt x="257187" y="23355"/>
                </a:lnTo>
                <a:lnTo>
                  <a:pt x="262331" y="20891"/>
                </a:lnTo>
                <a:lnTo>
                  <a:pt x="275462" y="20891"/>
                </a:lnTo>
                <a:lnTo>
                  <a:pt x="275462" y="18592"/>
                </a:lnTo>
                <a:lnTo>
                  <a:pt x="272541" y="15671"/>
                </a:lnTo>
                <a:close/>
              </a:path>
              <a:path w="314325" h="55880">
                <a:moveTo>
                  <a:pt x="283222" y="47536"/>
                </a:moveTo>
                <a:lnTo>
                  <a:pt x="280758" y="52146"/>
                </a:lnTo>
                <a:lnTo>
                  <a:pt x="284137" y="54533"/>
                </a:lnTo>
                <a:lnTo>
                  <a:pt x="289128" y="55841"/>
                </a:lnTo>
                <a:lnTo>
                  <a:pt x="303568" y="55841"/>
                </a:lnTo>
                <a:lnTo>
                  <a:pt x="310211" y="51142"/>
                </a:lnTo>
                <a:lnTo>
                  <a:pt x="290360" y="51142"/>
                </a:lnTo>
                <a:lnTo>
                  <a:pt x="286677" y="49923"/>
                </a:lnTo>
                <a:lnTo>
                  <a:pt x="283222" y="47536"/>
                </a:lnTo>
                <a:close/>
              </a:path>
              <a:path w="314325" h="55880">
                <a:moveTo>
                  <a:pt x="306641" y="14985"/>
                </a:moveTo>
                <a:lnTo>
                  <a:pt x="293357" y="14985"/>
                </a:lnTo>
                <a:lnTo>
                  <a:pt x="287058" y="19977"/>
                </a:lnTo>
                <a:lnTo>
                  <a:pt x="287058" y="31343"/>
                </a:lnTo>
                <a:lnTo>
                  <a:pt x="289204" y="33947"/>
                </a:lnTo>
                <a:lnTo>
                  <a:pt x="302806" y="39941"/>
                </a:lnTo>
                <a:lnTo>
                  <a:pt x="303885" y="41554"/>
                </a:lnTo>
                <a:lnTo>
                  <a:pt x="303885" y="48615"/>
                </a:lnTo>
                <a:lnTo>
                  <a:pt x="299885" y="51142"/>
                </a:lnTo>
                <a:lnTo>
                  <a:pt x="310211" y="51142"/>
                </a:lnTo>
                <a:lnTo>
                  <a:pt x="310641" y="50838"/>
                </a:lnTo>
                <a:lnTo>
                  <a:pt x="310585" y="38252"/>
                </a:lnTo>
                <a:lnTo>
                  <a:pt x="308482" y="35407"/>
                </a:lnTo>
                <a:lnTo>
                  <a:pt x="294512" y="29413"/>
                </a:lnTo>
                <a:lnTo>
                  <a:pt x="293585" y="28028"/>
                </a:lnTo>
                <a:lnTo>
                  <a:pt x="293585" y="21818"/>
                </a:lnTo>
                <a:lnTo>
                  <a:pt x="297268" y="19748"/>
                </a:lnTo>
                <a:lnTo>
                  <a:pt x="312716" y="19748"/>
                </a:lnTo>
                <a:lnTo>
                  <a:pt x="313702" y="17894"/>
                </a:lnTo>
                <a:lnTo>
                  <a:pt x="310870" y="16052"/>
                </a:lnTo>
                <a:lnTo>
                  <a:pt x="306641" y="14985"/>
                </a:lnTo>
                <a:close/>
              </a:path>
              <a:path w="314325" h="55880">
                <a:moveTo>
                  <a:pt x="312716" y="19748"/>
                </a:moveTo>
                <a:lnTo>
                  <a:pt x="305638" y="19748"/>
                </a:lnTo>
                <a:lnTo>
                  <a:pt x="308254" y="20891"/>
                </a:lnTo>
                <a:lnTo>
                  <a:pt x="311251" y="22504"/>
                </a:lnTo>
                <a:lnTo>
                  <a:pt x="312716" y="1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5" name="object 55"/>
          <p:cNvSpPr/>
          <p:nvPr/>
        </p:nvSpPr>
        <p:spPr>
          <a:xfrm>
            <a:off x="12750967" y="1301191"/>
            <a:ext cx="128195" cy="47115"/>
          </a:xfrm>
          <a:custGeom>
            <a:avLst/>
            <a:gdLst/>
            <a:ahLst/>
            <a:cxnLst/>
            <a:rect l="l" t="t" r="r" b="b"/>
            <a:pathLst>
              <a:path w="148590" h="54609">
                <a:moveTo>
                  <a:pt x="30251" y="0"/>
                </a:moveTo>
                <a:lnTo>
                  <a:pt x="11214" y="0"/>
                </a:lnTo>
                <a:lnTo>
                  <a:pt x="0" y="52679"/>
                </a:lnTo>
                <a:lnTo>
                  <a:pt x="21653" y="52679"/>
                </a:lnTo>
                <a:lnTo>
                  <a:pt x="26873" y="50838"/>
                </a:lnTo>
                <a:lnTo>
                  <a:pt x="30592" y="47459"/>
                </a:lnTo>
                <a:lnTo>
                  <a:pt x="7442" y="47459"/>
                </a:lnTo>
                <a:lnTo>
                  <a:pt x="16433" y="5143"/>
                </a:lnTo>
                <a:lnTo>
                  <a:pt x="38971" y="5143"/>
                </a:lnTo>
                <a:lnTo>
                  <a:pt x="33934" y="850"/>
                </a:lnTo>
                <a:lnTo>
                  <a:pt x="30251" y="0"/>
                </a:lnTo>
                <a:close/>
              </a:path>
              <a:path w="148590" h="54609">
                <a:moveTo>
                  <a:pt x="38971" y="5143"/>
                </a:moveTo>
                <a:lnTo>
                  <a:pt x="28257" y="5143"/>
                </a:lnTo>
                <a:lnTo>
                  <a:pt x="31483" y="5841"/>
                </a:lnTo>
                <a:lnTo>
                  <a:pt x="34023" y="9905"/>
                </a:lnTo>
                <a:lnTo>
                  <a:pt x="35547" y="12293"/>
                </a:lnTo>
                <a:lnTo>
                  <a:pt x="36093" y="15443"/>
                </a:lnTo>
                <a:lnTo>
                  <a:pt x="36093" y="26111"/>
                </a:lnTo>
                <a:lnTo>
                  <a:pt x="33477" y="35559"/>
                </a:lnTo>
                <a:lnTo>
                  <a:pt x="28257" y="42011"/>
                </a:lnTo>
                <a:lnTo>
                  <a:pt x="25107" y="45846"/>
                </a:lnTo>
                <a:lnTo>
                  <a:pt x="20193" y="47459"/>
                </a:lnTo>
                <a:lnTo>
                  <a:pt x="30592" y="47459"/>
                </a:lnTo>
                <a:lnTo>
                  <a:pt x="42926" y="12141"/>
                </a:lnTo>
                <a:lnTo>
                  <a:pt x="41236" y="7073"/>
                </a:lnTo>
                <a:lnTo>
                  <a:pt x="38971" y="5143"/>
                </a:lnTo>
                <a:close/>
              </a:path>
              <a:path w="148590" h="54609">
                <a:moveTo>
                  <a:pt x="77164" y="45783"/>
                </a:moveTo>
                <a:lnTo>
                  <a:pt x="72034" y="45783"/>
                </a:lnTo>
                <a:lnTo>
                  <a:pt x="71834" y="48234"/>
                </a:lnTo>
                <a:lnTo>
                  <a:pt x="71791" y="49695"/>
                </a:lnTo>
                <a:lnTo>
                  <a:pt x="72567" y="51765"/>
                </a:lnTo>
                <a:lnTo>
                  <a:pt x="74866" y="54140"/>
                </a:lnTo>
                <a:lnTo>
                  <a:pt x="79629" y="50457"/>
                </a:lnTo>
                <a:lnTo>
                  <a:pt x="77711" y="48399"/>
                </a:lnTo>
                <a:lnTo>
                  <a:pt x="76949" y="46786"/>
                </a:lnTo>
                <a:lnTo>
                  <a:pt x="77164" y="45783"/>
                </a:lnTo>
                <a:close/>
              </a:path>
              <a:path w="148590" h="54609">
                <a:moveTo>
                  <a:pt x="77025" y="13436"/>
                </a:moveTo>
                <a:lnTo>
                  <a:pt x="66967" y="13436"/>
                </a:lnTo>
                <a:lnTo>
                  <a:pt x="61582" y="15824"/>
                </a:lnTo>
                <a:lnTo>
                  <a:pt x="57531" y="19951"/>
                </a:lnTo>
                <a:lnTo>
                  <a:pt x="52527" y="25006"/>
                </a:lnTo>
                <a:lnTo>
                  <a:pt x="49606" y="33756"/>
                </a:lnTo>
                <a:lnTo>
                  <a:pt x="49606" y="49695"/>
                </a:lnTo>
                <a:lnTo>
                  <a:pt x="54063" y="53378"/>
                </a:lnTo>
                <a:lnTo>
                  <a:pt x="64655" y="53378"/>
                </a:lnTo>
                <a:lnTo>
                  <a:pt x="69418" y="50380"/>
                </a:lnTo>
                <a:lnTo>
                  <a:pt x="70639" y="48234"/>
                </a:lnTo>
                <a:lnTo>
                  <a:pt x="57746" y="48234"/>
                </a:lnTo>
                <a:lnTo>
                  <a:pt x="55829" y="46405"/>
                </a:lnTo>
                <a:lnTo>
                  <a:pt x="55829" y="35674"/>
                </a:lnTo>
                <a:lnTo>
                  <a:pt x="57365" y="28397"/>
                </a:lnTo>
                <a:lnTo>
                  <a:pt x="64427" y="19951"/>
                </a:lnTo>
                <a:lnTo>
                  <a:pt x="67576" y="18275"/>
                </a:lnTo>
                <a:lnTo>
                  <a:pt x="83143" y="18275"/>
                </a:lnTo>
                <a:lnTo>
                  <a:pt x="83629" y="16586"/>
                </a:lnTo>
                <a:lnTo>
                  <a:pt x="80708" y="14516"/>
                </a:lnTo>
                <a:lnTo>
                  <a:pt x="77025" y="13436"/>
                </a:lnTo>
                <a:close/>
              </a:path>
              <a:path w="148590" h="54609">
                <a:moveTo>
                  <a:pt x="83143" y="18275"/>
                </a:moveTo>
                <a:lnTo>
                  <a:pt x="74180" y="18275"/>
                </a:lnTo>
                <a:lnTo>
                  <a:pt x="75793" y="18668"/>
                </a:lnTo>
                <a:lnTo>
                  <a:pt x="76949" y="19342"/>
                </a:lnTo>
                <a:lnTo>
                  <a:pt x="72796" y="39039"/>
                </a:lnTo>
                <a:lnTo>
                  <a:pt x="70027" y="44399"/>
                </a:lnTo>
                <a:lnTo>
                  <a:pt x="65430" y="48234"/>
                </a:lnTo>
                <a:lnTo>
                  <a:pt x="70639" y="48234"/>
                </a:lnTo>
                <a:lnTo>
                  <a:pt x="72034" y="45783"/>
                </a:lnTo>
                <a:lnTo>
                  <a:pt x="77164" y="45783"/>
                </a:lnTo>
                <a:lnTo>
                  <a:pt x="78333" y="40347"/>
                </a:lnTo>
                <a:lnTo>
                  <a:pt x="81622" y="24561"/>
                </a:lnTo>
                <a:lnTo>
                  <a:pt x="82169" y="22034"/>
                </a:lnTo>
                <a:lnTo>
                  <a:pt x="83143" y="18275"/>
                </a:lnTo>
                <a:close/>
              </a:path>
              <a:path w="148590" h="54609">
                <a:moveTo>
                  <a:pt x="103974" y="18973"/>
                </a:moveTo>
                <a:lnTo>
                  <a:pt x="98132" y="18973"/>
                </a:lnTo>
                <a:lnTo>
                  <a:pt x="93306" y="42087"/>
                </a:lnTo>
                <a:lnTo>
                  <a:pt x="92913" y="44081"/>
                </a:lnTo>
                <a:lnTo>
                  <a:pt x="92684" y="46304"/>
                </a:lnTo>
                <a:lnTo>
                  <a:pt x="92684" y="51688"/>
                </a:lnTo>
                <a:lnTo>
                  <a:pt x="94996" y="53911"/>
                </a:lnTo>
                <a:lnTo>
                  <a:pt x="102133" y="53911"/>
                </a:lnTo>
                <a:lnTo>
                  <a:pt x="104355" y="53378"/>
                </a:lnTo>
                <a:lnTo>
                  <a:pt x="106514" y="52374"/>
                </a:lnTo>
                <a:lnTo>
                  <a:pt x="106514" y="49301"/>
                </a:lnTo>
                <a:lnTo>
                  <a:pt x="99834" y="49301"/>
                </a:lnTo>
                <a:lnTo>
                  <a:pt x="98679" y="48386"/>
                </a:lnTo>
                <a:lnTo>
                  <a:pt x="98721" y="44081"/>
                </a:lnTo>
                <a:lnTo>
                  <a:pt x="98831" y="43091"/>
                </a:lnTo>
                <a:lnTo>
                  <a:pt x="99212" y="41389"/>
                </a:lnTo>
                <a:lnTo>
                  <a:pt x="103974" y="18973"/>
                </a:lnTo>
                <a:close/>
              </a:path>
              <a:path w="148590" h="54609">
                <a:moveTo>
                  <a:pt x="106514" y="48539"/>
                </a:moveTo>
                <a:lnTo>
                  <a:pt x="105283" y="49072"/>
                </a:lnTo>
                <a:lnTo>
                  <a:pt x="104203" y="49301"/>
                </a:lnTo>
                <a:lnTo>
                  <a:pt x="106514" y="49301"/>
                </a:lnTo>
                <a:lnTo>
                  <a:pt x="106514" y="48539"/>
                </a:lnTo>
                <a:close/>
              </a:path>
              <a:path w="148590" h="54609">
                <a:moveTo>
                  <a:pt x="114655" y="14439"/>
                </a:moveTo>
                <a:lnTo>
                  <a:pt x="93992" y="14439"/>
                </a:lnTo>
                <a:lnTo>
                  <a:pt x="93154" y="18973"/>
                </a:lnTo>
                <a:lnTo>
                  <a:pt x="112268" y="18973"/>
                </a:lnTo>
                <a:lnTo>
                  <a:pt x="114655" y="14439"/>
                </a:lnTo>
                <a:close/>
              </a:path>
              <a:path w="148590" h="54609">
                <a:moveTo>
                  <a:pt x="108280" y="3378"/>
                </a:moveTo>
                <a:lnTo>
                  <a:pt x="101752" y="4762"/>
                </a:lnTo>
                <a:lnTo>
                  <a:pt x="100825" y="7683"/>
                </a:lnTo>
                <a:lnTo>
                  <a:pt x="99834" y="11366"/>
                </a:lnTo>
                <a:lnTo>
                  <a:pt x="99060" y="14439"/>
                </a:lnTo>
                <a:lnTo>
                  <a:pt x="105130" y="14439"/>
                </a:lnTo>
                <a:lnTo>
                  <a:pt x="105816" y="11137"/>
                </a:lnTo>
                <a:lnTo>
                  <a:pt x="107276" y="6222"/>
                </a:lnTo>
                <a:lnTo>
                  <a:pt x="108280" y="3378"/>
                </a:lnTo>
                <a:close/>
              </a:path>
              <a:path w="148590" h="54609">
                <a:moveTo>
                  <a:pt x="144602" y="13436"/>
                </a:moveTo>
                <a:lnTo>
                  <a:pt x="132778" y="13436"/>
                </a:lnTo>
                <a:lnTo>
                  <a:pt x="128625" y="15214"/>
                </a:lnTo>
                <a:lnTo>
                  <a:pt x="124790" y="18808"/>
                </a:lnTo>
                <a:lnTo>
                  <a:pt x="119189" y="23926"/>
                </a:lnTo>
                <a:lnTo>
                  <a:pt x="116344" y="32334"/>
                </a:lnTo>
                <a:lnTo>
                  <a:pt x="116426" y="48539"/>
                </a:lnTo>
                <a:lnTo>
                  <a:pt x="121793" y="53530"/>
                </a:lnTo>
                <a:lnTo>
                  <a:pt x="136537" y="53530"/>
                </a:lnTo>
                <a:lnTo>
                  <a:pt x="140538" y="51765"/>
                </a:lnTo>
                <a:lnTo>
                  <a:pt x="143690" y="48539"/>
                </a:lnTo>
                <a:lnTo>
                  <a:pt x="126555" y="48539"/>
                </a:lnTo>
                <a:lnTo>
                  <a:pt x="123024" y="45694"/>
                </a:lnTo>
                <a:lnTo>
                  <a:pt x="123024" y="38861"/>
                </a:lnTo>
                <a:lnTo>
                  <a:pt x="123177" y="37249"/>
                </a:lnTo>
                <a:lnTo>
                  <a:pt x="123558" y="35483"/>
                </a:lnTo>
                <a:lnTo>
                  <a:pt x="137231" y="35483"/>
                </a:lnTo>
                <a:lnTo>
                  <a:pt x="141605" y="34251"/>
                </a:lnTo>
                <a:lnTo>
                  <a:pt x="145085" y="31026"/>
                </a:lnTo>
                <a:lnTo>
                  <a:pt x="125628" y="31026"/>
                </a:lnTo>
                <a:lnTo>
                  <a:pt x="124561" y="30949"/>
                </a:lnTo>
                <a:lnTo>
                  <a:pt x="126555" y="23088"/>
                </a:lnTo>
                <a:lnTo>
                  <a:pt x="131546" y="18199"/>
                </a:lnTo>
                <a:lnTo>
                  <a:pt x="148361" y="18199"/>
                </a:lnTo>
                <a:lnTo>
                  <a:pt x="148361" y="17360"/>
                </a:lnTo>
                <a:lnTo>
                  <a:pt x="144602" y="13436"/>
                </a:lnTo>
                <a:close/>
              </a:path>
              <a:path w="148590" h="54609">
                <a:moveTo>
                  <a:pt x="141833" y="44157"/>
                </a:moveTo>
                <a:lnTo>
                  <a:pt x="138226" y="47383"/>
                </a:lnTo>
                <a:lnTo>
                  <a:pt x="135394" y="48539"/>
                </a:lnTo>
                <a:lnTo>
                  <a:pt x="143690" y="48539"/>
                </a:lnTo>
                <a:lnTo>
                  <a:pt x="144373" y="47840"/>
                </a:lnTo>
                <a:lnTo>
                  <a:pt x="141833" y="44157"/>
                </a:lnTo>
                <a:close/>
              </a:path>
              <a:path w="148590" h="54609">
                <a:moveTo>
                  <a:pt x="137231" y="35483"/>
                </a:moveTo>
                <a:lnTo>
                  <a:pt x="123558" y="35483"/>
                </a:lnTo>
                <a:lnTo>
                  <a:pt x="126860" y="35636"/>
                </a:lnTo>
                <a:lnTo>
                  <a:pt x="136690" y="35636"/>
                </a:lnTo>
                <a:lnTo>
                  <a:pt x="137231" y="35483"/>
                </a:lnTo>
                <a:close/>
              </a:path>
              <a:path w="148590" h="54609">
                <a:moveTo>
                  <a:pt x="148361" y="18199"/>
                </a:moveTo>
                <a:lnTo>
                  <a:pt x="140677" y="18199"/>
                </a:lnTo>
                <a:lnTo>
                  <a:pt x="142290" y="20573"/>
                </a:lnTo>
                <a:lnTo>
                  <a:pt x="142290" y="25387"/>
                </a:lnTo>
                <a:lnTo>
                  <a:pt x="141605" y="26911"/>
                </a:lnTo>
                <a:lnTo>
                  <a:pt x="138379" y="30124"/>
                </a:lnTo>
                <a:lnTo>
                  <a:pt x="135394" y="31026"/>
                </a:lnTo>
                <a:lnTo>
                  <a:pt x="145085" y="31026"/>
                </a:lnTo>
                <a:lnTo>
                  <a:pt x="146977" y="29273"/>
                </a:lnTo>
                <a:lnTo>
                  <a:pt x="148361" y="26517"/>
                </a:lnTo>
                <a:lnTo>
                  <a:pt x="148361" y="1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941521" y="1699887"/>
          <a:ext cx="9975675" cy="1525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4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29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1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7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 marR="100965" indent="-318135">
                        <a:lnSpc>
                          <a:spcPts val="940"/>
                        </a:lnSpc>
                        <a:spcBef>
                          <a:spcPts val="395"/>
                        </a:spcBef>
                      </a:pPr>
                      <a:r>
                        <a:rPr sz="700" b="1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PROPOSED </a:t>
                      </a:r>
                      <a:r>
                        <a:rPr sz="700" b="1" spc="-5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MAX. </a:t>
                      </a:r>
                      <a:r>
                        <a:rPr sz="700" b="1" spc="-10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SF  </a:t>
                      </a:r>
                      <a:r>
                        <a:rPr sz="700" b="1" spc="-5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5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SIGN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2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835" marR="128905" indent="-199390">
                        <a:lnSpc>
                          <a:spcPts val="940"/>
                        </a:lnSpc>
                        <a:spcBef>
                          <a:spcPts val="395"/>
                        </a:spcBef>
                      </a:pPr>
                      <a:r>
                        <a:rPr sz="700" b="1" spc="-20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700" b="1" spc="-50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PROPOSED  </a:t>
                      </a:r>
                      <a:r>
                        <a:rPr sz="700" b="1" spc="10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SIGN</a:t>
                      </a:r>
                      <a:r>
                        <a:rPr sz="700" b="1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32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7343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89">
                <a:tc rowSpan="4"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b="1" spc="50" dirty="0">
                          <a:solidFill>
                            <a:srgbClr val="FEFEFE"/>
                          </a:solidFill>
                          <a:latin typeface="Franklin Gothic Demi Cond"/>
                          <a:cs typeface="Franklin Gothic Demi Cond"/>
                        </a:rPr>
                        <a:t>RESIDENTIAL</a:t>
                      </a:r>
                      <a:endParaRPr sz="9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56428" marB="0" vert="vert27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b="1" spc="5" dirty="0">
                          <a:solidFill>
                            <a:srgbClr val="373435"/>
                          </a:solidFill>
                          <a:latin typeface="Franklin Gothic Demi Cond"/>
                          <a:cs typeface="Franklin Gothic Demi Cond"/>
                        </a:rPr>
                        <a:t>PERMANENT</a:t>
                      </a:r>
                      <a:r>
                        <a:rPr sz="1000" b="1" spc="-5" dirty="0">
                          <a:solidFill>
                            <a:srgbClr val="373435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373435"/>
                          </a:solidFill>
                          <a:latin typeface="Franklin Gothic Demi Cond"/>
                          <a:cs typeface="Franklin Gothic Demi Cond"/>
                        </a:rPr>
                        <a:t>SIGNAGE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2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8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5405" marB="0" vert="vert27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8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908b.rs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47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800" spc="3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Single Sided</a:t>
                      </a:r>
                      <a:r>
                        <a:rPr sz="800" spc="9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2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Monument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305435" algn="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2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159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10’w </a:t>
                      </a:r>
                      <a:r>
                        <a:rPr sz="800" spc="1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x</a:t>
                      </a:r>
                      <a:r>
                        <a:rPr sz="800" spc="8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2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2’h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800" spc="2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Single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97510">
                        <a:lnSpc>
                          <a:spcPct val="100000"/>
                        </a:lnSpc>
                      </a:pPr>
                      <a:r>
                        <a:rPr sz="8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20</a:t>
                      </a:r>
                      <a:r>
                        <a:rPr sz="800" spc="4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sq-ft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0370">
                        <a:lnSpc>
                          <a:spcPct val="100000"/>
                        </a:lnSpc>
                      </a:pPr>
                      <a:r>
                        <a:rPr sz="8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40</a:t>
                      </a:r>
                      <a:r>
                        <a:rPr sz="800" spc="4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sq-ft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6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119380">
                        <a:lnSpc>
                          <a:spcPct val="101699"/>
                        </a:lnSpc>
                        <a:spcBef>
                          <a:spcPts val="405"/>
                        </a:spcBef>
                      </a:pPr>
                      <a:r>
                        <a:rPr sz="600" spc="3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“Not </a:t>
                      </a:r>
                      <a:r>
                        <a:rPr sz="600" spc="2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600" spc="3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exceed 30 </a:t>
                      </a:r>
                      <a:r>
                        <a:rPr sz="600" spc="3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SF, 8’ </a:t>
                      </a:r>
                      <a:r>
                        <a:rPr sz="6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600" spc="2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height </a:t>
                      </a:r>
                      <a:r>
                        <a:rPr sz="600" spc="2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per  </a:t>
                      </a:r>
                      <a:r>
                        <a:rPr sz="600" spc="3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sign. </a:t>
                      </a:r>
                      <a:r>
                        <a:rPr sz="600" spc="2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Total </a:t>
                      </a:r>
                      <a:r>
                        <a:rPr sz="600" spc="2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of all </a:t>
                      </a:r>
                      <a:r>
                        <a:rPr sz="600" spc="3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signs </a:t>
                      </a:r>
                      <a:r>
                        <a:rPr sz="600" spc="2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600" spc="2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600" spc="3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single  </a:t>
                      </a:r>
                      <a:r>
                        <a:rPr sz="600" spc="2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entrance cannot </a:t>
                      </a:r>
                      <a:r>
                        <a:rPr sz="600" spc="3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exceed 30 </a:t>
                      </a:r>
                      <a:r>
                        <a:rPr sz="600" spc="2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SF </a:t>
                      </a:r>
                      <a:r>
                        <a:rPr sz="6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600" spc="2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area  </a:t>
                      </a:r>
                      <a:r>
                        <a:rPr sz="600" spc="3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(Sect.</a:t>
                      </a:r>
                      <a:r>
                        <a:rPr sz="600" spc="4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00" spc="3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12-202).</a:t>
                      </a:r>
                      <a:endParaRPr sz="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4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3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5405" marB="0" vert="vert27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1" spc="5" dirty="0">
                          <a:solidFill>
                            <a:srgbClr val="373435"/>
                          </a:solidFill>
                          <a:latin typeface="Franklin Gothic Demi Cond"/>
                          <a:cs typeface="Franklin Gothic Demi Cond"/>
                        </a:rPr>
                        <a:t>TEMPORARY</a:t>
                      </a:r>
                      <a:r>
                        <a:rPr sz="1000" b="1" dirty="0">
                          <a:solidFill>
                            <a:srgbClr val="373435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373435"/>
                          </a:solidFill>
                          <a:latin typeface="Franklin Gothic Demi Cond"/>
                          <a:cs typeface="Franklin Gothic Demi Cond"/>
                        </a:rPr>
                        <a:t>SIGNAGE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T="1095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A9A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5405" marB="0" vert="vert27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spc="8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901.rs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587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800" spc="2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Pole</a:t>
                      </a:r>
                      <a:r>
                        <a:rPr sz="800" spc="6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Flag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587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6705" algn="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80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8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820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7785" algn="ctr">
                        <a:lnSpc>
                          <a:spcPct val="100000"/>
                        </a:lnSpc>
                      </a:pPr>
                      <a:r>
                        <a:rPr sz="800" spc="2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2’w </a:t>
                      </a:r>
                      <a:r>
                        <a:rPr sz="800" spc="1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x</a:t>
                      </a:r>
                      <a:r>
                        <a:rPr sz="800" spc="8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2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6’w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8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Double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4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8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12</a:t>
                      </a:r>
                      <a:r>
                        <a:rPr sz="800" spc="4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sq-ft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4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19734">
                        <a:lnSpc>
                          <a:spcPct val="100000"/>
                        </a:lnSpc>
                      </a:pPr>
                      <a:r>
                        <a:rPr sz="8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96</a:t>
                      </a:r>
                      <a:r>
                        <a:rPr sz="800" spc="4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sq-ft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48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99109">
                        <a:lnSpc>
                          <a:spcPct val="100000"/>
                        </a:lnSpc>
                      </a:pPr>
                      <a:r>
                        <a:rPr sz="800" spc="1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Temporary</a:t>
                      </a:r>
                      <a:r>
                        <a:rPr sz="800" spc="45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20" dirty="0">
                          <a:solidFill>
                            <a:srgbClr val="373435"/>
                          </a:solidFill>
                          <a:latin typeface="Franklin Gothic Book"/>
                          <a:cs typeface="Franklin Gothic Book"/>
                        </a:rPr>
                        <a:t>Sign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" name="object 57"/>
          <p:cNvSpPr txBox="1"/>
          <p:nvPr/>
        </p:nvSpPr>
        <p:spPr>
          <a:xfrm>
            <a:off x="12700774" y="1355594"/>
            <a:ext cx="441014" cy="87352"/>
          </a:xfrm>
          <a:prstGeom prst="rect">
            <a:avLst/>
          </a:prstGeom>
        </p:spPr>
        <p:txBody>
          <a:bodyPr vert="horz" wrap="square" lIns="0" tIns="14244" rIns="0" bIns="0" rtlCol="0">
            <a:spAutoFit/>
          </a:bodyPr>
          <a:lstStyle/>
          <a:p>
            <a:pPr marL="23556">
              <a:spcBef>
                <a:spcPts val="112"/>
              </a:spcBef>
            </a:pP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10/17/19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699387" y="1461504"/>
            <a:ext cx="443753" cy="190182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4383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733">
              <a:latin typeface="Times New Roman"/>
              <a:cs typeface="Times New Roman"/>
            </a:endParaRPr>
          </a:p>
          <a:p>
            <a:pPr marL="27391"/>
            <a:r>
              <a:rPr sz="474" b="1" spc="17" dirty="0">
                <a:solidFill>
                  <a:srgbClr val="373435"/>
                </a:solidFill>
                <a:latin typeface="Arial Narrow"/>
                <a:cs typeface="Arial Narrow"/>
              </a:rPr>
              <a:t>Rev1.</a:t>
            </a:r>
            <a:r>
              <a:rPr sz="474" b="1" spc="-13" dirty="0">
                <a:solidFill>
                  <a:srgbClr val="373435"/>
                </a:solidFill>
                <a:latin typeface="Arial Narrow"/>
                <a:cs typeface="Arial Narrow"/>
              </a:rPr>
              <a:t> </a:t>
            </a: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02/20/20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92175" y="3555383"/>
            <a:ext cx="4468756" cy="1107510"/>
          </a:xfrm>
          <a:prstGeom prst="rect">
            <a:avLst/>
          </a:prstGeom>
        </p:spPr>
        <p:txBody>
          <a:bodyPr vert="horz" wrap="square" lIns="0" tIns="8218" rIns="0" bIns="0" rtlCol="0">
            <a:spAutoFit/>
          </a:bodyPr>
          <a:lstStyle/>
          <a:p>
            <a:pPr marL="58616" marR="357175" indent="-48208">
              <a:lnSpc>
                <a:spcPct val="104700"/>
              </a:lnSpc>
              <a:spcBef>
                <a:spcPts val="65"/>
              </a:spcBef>
            </a:pPr>
            <a:r>
              <a:rPr sz="992" spc="4" dirty="0">
                <a:solidFill>
                  <a:srgbClr val="ED3237"/>
                </a:solidFill>
                <a:latin typeface="Calibri"/>
                <a:cs typeface="Calibri"/>
              </a:rPr>
              <a:t>*Regulatory </a:t>
            </a:r>
            <a:r>
              <a:rPr sz="992" spc="35" dirty="0">
                <a:solidFill>
                  <a:srgbClr val="ED3237"/>
                </a:solidFill>
                <a:latin typeface="Calibri"/>
                <a:cs typeface="Calibri"/>
              </a:rPr>
              <a:t>signs </a:t>
            </a:r>
            <a:r>
              <a:rPr sz="992" spc="4" dirty="0">
                <a:solidFill>
                  <a:srgbClr val="ED3237"/>
                </a:solidFill>
                <a:latin typeface="Calibri"/>
                <a:cs typeface="Calibri"/>
              </a:rPr>
              <a:t>mandated </a:t>
            </a:r>
            <a:r>
              <a:rPr sz="992" spc="-13" dirty="0">
                <a:solidFill>
                  <a:srgbClr val="ED3237"/>
                </a:solidFill>
                <a:latin typeface="Calibri"/>
                <a:cs typeface="Calibri"/>
              </a:rPr>
              <a:t>by </a:t>
            </a:r>
            <a:r>
              <a:rPr sz="992" spc="-4" dirty="0">
                <a:solidFill>
                  <a:srgbClr val="ED3237"/>
                </a:solidFill>
                <a:latin typeface="Calibri"/>
                <a:cs typeface="Calibri"/>
              </a:rPr>
              <a:t>the </a:t>
            </a:r>
            <a:r>
              <a:rPr sz="992" spc="22" dirty="0">
                <a:solidFill>
                  <a:srgbClr val="ED3237"/>
                </a:solidFill>
                <a:latin typeface="Calibri"/>
                <a:cs typeface="Calibri"/>
              </a:rPr>
              <a:t>State </a:t>
            </a:r>
            <a:r>
              <a:rPr sz="992" spc="-4" dirty="0">
                <a:solidFill>
                  <a:srgbClr val="ED3237"/>
                </a:solidFill>
                <a:latin typeface="Calibri"/>
                <a:cs typeface="Calibri"/>
              </a:rPr>
              <a:t>or </a:t>
            </a:r>
            <a:r>
              <a:rPr sz="992" dirty="0">
                <a:solidFill>
                  <a:srgbClr val="ED3237"/>
                </a:solidFill>
                <a:latin typeface="Calibri"/>
                <a:cs typeface="Calibri"/>
              </a:rPr>
              <a:t>County </a:t>
            </a:r>
            <a:r>
              <a:rPr sz="992" spc="-9" dirty="0">
                <a:solidFill>
                  <a:srgbClr val="ED3237"/>
                </a:solidFill>
                <a:latin typeface="Calibri"/>
                <a:cs typeface="Calibri"/>
              </a:rPr>
              <a:t>may be </a:t>
            </a:r>
            <a:r>
              <a:rPr sz="992" dirty="0">
                <a:solidFill>
                  <a:srgbClr val="ED3237"/>
                </a:solidFill>
                <a:latin typeface="Calibri"/>
                <a:cs typeface="Calibri"/>
              </a:rPr>
              <a:t>provided </a:t>
            </a:r>
            <a:r>
              <a:rPr sz="992" spc="-9" dirty="0">
                <a:solidFill>
                  <a:srgbClr val="ED3237"/>
                </a:solidFill>
                <a:latin typeface="Calibri"/>
                <a:cs typeface="Calibri"/>
              </a:rPr>
              <a:t>without  </a:t>
            </a:r>
            <a:r>
              <a:rPr sz="992" spc="4" dirty="0">
                <a:solidFill>
                  <a:srgbClr val="ED3237"/>
                </a:solidFill>
                <a:latin typeface="Calibri"/>
                <a:cs typeface="Calibri"/>
              </a:rPr>
              <a:t>requirement for </a:t>
            </a:r>
            <a:r>
              <a:rPr sz="992" spc="17" dirty="0">
                <a:solidFill>
                  <a:srgbClr val="ED3237"/>
                </a:solidFill>
                <a:latin typeface="Calibri"/>
                <a:cs typeface="Calibri"/>
              </a:rPr>
              <a:t>a </a:t>
            </a:r>
            <a:r>
              <a:rPr sz="992" spc="30" dirty="0">
                <a:solidFill>
                  <a:srgbClr val="ED3237"/>
                </a:solidFill>
                <a:latin typeface="Calibri"/>
                <a:cs typeface="Calibri"/>
              </a:rPr>
              <a:t>sign </a:t>
            </a:r>
            <a:r>
              <a:rPr sz="992" spc="4" dirty="0">
                <a:solidFill>
                  <a:srgbClr val="ED3237"/>
                </a:solidFill>
                <a:latin typeface="Calibri"/>
                <a:cs typeface="Calibri"/>
              </a:rPr>
              <a:t>permit </a:t>
            </a:r>
            <a:r>
              <a:rPr sz="992" spc="-4" dirty="0">
                <a:solidFill>
                  <a:srgbClr val="ED3237"/>
                </a:solidFill>
                <a:latin typeface="Calibri"/>
                <a:cs typeface="Calibri"/>
              </a:rPr>
              <a:t>or </a:t>
            </a:r>
            <a:r>
              <a:rPr sz="992" spc="22" dirty="0">
                <a:solidFill>
                  <a:srgbClr val="ED3237"/>
                </a:solidFill>
                <a:latin typeface="Calibri"/>
                <a:cs typeface="Calibri"/>
              </a:rPr>
              <a:t>inclusion </a:t>
            </a:r>
            <a:r>
              <a:rPr sz="992" spc="9" dirty="0">
                <a:solidFill>
                  <a:srgbClr val="ED3237"/>
                </a:solidFill>
                <a:latin typeface="Calibri"/>
                <a:cs typeface="Calibri"/>
              </a:rPr>
              <a:t>in </a:t>
            </a:r>
            <a:r>
              <a:rPr sz="992" spc="-4" dirty="0">
                <a:solidFill>
                  <a:srgbClr val="ED3237"/>
                </a:solidFill>
                <a:latin typeface="Calibri"/>
                <a:cs typeface="Calibri"/>
              </a:rPr>
              <a:t>the</a:t>
            </a:r>
            <a:r>
              <a:rPr sz="992" spc="47" dirty="0">
                <a:solidFill>
                  <a:srgbClr val="ED3237"/>
                </a:solidFill>
                <a:latin typeface="Calibri"/>
                <a:cs typeface="Calibri"/>
              </a:rPr>
              <a:t> </a:t>
            </a:r>
            <a:r>
              <a:rPr sz="992" spc="39" dirty="0">
                <a:solidFill>
                  <a:srgbClr val="ED3237"/>
                </a:solidFill>
                <a:latin typeface="Calibri"/>
                <a:cs typeface="Calibri"/>
              </a:rPr>
              <a:t>CSPA.</a:t>
            </a:r>
            <a:endParaRPr sz="992">
              <a:latin typeface="Calibri"/>
              <a:cs typeface="Calibri"/>
            </a:endParaRPr>
          </a:p>
          <a:p>
            <a:pPr marL="10956">
              <a:spcBef>
                <a:spcPts val="854"/>
              </a:spcBef>
            </a:pPr>
            <a:r>
              <a:rPr sz="992" spc="-56" dirty="0">
                <a:solidFill>
                  <a:srgbClr val="ED3237"/>
                </a:solidFill>
                <a:latin typeface="Calibri"/>
                <a:cs typeface="Calibri"/>
              </a:rPr>
              <a:t>**No </a:t>
            </a:r>
            <a:r>
              <a:rPr sz="992" spc="39" dirty="0">
                <a:solidFill>
                  <a:srgbClr val="ED3237"/>
                </a:solidFill>
                <a:latin typeface="Calibri"/>
                <a:cs typeface="Calibri"/>
              </a:rPr>
              <a:t>Signs </a:t>
            </a:r>
            <a:r>
              <a:rPr sz="992" dirty="0">
                <a:solidFill>
                  <a:srgbClr val="ED3237"/>
                </a:solidFill>
                <a:latin typeface="Calibri"/>
                <a:cs typeface="Calibri"/>
              </a:rPr>
              <a:t>will </a:t>
            </a:r>
            <a:r>
              <a:rPr sz="992" spc="-9" dirty="0">
                <a:solidFill>
                  <a:srgbClr val="ED3237"/>
                </a:solidFill>
                <a:latin typeface="Calibri"/>
                <a:cs typeface="Calibri"/>
              </a:rPr>
              <a:t>be </a:t>
            </a:r>
            <a:r>
              <a:rPr sz="992" spc="13" dirty="0">
                <a:solidFill>
                  <a:srgbClr val="ED3237"/>
                </a:solidFill>
                <a:latin typeface="Calibri"/>
                <a:cs typeface="Calibri"/>
              </a:rPr>
              <a:t>located so </a:t>
            </a:r>
            <a:r>
              <a:rPr sz="992" spc="39" dirty="0">
                <a:solidFill>
                  <a:srgbClr val="ED3237"/>
                </a:solidFill>
                <a:latin typeface="Calibri"/>
                <a:cs typeface="Calibri"/>
              </a:rPr>
              <a:t>as </a:t>
            </a:r>
            <a:r>
              <a:rPr sz="992" spc="-13" dirty="0">
                <a:solidFill>
                  <a:srgbClr val="ED3237"/>
                </a:solidFill>
                <a:latin typeface="Calibri"/>
                <a:cs typeface="Calibri"/>
              </a:rPr>
              <a:t>to </a:t>
            </a:r>
            <a:r>
              <a:rPr sz="992" spc="17" dirty="0">
                <a:solidFill>
                  <a:srgbClr val="ED3237"/>
                </a:solidFill>
                <a:latin typeface="Calibri"/>
                <a:cs typeface="Calibri"/>
              </a:rPr>
              <a:t>obstruct </a:t>
            </a:r>
            <a:r>
              <a:rPr sz="992" spc="22" dirty="0">
                <a:solidFill>
                  <a:srgbClr val="ED3237"/>
                </a:solidFill>
                <a:latin typeface="Calibri"/>
                <a:cs typeface="Calibri"/>
              </a:rPr>
              <a:t>sight distance </a:t>
            </a:r>
            <a:r>
              <a:rPr sz="992" spc="-4" dirty="0">
                <a:solidFill>
                  <a:srgbClr val="ED3237"/>
                </a:solidFill>
                <a:latin typeface="Calibri"/>
                <a:cs typeface="Calibri"/>
              </a:rPr>
              <a:t>or</a:t>
            </a:r>
            <a:r>
              <a:rPr sz="992" spc="-26" dirty="0">
                <a:solidFill>
                  <a:srgbClr val="ED3237"/>
                </a:solidFill>
                <a:latin typeface="Calibri"/>
                <a:cs typeface="Calibri"/>
              </a:rPr>
              <a:t> </a:t>
            </a:r>
            <a:r>
              <a:rPr sz="992" spc="13" dirty="0">
                <a:solidFill>
                  <a:srgbClr val="ED3237"/>
                </a:solidFill>
                <a:latin typeface="Calibri"/>
                <a:cs typeface="Calibri"/>
              </a:rPr>
              <a:t>pedestrian </a:t>
            </a:r>
            <a:r>
              <a:rPr sz="992" spc="9" dirty="0">
                <a:solidFill>
                  <a:srgbClr val="ED3237"/>
                </a:solidFill>
                <a:latin typeface="Calibri"/>
                <a:cs typeface="Calibri"/>
              </a:rPr>
              <a:t>walkways.</a:t>
            </a:r>
            <a:endParaRPr sz="992">
              <a:latin typeface="Calibri"/>
              <a:cs typeface="Calibri"/>
            </a:endParaRPr>
          </a:p>
          <a:p>
            <a:pPr marL="10956">
              <a:spcBef>
                <a:spcPts val="720"/>
              </a:spcBef>
            </a:pPr>
            <a:r>
              <a:rPr sz="992" spc="-26" dirty="0">
                <a:solidFill>
                  <a:srgbClr val="ED3237"/>
                </a:solidFill>
                <a:latin typeface="Calibri"/>
                <a:cs typeface="Calibri"/>
              </a:rPr>
              <a:t>***Temporary </a:t>
            </a:r>
            <a:r>
              <a:rPr sz="992" spc="13" dirty="0">
                <a:solidFill>
                  <a:srgbClr val="ED3237"/>
                </a:solidFill>
                <a:latin typeface="Calibri"/>
                <a:cs typeface="Calibri"/>
              </a:rPr>
              <a:t>Pole </a:t>
            </a:r>
            <a:r>
              <a:rPr sz="992" spc="39" dirty="0">
                <a:solidFill>
                  <a:srgbClr val="ED3237"/>
                </a:solidFill>
                <a:latin typeface="Calibri"/>
                <a:cs typeface="Calibri"/>
              </a:rPr>
              <a:t>Flags </a:t>
            </a:r>
            <a:r>
              <a:rPr sz="992" spc="-9" dirty="0">
                <a:solidFill>
                  <a:srgbClr val="ED3237"/>
                </a:solidFill>
                <a:latin typeface="Calibri"/>
                <a:cs typeface="Calibri"/>
              </a:rPr>
              <a:t>may be </a:t>
            </a:r>
            <a:r>
              <a:rPr sz="992" spc="4" dirty="0">
                <a:solidFill>
                  <a:srgbClr val="ED3237"/>
                </a:solidFill>
                <a:latin typeface="Calibri"/>
                <a:cs typeface="Calibri"/>
              </a:rPr>
              <a:t>posted </a:t>
            </a:r>
            <a:r>
              <a:rPr sz="992" spc="-4" dirty="0">
                <a:solidFill>
                  <a:srgbClr val="ED3237"/>
                </a:solidFill>
                <a:latin typeface="Calibri"/>
                <a:cs typeface="Calibri"/>
              </a:rPr>
              <a:t>up </a:t>
            </a:r>
            <a:r>
              <a:rPr sz="992" spc="-13" dirty="0">
                <a:solidFill>
                  <a:srgbClr val="ED3237"/>
                </a:solidFill>
                <a:latin typeface="Calibri"/>
                <a:cs typeface="Calibri"/>
              </a:rPr>
              <a:t>to </a:t>
            </a:r>
            <a:r>
              <a:rPr sz="992" dirty="0">
                <a:solidFill>
                  <a:srgbClr val="ED3237"/>
                </a:solidFill>
                <a:latin typeface="Calibri"/>
                <a:cs typeface="Calibri"/>
              </a:rPr>
              <a:t>three </a:t>
            </a:r>
            <a:r>
              <a:rPr sz="992" spc="47" dirty="0">
                <a:solidFill>
                  <a:srgbClr val="ED3237"/>
                </a:solidFill>
                <a:latin typeface="Calibri"/>
                <a:cs typeface="Calibri"/>
              </a:rPr>
              <a:t>(3)</a:t>
            </a:r>
            <a:r>
              <a:rPr sz="992" spc="250" dirty="0">
                <a:solidFill>
                  <a:srgbClr val="ED3237"/>
                </a:solidFill>
                <a:latin typeface="Calibri"/>
                <a:cs typeface="Calibri"/>
              </a:rPr>
              <a:t> </a:t>
            </a:r>
            <a:r>
              <a:rPr sz="992" spc="17" dirty="0">
                <a:solidFill>
                  <a:srgbClr val="ED3237"/>
                </a:solidFill>
                <a:latin typeface="Calibri"/>
                <a:cs typeface="Calibri"/>
              </a:rPr>
              <a:t>years.</a:t>
            </a:r>
            <a:endParaRPr sz="992">
              <a:latin typeface="Calibri"/>
              <a:cs typeface="Calibri"/>
            </a:endParaRPr>
          </a:p>
          <a:p>
            <a:pPr marL="10956">
              <a:spcBef>
                <a:spcPts val="871"/>
              </a:spcBef>
            </a:pPr>
            <a:r>
              <a:rPr sz="992" spc="-39" dirty="0">
                <a:solidFill>
                  <a:srgbClr val="ED3237"/>
                </a:solidFill>
                <a:latin typeface="Calibri"/>
                <a:cs typeface="Calibri"/>
              </a:rPr>
              <a:t>****Minor </a:t>
            </a:r>
            <a:r>
              <a:rPr sz="992" spc="35" dirty="0">
                <a:solidFill>
                  <a:srgbClr val="ED3237"/>
                </a:solidFill>
                <a:latin typeface="Calibri"/>
                <a:cs typeface="Calibri"/>
              </a:rPr>
              <a:t>signs </a:t>
            </a:r>
            <a:r>
              <a:rPr sz="992" spc="-9" dirty="0">
                <a:solidFill>
                  <a:srgbClr val="ED3237"/>
                </a:solidFill>
                <a:latin typeface="Calibri"/>
                <a:cs typeface="Calibri"/>
              </a:rPr>
              <a:t>may be </a:t>
            </a:r>
            <a:r>
              <a:rPr sz="992" dirty="0">
                <a:solidFill>
                  <a:srgbClr val="ED3237"/>
                </a:solidFill>
                <a:latin typeface="Calibri"/>
                <a:cs typeface="Calibri"/>
              </a:rPr>
              <a:t>provided </a:t>
            </a:r>
            <a:r>
              <a:rPr sz="992" spc="13" dirty="0">
                <a:solidFill>
                  <a:srgbClr val="ED3237"/>
                </a:solidFill>
                <a:latin typeface="Calibri"/>
                <a:cs typeface="Calibri"/>
              </a:rPr>
              <a:t>pursuant </a:t>
            </a:r>
            <a:r>
              <a:rPr sz="992" spc="-13" dirty="0">
                <a:solidFill>
                  <a:srgbClr val="ED3237"/>
                </a:solidFill>
                <a:latin typeface="Calibri"/>
                <a:cs typeface="Calibri"/>
              </a:rPr>
              <a:t>to </a:t>
            </a:r>
            <a:r>
              <a:rPr sz="992" spc="17" dirty="0">
                <a:solidFill>
                  <a:srgbClr val="ED3237"/>
                </a:solidFill>
                <a:latin typeface="Calibri"/>
                <a:cs typeface="Calibri"/>
              </a:rPr>
              <a:t>Article </a:t>
            </a:r>
            <a:r>
              <a:rPr sz="992" spc="52" dirty="0">
                <a:solidFill>
                  <a:srgbClr val="ED3237"/>
                </a:solidFill>
                <a:latin typeface="Calibri"/>
                <a:cs typeface="Calibri"/>
              </a:rPr>
              <a:t>12 </a:t>
            </a:r>
            <a:r>
              <a:rPr sz="992" spc="-9" dirty="0">
                <a:solidFill>
                  <a:srgbClr val="ED3237"/>
                </a:solidFill>
                <a:latin typeface="Calibri"/>
                <a:cs typeface="Calibri"/>
              </a:rPr>
              <a:t>of</a:t>
            </a:r>
            <a:r>
              <a:rPr sz="992" spc="138" dirty="0">
                <a:solidFill>
                  <a:srgbClr val="ED3237"/>
                </a:solidFill>
                <a:latin typeface="Calibri"/>
                <a:cs typeface="Calibri"/>
              </a:rPr>
              <a:t> </a:t>
            </a:r>
            <a:r>
              <a:rPr sz="992" spc="-4" dirty="0">
                <a:solidFill>
                  <a:srgbClr val="ED3237"/>
                </a:solidFill>
                <a:latin typeface="Calibri"/>
                <a:cs typeface="Calibri"/>
              </a:rPr>
              <a:t>the </a:t>
            </a:r>
            <a:r>
              <a:rPr sz="992" spc="13" dirty="0">
                <a:solidFill>
                  <a:srgbClr val="ED3237"/>
                </a:solidFill>
                <a:latin typeface="Calibri"/>
                <a:cs typeface="Calibri"/>
              </a:rPr>
              <a:t>Zoning </a:t>
            </a:r>
            <a:r>
              <a:rPr sz="992" spc="9" dirty="0">
                <a:solidFill>
                  <a:srgbClr val="ED3237"/>
                </a:solidFill>
                <a:latin typeface="Calibri"/>
                <a:cs typeface="Calibri"/>
              </a:rPr>
              <a:t>Ordinance</a:t>
            </a:r>
            <a:endParaRPr sz="992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752511" y="8798651"/>
            <a:ext cx="390612" cy="282694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95873" rIns="0" bIns="0" rtlCol="0">
            <a:spAutoFit/>
          </a:bodyPr>
          <a:lstStyle/>
          <a:p>
            <a:pPr marL="185709">
              <a:spcBef>
                <a:spcPts val="755"/>
              </a:spcBef>
            </a:pPr>
            <a:r>
              <a:rPr sz="1208" dirty="0">
                <a:solidFill>
                  <a:srgbClr val="373435"/>
                </a:solidFill>
                <a:latin typeface="Arial"/>
                <a:cs typeface="Arial"/>
              </a:rPr>
              <a:t>8</a:t>
            </a:r>
            <a:endParaRPr sz="1208">
              <a:latin typeface="Arial"/>
              <a:cs typeface="Arial"/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4" y="821765"/>
            <a:ext cx="13174157" cy="84806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5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2836" y="1006848"/>
            <a:ext cx="2445024" cy="216273"/>
          </a:xfrm>
          <a:prstGeom prst="rect">
            <a:avLst/>
          </a:prstGeom>
        </p:spPr>
        <p:txBody>
          <a:bodyPr vert="horz" wrap="square" lIns="0" tIns="10409" rIns="0" bIns="0" rtlCol="0">
            <a:spAutoFit/>
          </a:bodyPr>
          <a:lstStyle/>
          <a:p>
            <a:pPr marL="10956">
              <a:spcBef>
                <a:spcPts val="82"/>
              </a:spcBef>
            </a:pPr>
            <a:r>
              <a:rPr sz="1337" b="1" spc="-17" dirty="0">
                <a:solidFill>
                  <a:srgbClr val="231F20"/>
                </a:solidFill>
                <a:latin typeface="Calibri"/>
                <a:cs typeface="Calibri"/>
              </a:rPr>
              <a:t>Commonwealth </a:t>
            </a:r>
            <a:r>
              <a:rPr sz="1337" b="1" spc="-9" dirty="0">
                <a:solidFill>
                  <a:srgbClr val="231F20"/>
                </a:solidFill>
                <a:latin typeface="Calibri"/>
                <a:cs typeface="Calibri"/>
              </a:rPr>
              <a:t>Centre </a:t>
            </a:r>
            <a:r>
              <a:rPr sz="1337" b="1" spc="30" dirty="0">
                <a:solidFill>
                  <a:srgbClr val="231F20"/>
                </a:solidFill>
                <a:latin typeface="Calibri"/>
                <a:cs typeface="Calibri"/>
              </a:rPr>
              <a:t>| </a:t>
            </a:r>
            <a:r>
              <a:rPr sz="1337" b="1" spc="26" dirty="0">
                <a:solidFill>
                  <a:srgbClr val="231F20"/>
                </a:solidFill>
                <a:latin typeface="Calibri"/>
                <a:cs typeface="Calibri"/>
              </a:rPr>
              <a:t>Site</a:t>
            </a:r>
            <a:r>
              <a:rPr sz="1337" b="1" spc="1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37" b="1" spc="-9" dirty="0">
                <a:solidFill>
                  <a:srgbClr val="231F20"/>
                </a:solidFill>
                <a:latin typeface="Calibri"/>
                <a:cs typeface="Calibri"/>
              </a:rPr>
              <a:t>Plan</a:t>
            </a:r>
            <a:endParaRPr sz="1337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3072" y="1259943"/>
            <a:ext cx="2443928" cy="0"/>
          </a:xfrm>
          <a:custGeom>
            <a:avLst/>
            <a:gdLst/>
            <a:ahLst/>
            <a:cxnLst/>
            <a:rect l="l" t="t" r="r" b="b"/>
            <a:pathLst>
              <a:path w="2832735">
                <a:moveTo>
                  <a:pt x="0" y="0"/>
                </a:moveTo>
                <a:lnTo>
                  <a:pt x="2832214" y="0"/>
                </a:lnTo>
              </a:path>
            </a:pathLst>
          </a:custGeom>
          <a:ln w="20193">
            <a:solidFill>
              <a:srgbClr val="96989A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" name="object 4"/>
          <p:cNvSpPr/>
          <p:nvPr/>
        </p:nvSpPr>
        <p:spPr>
          <a:xfrm>
            <a:off x="11354202" y="1088600"/>
            <a:ext cx="1789256" cy="213111"/>
          </a:xfrm>
          <a:custGeom>
            <a:avLst/>
            <a:gdLst/>
            <a:ahLst/>
            <a:cxnLst/>
            <a:rect l="l" t="t" r="r" b="b"/>
            <a:pathLst>
              <a:path w="2073909" h="247015">
                <a:moveTo>
                  <a:pt x="2073452" y="246964"/>
                </a:moveTo>
                <a:lnTo>
                  <a:pt x="0" y="246964"/>
                </a:lnTo>
                <a:lnTo>
                  <a:pt x="0" y="0"/>
                </a:lnTo>
                <a:lnTo>
                  <a:pt x="2073452" y="0"/>
                </a:lnTo>
                <a:lnTo>
                  <a:pt x="2073452" y="246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" name="object 5"/>
          <p:cNvSpPr/>
          <p:nvPr/>
        </p:nvSpPr>
        <p:spPr>
          <a:xfrm>
            <a:off x="11420416" y="1156962"/>
            <a:ext cx="1278447" cy="88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" name="object 6"/>
          <p:cNvSpPr/>
          <p:nvPr/>
        </p:nvSpPr>
        <p:spPr>
          <a:xfrm>
            <a:off x="12709787" y="1849317"/>
            <a:ext cx="431153" cy="0"/>
          </a:xfrm>
          <a:custGeom>
            <a:avLst/>
            <a:gdLst/>
            <a:ahLst/>
            <a:cxnLst/>
            <a:rect l="l" t="t" r="r" b="b"/>
            <a:pathLst>
              <a:path w="499744">
                <a:moveTo>
                  <a:pt x="0" y="0"/>
                </a:moveTo>
                <a:lnTo>
                  <a:pt x="499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" name="object 7"/>
          <p:cNvSpPr/>
          <p:nvPr/>
        </p:nvSpPr>
        <p:spPr>
          <a:xfrm>
            <a:off x="11354208" y="2125541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" name="object 8"/>
          <p:cNvSpPr/>
          <p:nvPr/>
        </p:nvSpPr>
        <p:spPr>
          <a:xfrm>
            <a:off x="11354208" y="2945603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" name="object 9"/>
          <p:cNvSpPr/>
          <p:nvPr/>
        </p:nvSpPr>
        <p:spPr>
          <a:xfrm>
            <a:off x="11354208" y="1218980"/>
            <a:ext cx="0" cy="7886202"/>
          </a:xfrm>
          <a:custGeom>
            <a:avLst/>
            <a:gdLst/>
            <a:ahLst/>
            <a:cxnLst/>
            <a:rect l="l" t="t" r="r" b="b"/>
            <a:pathLst>
              <a:path h="9140825">
                <a:moveTo>
                  <a:pt x="0" y="0"/>
                </a:moveTo>
                <a:lnTo>
                  <a:pt x="0" y="9140736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" name="object 10"/>
          <p:cNvSpPr/>
          <p:nvPr/>
        </p:nvSpPr>
        <p:spPr>
          <a:xfrm>
            <a:off x="13143066" y="1218978"/>
            <a:ext cx="0" cy="7886202"/>
          </a:xfrm>
          <a:custGeom>
            <a:avLst/>
            <a:gdLst/>
            <a:ahLst/>
            <a:cxnLst/>
            <a:rect l="l" t="t" r="r" b="b"/>
            <a:pathLst>
              <a:path h="9140825">
                <a:moveTo>
                  <a:pt x="0" y="0"/>
                </a:moveTo>
                <a:lnTo>
                  <a:pt x="0" y="9140736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" name="object 11"/>
          <p:cNvSpPr/>
          <p:nvPr/>
        </p:nvSpPr>
        <p:spPr>
          <a:xfrm>
            <a:off x="11354208" y="8798651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" name="object 12"/>
          <p:cNvSpPr/>
          <p:nvPr/>
        </p:nvSpPr>
        <p:spPr>
          <a:xfrm>
            <a:off x="11354208" y="8492438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" name="object 13"/>
          <p:cNvSpPr/>
          <p:nvPr/>
        </p:nvSpPr>
        <p:spPr>
          <a:xfrm>
            <a:off x="11354208" y="8077275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" name="object 14"/>
          <p:cNvSpPr/>
          <p:nvPr/>
        </p:nvSpPr>
        <p:spPr>
          <a:xfrm>
            <a:off x="11403236" y="8113523"/>
            <a:ext cx="334732" cy="61358"/>
          </a:xfrm>
          <a:custGeom>
            <a:avLst/>
            <a:gdLst/>
            <a:ahLst/>
            <a:cxnLst/>
            <a:rect l="l" t="t" r="r" b="b"/>
            <a:pathLst>
              <a:path w="387984" h="71120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60" y="50596"/>
                </a:lnTo>
                <a:lnTo>
                  <a:pt x="10363" y="50596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387984" h="71120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596"/>
                </a:lnTo>
                <a:lnTo>
                  <a:pt x="30660" y="50596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387984" h="71120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387984" h="71120">
                <a:moveTo>
                  <a:pt x="60058" y="15659"/>
                </a:moveTo>
                <a:lnTo>
                  <a:pt x="53530" y="16662"/>
                </a:lnTo>
                <a:lnTo>
                  <a:pt x="45389" y="54749"/>
                </a:lnTo>
                <a:lnTo>
                  <a:pt x="51765" y="54749"/>
                </a:lnTo>
                <a:lnTo>
                  <a:pt x="60058" y="15659"/>
                </a:lnTo>
                <a:close/>
              </a:path>
              <a:path w="387984" h="71120">
                <a:moveTo>
                  <a:pt x="61899" y="0"/>
                </a:moveTo>
                <a:lnTo>
                  <a:pt x="56680" y="0"/>
                </a:lnTo>
                <a:lnTo>
                  <a:pt x="54683" y="2070"/>
                </a:lnTo>
                <a:lnTo>
                  <a:pt x="54610" y="7289"/>
                </a:lnTo>
                <a:lnTo>
                  <a:pt x="56680" y="9359"/>
                </a:lnTo>
                <a:lnTo>
                  <a:pt x="61899" y="9359"/>
                </a:lnTo>
                <a:lnTo>
                  <a:pt x="63982" y="7289"/>
                </a:lnTo>
                <a:lnTo>
                  <a:pt x="63982" y="2070"/>
                </a:lnTo>
                <a:lnTo>
                  <a:pt x="61899" y="0"/>
                </a:lnTo>
                <a:close/>
              </a:path>
              <a:path w="387984" h="71120">
                <a:moveTo>
                  <a:pt x="65430" y="62128"/>
                </a:moveTo>
                <a:lnTo>
                  <a:pt x="63207" y="66967"/>
                </a:lnTo>
                <a:lnTo>
                  <a:pt x="68046" y="69418"/>
                </a:lnTo>
                <a:lnTo>
                  <a:pt x="72034" y="70421"/>
                </a:lnTo>
                <a:lnTo>
                  <a:pt x="87858" y="70421"/>
                </a:lnTo>
                <a:lnTo>
                  <a:pt x="93687" y="66268"/>
                </a:lnTo>
                <a:lnTo>
                  <a:pt x="93912" y="65354"/>
                </a:lnTo>
                <a:lnTo>
                  <a:pt x="72732" y="65354"/>
                </a:lnTo>
                <a:lnTo>
                  <a:pt x="69430" y="64427"/>
                </a:lnTo>
                <a:lnTo>
                  <a:pt x="65430" y="62128"/>
                </a:lnTo>
                <a:close/>
              </a:path>
              <a:path w="387984" h="71120">
                <a:moveTo>
                  <a:pt x="97664" y="48831"/>
                </a:moveTo>
                <a:lnTo>
                  <a:pt x="91935" y="48831"/>
                </a:lnTo>
                <a:lnTo>
                  <a:pt x="90322" y="55829"/>
                </a:lnTo>
                <a:lnTo>
                  <a:pt x="88544" y="63347"/>
                </a:lnTo>
                <a:lnTo>
                  <a:pt x="84861" y="65354"/>
                </a:lnTo>
                <a:lnTo>
                  <a:pt x="93912" y="65354"/>
                </a:lnTo>
                <a:lnTo>
                  <a:pt x="96456" y="54978"/>
                </a:lnTo>
                <a:lnTo>
                  <a:pt x="97002" y="52832"/>
                </a:lnTo>
                <a:lnTo>
                  <a:pt x="97664" y="48831"/>
                </a:lnTo>
                <a:close/>
              </a:path>
              <a:path w="387984" h="71120">
                <a:moveTo>
                  <a:pt x="97459" y="15354"/>
                </a:moveTo>
                <a:lnTo>
                  <a:pt x="85940" y="15354"/>
                </a:lnTo>
                <a:lnTo>
                  <a:pt x="81178" y="17272"/>
                </a:lnTo>
                <a:lnTo>
                  <a:pt x="71970" y="25641"/>
                </a:lnTo>
                <a:lnTo>
                  <a:pt x="68046" y="34239"/>
                </a:lnTo>
                <a:lnTo>
                  <a:pt x="68046" y="50761"/>
                </a:lnTo>
                <a:lnTo>
                  <a:pt x="72034" y="55435"/>
                </a:lnTo>
                <a:lnTo>
                  <a:pt x="84175" y="55435"/>
                </a:lnTo>
                <a:lnTo>
                  <a:pt x="88087" y="53822"/>
                </a:lnTo>
                <a:lnTo>
                  <a:pt x="90809" y="50292"/>
                </a:lnTo>
                <a:lnTo>
                  <a:pt x="76796" y="50292"/>
                </a:lnTo>
                <a:lnTo>
                  <a:pt x="74498" y="48069"/>
                </a:lnTo>
                <a:lnTo>
                  <a:pt x="74498" y="36779"/>
                </a:lnTo>
                <a:lnTo>
                  <a:pt x="77647" y="27952"/>
                </a:lnTo>
                <a:lnTo>
                  <a:pt x="81254" y="24574"/>
                </a:lnTo>
                <a:lnTo>
                  <a:pt x="84251" y="21729"/>
                </a:lnTo>
                <a:lnTo>
                  <a:pt x="87477" y="20650"/>
                </a:lnTo>
                <a:lnTo>
                  <a:pt x="103781" y="20650"/>
                </a:lnTo>
                <a:lnTo>
                  <a:pt x="103911" y="20193"/>
                </a:lnTo>
                <a:lnTo>
                  <a:pt x="104444" y="18732"/>
                </a:lnTo>
                <a:lnTo>
                  <a:pt x="100609" y="16281"/>
                </a:lnTo>
                <a:lnTo>
                  <a:pt x="97459" y="15354"/>
                </a:lnTo>
                <a:close/>
              </a:path>
              <a:path w="387984" h="71120">
                <a:moveTo>
                  <a:pt x="103781" y="20650"/>
                </a:moveTo>
                <a:lnTo>
                  <a:pt x="93853" y="20650"/>
                </a:lnTo>
                <a:lnTo>
                  <a:pt x="95770" y="20955"/>
                </a:lnTo>
                <a:lnTo>
                  <a:pt x="97536" y="21805"/>
                </a:lnTo>
                <a:lnTo>
                  <a:pt x="93459" y="41084"/>
                </a:lnTo>
                <a:lnTo>
                  <a:pt x="89471" y="47840"/>
                </a:lnTo>
                <a:lnTo>
                  <a:pt x="85090" y="50292"/>
                </a:lnTo>
                <a:lnTo>
                  <a:pt x="90809" y="50292"/>
                </a:lnTo>
                <a:lnTo>
                  <a:pt x="91935" y="48831"/>
                </a:lnTo>
                <a:lnTo>
                  <a:pt x="97664" y="48831"/>
                </a:lnTo>
                <a:lnTo>
                  <a:pt x="97840" y="47764"/>
                </a:lnTo>
                <a:lnTo>
                  <a:pt x="98615" y="44234"/>
                </a:lnTo>
                <a:lnTo>
                  <a:pt x="102908" y="23723"/>
                </a:lnTo>
                <a:lnTo>
                  <a:pt x="103781" y="20650"/>
                </a:lnTo>
                <a:close/>
              </a:path>
              <a:path w="387984" h="71120">
                <a:moveTo>
                  <a:pt x="123418" y="15354"/>
                </a:moveTo>
                <a:lnTo>
                  <a:pt x="117805" y="17970"/>
                </a:lnTo>
                <a:lnTo>
                  <a:pt x="118579" y="20878"/>
                </a:lnTo>
                <a:lnTo>
                  <a:pt x="118579" y="22491"/>
                </a:lnTo>
                <a:lnTo>
                  <a:pt x="117500" y="27406"/>
                </a:lnTo>
                <a:lnTo>
                  <a:pt x="111671" y="54749"/>
                </a:lnTo>
                <a:lnTo>
                  <a:pt x="117500" y="54749"/>
                </a:lnTo>
                <a:lnTo>
                  <a:pt x="122809" y="29794"/>
                </a:lnTo>
                <a:lnTo>
                  <a:pt x="127588" y="23799"/>
                </a:lnTo>
                <a:lnTo>
                  <a:pt x="123799" y="23799"/>
                </a:lnTo>
                <a:lnTo>
                  <a:pt x="124802" y="19888"/>
                </a:lnTo>
                <a:lnTo>
                  <a:pt x="124256" y="17805"/>
                </a:lnTo>
                <a:lnTo>
                  <a:pt x="123418" y="15354"/>
                </a:lnTo>
                <a:close/>
              </a:path>
              <a:path w="387984" h="71120">
                <a:moveTo>
                  <a:pt x="146227" y="20878"/>
                </a:moveTo>
                <a:lnTo>
                  <a:pt x="138544" y="20878"/>
                </a:lnTo>
                <a:lnTo>
                  <a:pt x="139852" y="22186"/>
                </a:lnTo>
                <a:lnTo>
                  <a:pt x="139842" y="25717"/>
                </a:lnTo>
                <a:lnTo>
                  <a:pt x="139700" y="26873"/>
                </a:lnTo>
                <a:lnTo>
                  <a:pt x="139242" y="28867"/>
                </a:lnTo>
                <a:lnTo>
                  <a:pt x="133705" y="54749"/>
                </a:lnTo>
                <a:lnTo>
                  <a:pt x="139776" y="54749"/>
                </a:lnTo>
                <a:lnTo>
                  <a:pt x="146013" y="25641"/>
                </a:lnTo>
                <a:lnTo>
                  <a:pt x="146151" y="24879"/>
                </a:lnTo>
                <a:lnTo>
                  <a:pt x="146227" y="20878"/>
                </a:lnTo>
                <a:close/>
              </a:path>
              <a:path w="387984" h="71120">
                <a:moveTo>
                  <a:pt x="143306" y="15659"/>
                </a:moveTo>
                <a:lnTo>
                  <a:pt x="133705" y="15659"/>
                </a:lnTo>
                <a:lnTo>
                  <a:pt x="127952" y="18275"/>
                </a:lnTo>
                <a:lnTo>
                  <a:pt x="123799" y="23799"/>
                </a:lnTo>
                <a:lnTo>
                  <a:pt x="127588" y="23799"/>
                </a:lnTo>
                <a:lnTo>
                  <a:pt x="127952" y="23342"/>
                </a:lnTo>
                <a:lnTo>
                  <a:pt x="133096" y="20878"/>
                </a:lnTo>
                <a:lnTo>
                  <a:pt x="146227" y="20878"/>
                </a:lnTo>
                <a:lnTo>
                  <a:pt x="146227" y="18580"/>
                </a:lnTo>
                <a:lnTo>
                  <a:pt x="143306" y="15659"/>
                </a:lnTo>
                <a:close/>
              </a:path>
              <a:path w="387984" h="71120">
                <a:moveTo>
                  <a:pt x="255117" y="15354"/>
                </a:moveTo>
                <a:lnTo>
                  <a:pt x="249516" y="17970"/>
                </a:lnTo>
                <a:lnTo>
                  <a:pt x="250278" y="20574"/>
                </a:lnTo>
                <a:lnTo>
                  <a:pt x="250355" y="22186"/>
                </a:lnTo>
                <a:lnTo>
                  <a:pt x="249057" y="28409"/>
                </a:lnTo>
                <a:lnTo>
                  <a:pt x="239991" y="70726"/>
                </a:lnTo>
                <a:lnTo>
                  <a:pt x="246214" y="69570"/>
                </a:lnTo>
                <a:lnTo>
                  <a:pt x="249593" y="53746"/>
                </a:lnTo>
                <a:lnTo>
                  <a:pt x="267908" y="53746"/>
                </a:lnTo>
                <a:lnTo>
                  <a:pt x="269087" y="53213"/>
                </a:lnTo>
                <a:lnTo>
                  <a:pt x="271190" y="50673"/>
                </a:lnTo>
                <a:lnTo>
                  <a:pt x="255346" y="50673"/>
                </a:lnTo>
                <a:lnTo>
                  <a:pt x="252577" y="49987"/>
                </a:lnTo>
                <a:lnTo>
                  <a:pt x="250659" y="48374"/>
                </a:lnTo>
                <a:lnTo>
                  <a:pt x="254660" y="29565"/>
                </a:lnTo>
                <a:lnTo>
                  <a:pt x="258724" y="24104"/>
                </a:lnTo>
                <a:lnTo>
                  <a:pt x="259697" y="23495"/>
                </a:lnTo>
                <a:lnTo>
                  <a:pt x="255739" y="23495"/>
                </a:lnTo>
                <a:lnTo>
                  <a:pt x="256425" y="19583"/>
                </a:lnTo>
                <a:lnTo>
                  <a:pt x="256044" y="17500"/>
                </a:lnTo>
                <a:lnTo>
                  <a:pt x="255117" y="15354"/>
                </a:lnTo>
                <a:close/>
              </a:path>
              <a:path w="387984" h="71120">
                <a:moveTo>
                  <a:pt x="221529" y="54749"/>
                </a:moveTo>
                <a:lnTo>
                  <a:pt x="215722" y="54749"/>
                </a:lnTo>
                <a:lnTo>
                  <a:pt x="214109" y="58826"/>
                </a:lnTo>
                <a:lnTo>
                  <a:pt x="212496" y="61353"/>
                </a:lnTo>
                <a:lnTo>
                  <a:pt x="209042" y="64503"/>
                </a:lnTo>
                <a:lnTo>
                  <a:pt x="206273" y="66192"/>
                </a:lnTo>
                <a:lnTo>
                  <a:pt x="204050" y="66421"/>
                </a:lnTo>
                <a:lnTo>
                  <a:pt x="205435" y="70497"/>
                </a:lnTo>
                <a:lnTo>
                  <a:pt x="208203" y="69951"/>
                </a:lnTo>
                <a:lnTo>
                  <a:pt x="211035" y="68643"/>
                </a:lnTo>
                <a:lnTo>
                  <a:pt x="217106" y="63893"/>
                </a:lnTo>
                <a:lnTo>
                  <a:pt x="220103" y="57365"/>
                </a:lnTo>
                <a:lnTo>
                  <a:pt x="221529" y="54749"/>
                </a:lnTo>
                <a:close/>
              </a:path>
              <a:path w="387984" h="71120">
                <a:moveTo>
                  <a:pt x="267908" y="53746"/>
                </a:moveTo>
                <a:lnTo>
                  <a:pt x="249593" y="53746"/>
                </a:lnTo>
                <a:lnTo>
                  <a:pt x="252044" y="55054"/>
                </a:lnTo>
                <a:lnTo>
                  <a:pt x="254736" y="55676"/>
                </a:lnTo>
                <a:lnTo>
                  <a:pt x="263639" y="55676"/>
                </a:lnTo>
                <a:lnTo>
                  <a:pt x="267908" y="53746"/>
                </a:lnTo>
                <a:close/>
              </a:path>
              <a:path w="387984" h="71120">
                <a:moveTo>
                  <a:pt x="215493" y="15659"/>
                </a:moveTo>
                <a:lnTo>
                  <a:pt x="209194" y="16967"/>
                </a:lnTo>
                <a:lnTo>
                  <a:pt x="212362" y="41465"/>
                </a:lnTo>
                <a:lnTo>
                  <a:pt x="212813" y="45148"/>
                </a:lnTo>
                <a:lnTo>
                  <a:pt x="213160" y="49987"/>
                </a:lnTo>
                <a:lnTo>
                  <a:pt x="213271" y="55054"/>
                </a:lnTo>
                <a:lnTo>
                  <a:pt x="215722" y="54749"/>
                </a:lnTo>
                <a:lnTo>
                  <a:pt x="221529" y="54749"/>
                </a:lnTo>
                <a:lnTo>
                  <a:pt x="224290" y="49682"/>
                </a:lnTo>
                <a:lnTo>
                  <a:pt x="218338" y="49682"/>
                </a:lnTo>
                <a:lnTo>
                  <a:pt x="218490" y="43764"/>
                </a:lnTo>
                <a:lnTo>
                  <a:pt x="215493" y="15659"/>
                </a:lnTo>
                <a:close/>
              </a:path>
              <a:path w="387984" h="71120">
                <a:moveTo>
                  <a:pt x="198831" y="7366"/>
                </a:moveTo>
                <a:lnTo>
                  <a:pt x="192760" y="7366"/>
                </a:lnTo>
                <a:lnTo>
                  <a:pt x="182702" y="54749"/>
                </a:lnTo>
                <a:lnTo>
                  <a:pt x="188772" y="54749"/>
                </a:lnTo>
                <a:lnTo>
                  <a:pt x="198831" y="7366"/>
                </a:lnTo>
                <a:close/>
              </a:path>
              <a:path w="387984" h="71120">
                <a:moveTo>
                  <a:pt x="279463" y="21120"/>
                </a:moveTo>
                <a:lnTo>
                  <a:pt x="271094" y="21120"/>
                </a:lnTo>
                <a:lnTo>
                  <a:pt x="272935" y="23114"/>
                </a:lnTo>
                <a:lnTo>
                  <a:pt x="272935" y="33934"/>
                </a:lnTo>
                <a:lnTo>
                  <a:pt x="270789" y="41465"/>
                </a:lnTo>
                <a:lnTo>
                  <a:pt x="266103" y="48450"/>
                </a:lnTo>
                <a:lnTo>
                  <a:pt x="262102" y="50673"/>
                </a:lnTo>
                <a:lnTo>
                  <a:pt x="271190" y="50673"/>
                </a:lnTo>
                <a:lnTo>
                  <a:pt x="276847" y="43840"/>
                </a:lnTo>
                <a:lnTo>
                  <a:pt x="279463" y="34785"/>
                </a:lnTo>
                <a:lnTo>
                  <a:pt x="279463" y="21120"/>
                </a:lnTo>
                <a:close/>
              </a:path>
              <a:path w="387984" h="71120">
                <a:moveTo>
                  <a:pt x="242366" y="16510"/>
                </a:moveTo>
                <a:lnTo>
                  <a:pt x="235458" y="16510"/>
                </a:lnTo>
                <a:lnTo>
                  <a:pt x="218490" y="49682"/>
                </a:lnTo>
                <a:lnTo>
                  <a:pt x="224290" y="49682"/>
                </a:lnTo>
                <a:lnTo>
                  <a:pt x="242366" y="16510"/>
                </a:lnTo>
                <a:close/>
              </a:path>
              <a:path w="387984" h="71120">
                <a:moveTo>
                  <a:pt x="276237" y="15735"/>
                </a:moveTo>
                <a:lnTo>
                  <a:pt x="265404" y="15735"/>
                </a:lnTo>
                <a:lnTo>
                  <a:pt x="259803" y="18122"/>
                </a:lnTo>
                <a:lnTo>
                  <a:pt x="255739" y="23495"/>
                </a:lnTo>
                <a:lnTo>
                  <a:pt x="259697" y="23495"/>
                </a:lnTo>
                <a:lnTo>
                  <a:pt x="263486" y="21120"/>
                </a:lnTo>
                <a:lnTo>
                  <a:pt x="279463" y="21120"/>
                </a:lnTo>
                <a:lnTo>
                  <a:pt x="279463" y="20574"/>
                </a:lnTo>
                <a:lnTo>
                  <a:pt x="276237" y="15735"/>
                </a:lnTo>
                <a:close/>
              </a:path>
              <a:path w="387984" h="71120">
                <a:moveTo>
                  <a:pt x="214655" y="2070"/>
                </a:moveTo>
                <a:lnTo>
                  <a:pt x="179781" y="2070"/>
                </a:lnTo>
                <a:lnTo>
                  <a:pt x="178625" y="7366"/>
                </a:lnTo>
                <a:lnTo>
                  <a:pt x="213118" y="7366"/>
                </a:lnTo>
                <a:lnTo>
                  <a:pt x="214655" y="2070"/>
                </a:lnTo>
                <a:close/>
              </a:path>
              <a:path w="387984" h="71120">
                <a:moveTo>
                  <a:pt x="316865" y="15506"/>
                </a:moveTo>
                <a:lnTo>
                  <a:pt x="305028" y="15506"/>
                </a:lnTo>
                <a:lnTo>
                  <a:pt x="300888" y="17272"/>
                </a:lnTo>
                <a:lnTo>
                  <a:pt x="297053" y="20866"/>
                </a:lnTo>
                <a:lnTo>
                  <a:pt x="291452" y="25996"/>
                </a:lnTo>
                <a:lnTo>
                  <a:pt x="288607" y="34404"/>
                </a:lnTo>
                <a:lnTo>
                  <a:pt x="288675" y="50596"/>
                </a:lnTo>
                <a:lnTo>
                  <a:pt x="294055" y="55600"/>
                </a:lnTo>
                <a:lnTo>
                  <a:pt x="308800" y="55600"/>
                </a:lnTo>
                <a:lnTo>
                  <a:pt x="312788" y="53822"/>
                </a:lnTo>
                <a:lnTo>
                  <a:pt x="315961" y="50596"/>
                </a:lnTo>
                <a:lnTo>
                  <a:pt x="298818" y="50596"/>
                </a:lnTo>
                <a:lnTo>
                  <a:pt x="295287" y="47764"/>
                </a:lnTo>
                <a:lnTo>
                  <a:pt x="295287" y="40932"/>
                </a:lnTo>
                <a:lnTo>
                  <a:pt x="295440" y="39319"/>
                </a:lnTo>
                <a:lnTo>
                  <a:pt x="295821" y="37553"/>
                </a:lnTo>
                <a:lnTo>
                  <a:pt x="309493" y="37553"/>
                </a:lnTo>
                <a:lnTo>
                  <a:pt x="313867" y="36322"/>
                </a:lnTo>
                <a:lnTo>
                  <a:pt x="317348" y="33096"/>
                </a:lnTo>
                <a:lnTo>
                  <a:pt x="297891" y="33096"/>
                </a:lnTo>
                <a:lnTo>
                  <a:pt x="296824" y="33020"/>
                </a:lnTo>
                <a:lnTo>
                  <a:pt x="298818" y="25158"/>
                </a:lnTo>
                <a:lnTo>
                  <a:pt x="303809" y="20269"/>
                </a:lnTo>
                <a:lnTo>
                  <a:pt x="320624" y="20269"/>
                </a:lnTo>
                <a:lnTo>
                  <a:pt x="320624" y="19418"/>
                </a:lnTo>
                <a:lnTo>
                  <a:pt x="316865" y="15506"/>
                </a:lnTo>
                <a:close/>
              </a:path>
              <a:path w="387984" h="71120">
                <a:moveTo>
                  <a:pt x="314096" y="46228"/>
                </a:moveTo>
                <a:lnTo>
                  <a:pt x="310489" y="49453"/>
                </a:lnTo>
                <a:lnTo>
                  <a:pt x="307644" y="50596"/>
                </a:lnTo>
                <a:lnTo>
                  <a:pt x="315961" y="50596"/>
                </a:lnTo>
                <a:lnTo>
                  <a:pt x="316636" y="49911"/>
                </a:lnTo>
                <a:lnTo>
                  <a:pt x="314096" y="46228"/>
                </a:lnTo>
                <a:close/>
              </a:path>
              <a:path w="387984" h="71120">
                <a:moveTo>
                  <a:pt x="309493" y="37553"/>
                </a:moveTo>
                <a:lnTo>
                  <a:pt x="295821" y="37553"/>
                </a:lnTo>
                <a:lnTo>
                  <a:pt x="299123" y="37706"/>
                </a:lnTo>
                <a:lnTo>
                  <a:pt x="308952" y="37706"/>
                </a:lnTo>
                <a:lnTo>
                  <a:pt x="309493" y="37553"/>
                </a:lnTo>
                <a:close/>
              </a:path>
              <a:path w="387984" h="71120">
                <a:moveTo>
                  <a:pt x="320624" y="20269"/>
                </a:moveTo>
                <a:lnTo>
                  <a:pt x="312940" y="20269"/>
                </a:lnTo>
                <a:lnTo>
                  <a:pt x="314553" y="22644"/>
                </a:lnTo>
                <a:lnTo>
                  <a:pt x="314553" y="27444"/>
                </a:lnTo>
                <a:lnTo>
                  <a:pt x="313867" y="28968"/>
                </a:lnTo>
                <a:lnTo>
                  <a:pt x="310642" y="32181"/>
                </a:lnTo>
                <a:lnTo>
                  <a:pt x="307644" y="33096"/>
                </a:lnTo>
                <a:lnTo>
                  <a:pt x="317348" y="33096"/>
                </a:lnTo>
                <a:lnTo>
                  <a:pt x="319239" y="31343"/>
                </a:lnTo>
                <a:lnTo>
                  <a:pt x="320624" y="28587"/>
                </a:lnTo>
                <a:lnTo>
                  <a:pt x="320624" y="20269"/>
                </a:lnTo>
                <a:close/>
              </a:path>
              <a:path w="387984" h="71120">
                <a:moveTo>
                  <a:pt x="358254" y="38392"/>
                </a:moveTo>
                <a:lnTo>
                  <a:pt x="353110" y="38392"/>
                </a:lnTo>
                <a:lnTo>
                  <a:pt x="347345" y="54749"/>
                </a:lnTo>
                <a:lnTo>
                  <a:pt x="352501" y="54749"/>
                </a:lnTo>
                <a:lnTo>
                  <a:pt x="358254" y="38392"/>
                </a:lnTo>
                <a:close/>
              </a:path>
              <a:path w="387984" h="71120">
                <a:moveTo>
                  <a:pt x="373075" y="38392"/>
                </a:moveTo>
                <a:lnTo>
                  <a:pt x="367931" y="38392"/>
                </a:lnTo>
                <a:lnTo>
                  <a:pt x="362165" y="54749"/>
                </a:lnTo>
                <a:lnTo>
                  <a:pt x="367322" y="54749"/>
                </a:lnTo>
                <a:lnTo>
                  <a:pt x="373075" y="38392"/>
                </a:lnTo>
                <a:close/>
              </a:path>
              <a:path w="387984" h="71120">
                <a:moveTo>
                  <a:pt x="381901" y="33324"/>
                </a:moveTo>
                <a:lnTo>
                  <a:pt x="346125" y="33324"/>
                </a:lnTo>
                <a:lnTo>
                  <a:pt x="346125" y="38392"/>
                </a:lnTo>
                <a:lnTo>
                  <a:pt x="381901" y="38392"/>
                </a:lnTo>
                <a:lnTo>
                  <a:pt x="381901" y="33324"/>
                </a:lnTo>
                <a:close/>
              </a:path>
              <a:path w="387984" h="71120">
                <a:moveTo>
                  <a:pt x="364248" y="21653"/>
                </a:moveTo>
                <a:lnTo>
                  <a:pt x="359016" y="21653"/>
                </a:lnTo>
                <a:lnTo>
                  <a:pt x="355028" y="33324"/>
                </a:lnTo>
                <a:lnTo>
                  <a:pt x="360172" y="33324"/>
                </a:lnTo>
                <a:lnTo>
                  <a:pt x="364248" y="21653"/>
                </a:lnTo>
                <a:close/>
              </a:path>
              <a:path w="387984" h="71120">
                <a:moveTo>
                  <a:pt x="379069" y="21653"/>
                </a:moveTo>
                <a:lnTo>
                  <a:pt x="373926" y="21653"/>
                </a:lnTo>
                <a:lnTo>
                  <a:pt x="369849" y="33324"/>
                </a:lnTo>
                <a:lnTo>
                  <a:pt x="374992" y="33324"/>
                </a:lnTo>
                <a:lnTo>
                  <a:pt x="379069" y="21653"/>
                </a:lnTo>
                <a:close/>
              </a:path>
              <a:path w="387984" h="71120">
                <a:moveTo>
                  <a:pt x="387819" y="16586"/>
                </a:moveTo>
                <a:lnTo>
                  <a:pt x="352031" y="16586"/>
                </a:lnTo>
                <a:lnTo>
                  <a:pt x="352031" y="21653"/>
                </a:lnTo>
                <a:lnTo>
                  <a:pt x="387819" y="21653"/>
                </a:lnTo>
                <a:lnTo>
                  <a:pt x="387819" y="16586"/>
                </a:lnTo>
                <a:close/>
              </a:path>
              <a:path w="387984" h="71120">
                <a:moveTo>
                  <a:pt x="371767" y="381"/>
                </a:moveTo>
                <a:lnTo>
                  <a:pt x="366623" y="381"/>
                </a:lnTo>
                <a:lnTo>
                  <a:pt x="360857" y="16586"/>
                </a:lnTo>
                <a:lnTo>
                  <a:pt x="366014" y="16586"/>
                </a:lnTo>
                <a:lnTo>
                  <a:pt x="371767" y="381"/>
                </a:lnTo>
                <a:close/>
              </a:path>
              <a:path w="387984" h="71120">
                <a:moveTo>
                  <a:pt x="386588" y="381"/>
                </a:moveTo>
                <a:lnTo>
                  <a:pt x="381444" y="381"/>
                </a:lnTo>
                <a:lnTo>
                  <a:pt x="375691" y="16586"/>
                </a:lnTo>
                <a:lnTo>
                  <a:pt x="380834" y="16586"/>
                </a:lnTo>
                <a:lnTo>
                  <a:pt x="386588" y="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" name="object 15"/>
          <p:cNvSpPr/>
          <p:nvPr/>
        </p:nvSpPr>
        <p:spPr>
          <a:xfrm>
            <a:off x="11403234" y="8834832"/>
            <a:ext cx="210372" cy="48758"/>
          </a:xfrm>
          <a:custGeom>
            <a:avLst/>
            <a:gdLst/>
            <a:ahLst/>
            <a:cxnLst/>
            <a:rect l="l" t="t" r="r" b="b"/>
            <a:pathLst>
              <a:path w="243840" h="56515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50" y="50609"/>
                </a:lnTo>
                <a:lnTo>
                  <a:pt x="10363" y="50609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243840" h="56515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609"/>
                </a:lnTo>
                <a:lnTo>
                  <a:pt x="30650" y="50609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243840" h="56515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243840" h="56515">
                <a:moveTo>
                  <a:pt x="74726" y="15506"/>
                </a:moveTo>
                <a:lnTo>
                  <a:pt x="62903" y="15506"/>
                </a:lnTo>
                <a:lnTo>
                  <a:pt x="58750" y="17272"/>
                </a:lnTo>
                <a:lnTo>
                  <a:pt x="54914" y="20866"/>
                </a:lnTo>
                <a:lnTo>
                  <a:pt x="49314" y="25996"/>
                </a:lnTo>
                <a:lnTo>
                  <a:pt x="46469" y="34404"/>
                </a:lnTo>
                <a:lnTo>
                  <a:pt x="46551" y="50609"/>
                </a:lnTo>
                <a:lnTo>
                  <a:pt x="51917" y="55600"/>
                </a:lnTo>
                <a:lnTo>
                  <a:pt x="66662" y="55600"/>
                </a:lnTo>
                <a:lnTo>
                  <a:pt x="70662" y="53822"/>
                </a:lnTo>
                <a:lnTo>
                  <a:pt x="73813" y="50609"/>
                </a:lnTo>
                <a:lnTo>
                  <a:pt x="56680" y="50609"/>
                </a:lnTo>
                <a:lnTo>
                  <a:pt x="53149" y="47764"/>
                </a:lnTo>
                <a:lnTo>
                  <a:pt x="53149" y="40932"/>
                </a:lnTo>
                <a:lnTo>
                  <a:pt x="53301" y="39319"/>
                </a:lnTo>
                <a:lnTo>
                  <a:pt x="53682" y="37553"/>
                </a:lnTo>
                <a:lnTo>
                  <a:pt x="67355" y="37553"/>
                </a:lnTo>
                <a:lnTo>
                  <a:pt x="71729" y="36322"/>
                </a:lnTo>
                <a:lnTo>
                  <a:pt x="75218" y="33096"/>
                </a:lnTo>
                <a:lnTo>
                  <a:pt x="55753" y="33096"/>
                </a:lnTo>
                <a:lnTo>
                  <a:pt x="54686" y="33020"/>
                </a:lnTo>
                <a:lnTo>
                  <a:pt x="56680" y="25158"/>
                </a:lnTo>
                <a:lnTo>
                  <a:pt x="61671" y="20269"/>
                </a:lnTo>
                <a:lnTo>
                  <a:pt x="78486" y="20269"/>
                </a:lnTo>
                <a:lnTo>
                  <a:pt x="78486" y="19418"/>
                </a:lnTo>
                <a:lnTo>
                  <a:pt x="74726" y="15506"/>
                </a:lnTo>
                <a:close/>
              </a:path>
              <a:path w="243840" h="56515">
                <a:moveTo>
                  <a:pt x="71958" y="46228"/>
                </a:moveTo>
                <a:lnTo>
                  <a:pt x="68351" y="49453"/>
                </a:lnTo>
                <a:lnTo>
                  <a:pt x="65506" y="50609"/>
                </a:lnTo>
                <a:lnTo>
                  <a:pt x="73813" y="50609"/>
                </a:lnTo>
                <a:lnTo>
                  <a:pt x="74498" y="49911"/>
                </a:lnTo>
                <a:lnTo>
                  <a:pt x="71958" y="46228"/>
                </a:lnTo>
                <a:close/>
              </a:path>
              <a:path w="243840" h="56515">
                <a:moveTo>
                  <a:pt x="67355" y="37553"/>
                </a:moveTo>
                <a:lnTo>
                  <a:pt x="53682" y="37553"/>
                </a:lnTo>
                <a:lnTo>
                  <a:pt x="56984" y="37706"/>
                </a:lnTo>
                <a:lnTo>
                  <a:pt x="66814" y="37706"/>
                </a:lnTo>
                <a:lnTo>
                  <a:pt x="67355" y="37553"/>
                </a:lnTo>
                <a:close/>
              </a:path>
              <a:path w="243840" h="56515">
                <a:moveTo>
                  <a:pt x="78486" y="20269"/>
                </a:moveTo>
                <a:lnTo>
                  <a:pt x="70802" y="20269"/>
                </a:lnTo>
                <a:lnTo>
                  <a:pt x="72428" y="22644"/>
                </a:lnTo>
                <a:lnTo>
                  <a:pt x="72428" y="27444"/>
                </a:lnTo>
                <a:lnTo>
                  <a:pt x="71729" y="28981"/>
                </a:lnTo>
                <a:lnTo>
                  <a:pt x="68503" y="32181"/>
                </a:lnTo>
                <a:lnTo>
                  <a:pt x="65506" y="33096"/>
                </a:lnTo>
                <a:lnTo>
                  <a:pt x="75218" y="33096"/>
                </a:lnTo>
                <a:lnTo>
                  <a:pt x="77114" y="31343"/>
                </a:lnTo>
                <a:lnTo>
                  <a:pt x="78486" y="28587"/>
                </a:lnTo>
                <a:lnTo>
                  <a:pt x="78486" y="20269"/>
                </a:lnTo>
                <a:close/>
              </a:path>
              <a:path w="243840" h="56515">
                <a:moveTo>
                  <a:pt x="111201" y="15506"/>
                </a:moveTo>
                <a:lnTo>
                  <a:pt x="103301" y="15506"/>
                </a:lnTo>
                <a:lnTo>
                  <a:pt x="99529" y="16891"/>
                </a:lnTo>
                <a:lnTo>
                  <a:pt x="95923" y="19888"/>
                </a:lnTo>
                <a:lnTo>
                  <a:pt x="90779" y="24028"/>
                </a:lnTo>
                <a:lnTo>
                  <a:pt x="86093" y="33934"/>
                </a:lnTo>
                <a:lnTo>
                  <a:pt x="86093" y="51066"/>
                </a:lnTo>
                <a:lnTo>
                  <a:pt x="90081" y="55600"/>
                </a:lnTo>
                <a:lnTo>
                  <a:pt x="103365" y="55600"/>
                </a:lnTo>
                <a:lnTo>
                  <a:pt x="107061" y="54140"/>
                </a:lnTo>
                <a:lnTo>
                  <a:pt x="110990" y="50838"/>
                </a:lnTo>
                <a:lnTo>
                  <a:pt x="94919" y="50838"/>
                </a:lnTo>
                <a:lnTo>
                  <a:pt x="92544" y="47917"/>
                </a:lnTo>
                <a:lnTo>
                  <a:pt x="92544" y="36626"/>
                </a:lnTo>
                <a:lnTo>
                  <a:pt x="95237" y="28638"/>
                </a:lnTo>
                <a:lnTo>
                  <a:pt x="97917" y="25031"/>
                </a:lnTo>
                <a:lnTo>
                  <a:pt x="99910" y="22415"/>
                </a:lnTo>
                <a:lnTo>
                  <a:pt x="103060" y="20726"/>
                </a:lnTo>
                <a:lnTo>
                  <a:pt x="115451" y="20726"/>
                </a:lnTo>
                <a:lnTo>
                  <a:pt x="116662" y="18732"/>
                </a:lnTo>
                <a:lnTo>
                  <a:pt x="114198" y="16586"/>
                </a:lnTo>
                <a:lnTo>
                  <a:pt x="111201" y="15506"/>
                </a:lnTo>
                <a:close/>
              </a:path>
              <a:path w="243840" h="56515">
                <a:moveTo>
                  <a:pt x="108902" y="46685"/>
                </a:moveTo>
                <a:lnTo>
                  <a:pt x="106057" y="49377"/>
                </a:lnTo>
                <a:lnTo>
                  <a:pt x="102831" y="50838"/>
                </a:lnTo>
                <a:lnTo>
                  <a:pt x="110990" y="50838"/>
                </a:lnTo>
                <a:lnTo>
                  <a:pt x="111353" y="50533"/>
                </a:lnTo>
                <a:lnTo>
                  <a:pt x="108902" y="46685"/>
                </a:lnTo>
                <a:close/>
              </a:path>
              <a:path w="243840" h="56515">
                <a:moveTo>
                  <a:pt x="115451" y="20726"/>
                </a:moveTo>
                <a:lnTo>
                  <a:pt x="108826" y="20726"/>
                </a:lnTo>
                <a:lnTo>
                  <a:pt x="111429" y="21424"/>
                </a:lnTo>
                <a:lnTo>
                  <a:pt x="113817" y="23418"/>
                </a:lnTo>
                <a:lnTo>
                  <a:pt x="115451" y="20726"/>
                </a:lnTo>
                <a:close/>
              </a:path>
              <a:path w="243840" h="56515">
                <a:moveTo>
                  <a:pt x="133477" y="21043"/>
                </a:moveTo>
                <a:lnTo>
                  <a:pt x="127635" y="21043"/>
                </a:lnTo>
                <a:lnTo>
                  <a:pt x="122809" y="44157"/>
                </a:lnTo>
                <a:lnTo>
                  <a:pt x="122415" y="46151"/>
                </a:lnTo>
                <a:lnTo>
                  <a:pt x="122186" y="48374"/>
                </a:lnTo>
                <a:lnTo>
                  <a:pt x="122186" y="53759"/>
                </a:lnTo>
                <a:lnTo>
                  <a:pt x="124498" y="55981"/>
                </a:lnTo>
                <a:lnTo>
                  <a:pt x="131635" y="55981"/>
                </a:lnTo>
                <a:lnTo>
                  <a:pt x="133858" y="55448"/>
                </a:lnTo>
                <a:lnTo>
                  <a:pt x="136017" y="54444"/>
                </a:lnTo>
                <a:lnTo>
                  <a:pt x="136017" y="51371"/>
                </a:lnTo>
                <a:lnTo>
                  <a:pt x="129336" y="51371"/>
                </a:lnTo>
                <a:lnTo>
                  <a:pt x="128181" y="50444"/>
                </a:lnTo>
                <a:lnTo>
                  <a:pt x="128223" y="46151"/>
                </a:lnTo>
                <a:lnTo>
                  <a:pt x="128333" y="45148"/>
                </a:lnTo>
                <a:lnTo>
                  <a:pt x="128714" y="43459"/>
                </a:lnTo>
                <a:lnTo>
                  <a:pt x="133477" y="21043"/>
                </a:lnTo>
                <a:close/>
              </a:path>
              <a:path w="243840" h="56515">
                <a:moveTo>
                  <a:pt x="136017" y="50609"/>
                </a:moveTo>
                <a:lnTo>
                  <a:pt x="134785" y="51142"/>
                </a:lnTo>
                <a:lnTo>
                  <a:pt x="133705" y="51371"/>
                </a:lnTo>
                <a:lnTo>
                  <a:pt x="136017" y="51371"/>
                </a:lnTo>
                <a:lnTo>
                  <a:pt x="136017" y="50609"/>
                </a:lnTo>
                <a:close/>
              </a:path>
              <a:path w="243840" h="56515">
                <a:moveTo>
                  <a:pt x="144145" y="16510"/>
                </a:moveTo>
                <a:lnTo>
                  <a:pt x="123494" y="16510"/>
                </a:lnTo>
                <a:lnTo>
                  <a:pt x="122643" y="21043"/>
                </a:lnTo>
                <a:lnTo>
                  <a:pt x="141770" y="21043"/>
                </a:lnTo>
                <a:lnTo>
                  <a:pt x="144145" y="16510"/>
                </a:lnTo>
                <a:close/>
              </a:path>
              <a:path w="243840" h="56515">
                <a:moveTo>
                  <a:pt x="137782" y="5448"/>
                </a:moveTo>
                <a:lnTo>
                  <a:pt x="131254" y="6832"/>
                </a:lnTo>
                <a:lnTo>
                  <a:pt x="130327" y="9753"/>
                </a:lnTo>
                <a:lnTo>
                  <a:pt x="129336" y="13436"/>
                </a:lnTo>
                <a:lnTo>
                  <a:pt x="128562" y="16510"/>
                </a:lnTo>
                <a:lnTo>
                  <a:pt x="134632" y="16510"/>
                </a:lnTo>
                <a:lnTo>
                  <a:pt x="135318" y="13208"/>
                </a:lnTo>
                <a:lnTo>
                  <a:pt x="136779" y="8293"/>
                </a:lnTo>
                <a:lnTo>
                  <a:pt x="137782" y="5448"/>
                </a:lnTo>
                <a:close/>
              </a:path>
              <a:path w="243840" h="56515">
                <a:moveTo>
                  <a:pt x="159435" y="15659"/>
                </a:moveTo>
                <a:lnTo>
                  <a:pt x="152908" y="16662"/>
                </a:lnTo>
                <a:lnTo>
                  <a:pt x="144767" y="54749"/>
                </a:lnTo>
                <a:lnTo>
                  <a:pt x="151142" y="54749"/>
                </a:lnTo>
                <a:lnTo>
                  <a:pt x="159435" y="15659"/>
                </a:lnTo>
                <a:close/>
              </a:path>
              <a:path w="243840" h="56515">
                <a:moveTo>
                  <a:pt x="161277" y="0"/>
                </a:moveTo>
                <a:lnTo>
                  <a:pt x="156057" y="0"/>
                </a:lnTo>
                <a:lnTo>
                  <a:pt x="154048" y="2070"/>
                </a:lnTo>
                <a:lnTo>
                  <a:pt x="153974" y="7289"/>
                </a:lnTo>
                <a:lnTo>
                  <a:pt x="156057" y="9359"/>
                </a:lnTo>
                <a:lnTo>
                  <a:pt x="161277" y="9359"/>
                </a:lnTo>
                <a:lnTo>
                  <a:pt x="163347" y="7289"/>
                </a:lnTo>
                <a:lnTo>
                  <a:pt x="163347" y="2070"/>
                </a:lnTo>
                <a:lnTo>
                  <a:pt x="161277" y="0"/>
                </a:lnTo>
                <a:close/>
              </a:path>
              <a:path w="243840" h="56515">
                <a:moveTo>
                  <a:pt x="197142" y="15354"/>
                </a:moveTo>
                <a:lnTo>
                  <a:pt x="188239" y="15354"/>
                </a:lnTo>
                <a:lnTo>
                  <a:pt x="179793" y="17367"/>
                </a:lnTo>
                <a:lnTo>
                  <a:pt x="173050" y="22937"/>
                </a:lnTo>
                <a:lnTo>
                  <a:pt x="168583" y="31358"/>
                </a:lnTo>
                <a:lnTo>
                  <a:pt x="166966" y="41922"/>
                </a:lnTo>
                <a:lnTo>
                  <a:pt x="166966" y="50609"/>
                </a:lnTo>
                <a:lnTo>
                  <a:pt x="171640" y="55753"/>
                </a:lnTo>
                <a:lnTo>
                  <a:pt x="179933" y="55753"/>
                </a:lnTo>
                <a:lnTo>
                  <a:pt x="188540" y="53697"/>
                </a:lnTo>
                <a:lnTo>
                  <a:pt x="192045" y="50761"/>
                </a:lnTo>
                <a:lnTo>
                  <a:pt x="176250" y="50761"/>
                </a:lnTo>
                <a:lnTo>
                  <a:pt x="173558" y="48298"/>
                </a:lnTo>
                <a:lnTo>
                  <a:pt x="187159" y="20269"/>
                </a:lnTo>
                <a:lnTo>
                  <a:pt x="200700" y="20269"/>
                </a:lnTo>
                <a:lnTo>
                  <a:pt x="197142" y="15354"/>
                </a:lnTo>
                <a:close/>
              </a:path>
              <a:path w="243840" h="56515">
                <a:moveTo>
                  <a:pt x="200700" y="20269"/>
                </a:moveTo>
                <a:lnTo>
                  <a:pt x="191147" y="20269"/>
                </a:lnTo>
                <a:lnTo>
                  <a:pt x="194602" y="22491"/>
                </a:lnTo>
                <a:lnTo>
                  <a:pt x="194530" y="29260"/>
                </a:lnTo>
                <a:lnTo>
                  <a:pt x="193733" y="36986"/>
                </a:lnTo>
                <a:lnTo>
                  <a:pt x="191160" y="44067"/>
                </a:lnTo>
                <a:lnTo>
                  <a:pt x="186929" y="48945"/>
                </a:lnTo>
                <a:lnTo>
                  <a:pt x="181089" y="50761"/>
                </a:lnTo>
                <a:lnTo>
                  <a:pt x="192045" y="50761"/>
                </a:lnTo>
                <a:lnTo>
                  <a:pt x="195265" y="48064"/>
                </a:lnTo>
                <a:lnTo>
                  <a:pt x="199643" y="39652"/>
                </a:lnTo>
                <a:lnTo>
                  <a:pt x="201206" y="29260"/>
                </a:lnTo>
                <a:lnTo>
                  <a:pt x="201206" y="20967"/>
                </a:lnTo>
                <a:lnTo>
                  <a:pt x="200700" y="20269"/>
                </a:lnTo>
                <a:close/>
              </a:path>
              <a:path w="243840" h="56515">
                <a:moveTo>
                  <a:pt x="220560" y="15354"/>
                </a:moveTo>
                <a:lnTo>
                  <a:pt x="214960" y="17970"/>
                </a:lnTo>
                <a:lnTo>
                  <a:pt x="215722" y="20878"/>
                </a:lnTo>
                <a:lnTo>
                  <a:pt x="215722" y="22491"/>
                </a:lnTo>
                <a:lnTo>
                  <a:pt x="214655" y="27406"/>
                </a:lnTo>
                <a:lnTo>
                  <a:pt x="208813" y="54749"/>
                </a:lnTo>
                <a:lnTo>
                  <a:pt x="214655" y="54749"/>
                </a:lnTo>
                <a:lnTo>
                  <a:pt x="219951" y="29794"/>
                </a:lnTo>
                <a:lnTo>
                  <a:pt x="224730" y="23799"/>
                </a:lnTo>
                <a:lnTo>
                  <a:pt x="220941" y="23799"/>
                </a:lnTo>
                <a:lnTo>
                  <a:pt x="221945" y="19888"/>
                </a:lnTo>
                <a:lnTo>
                  <a:pt x="221411" y="17805"/>
                </a:lnTo>
                <a:lnTo>
                  <a:pt x="220560" y="15354"/>
                </a:lnTo>
                <a:close/>
              </a:path>
              <a:path w="243840" h="56515">
                <a:moveTo>
                  <a:pt x="243370" y="20878"/>
                </a:moveTo>
                <a:lnTo>
                  <a:pt x="235686" y="20878"/>
                </a:lnTo>
                <a:lnTo>
                  <a:pt x="236994" y="22186"/>
                </a:lnTo>
                <a:lnTo>
                  <a:pt x="236983" y="25730"/>
                </a:lnTo>
                <a:lnTo>
                  <a:pt x="236842" y="26873"/>
                </a:lnTo>
                <a:lnTo>
                  <a:pt x="236385" y="28867"/>
                </a:lnTo>
                <a:lnTo>
                  <a:pt x="230860" y="54749"/>
                </a:lnTo>
                <a:lnTo>
                  <a:pt x="236918" y="54749"/>
                </a:lnTo>
                <a:lnTo>
                  <a:pt x="243157" y="25641"/>
                </a:lnTo>
                <a:lnTo>
                  <a:pt x="243293" y="24879"/>
                </a:lnTo>
                <a:lnTo>
                  <a:pt x="243370" y="20878"/>
                </a:lnTo>
                <a:close/>
              </a:path>
              <a:path w="243840" h="56515">
                <a:moveTo>
                  <a:pt x="240449" y="15659"/>
                </a:moveTo>
                <a:lnTo>
                  <a:pt x="230860" y="15659"/>
                </a:lnTo>
                <a:lnTo>
                  <a:pt x="225094" y="18275"/>
                </a:lnTo>
                <a:lnTo>
                  <a:pt x="220941" y="23799"/>
                </a:lnTo>
                <a:lnTo>
                  <a:pt x="224730" y="23799"/>
                </a:lnTo>
                <a:lnTo>
                  <a:pt x="225094" y="23342"/>
                </a:lnTo>
                <a:lnTo>
                  <a:pt x="230238" y="20878"/>
                </a:lnTo>
                <a:lnTo>
                  <a:pt x="243370" y="20878"/>
                </a:lnTo>
                <a:lnTo>
                  <a:pt x="243370" y="18580"/>
                </a:lnTo>
                <a:lnTo>
                  <a:pt x="240449" y="15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" name="object 16"/>
          <p:cNvSpPr/>
          <p:nvPr/>
        </p:nvSpPr>
        <p:spPr>
          <a:xfrm>
            <a:off x="12883700" y="8837147"/>
            <a:ext cx="138670" cy="58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" name="object 17"/>
          <p:cNvSpPr/>
          <p:nvPr/>
        </p:nvSpPr>
        <p:spPr>
          <a:xfrm>
            <a:off x="11405228" y="8077275"/>
            <a:ext cx="1024697" cy="522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" name="object 18"/>
          <p:cNvSpPr/>
          <p:nvPr/>
        </p:nvSpPr>
        <p:spPr>
          <a:xfrm>
            <a:off x="11418346" y="1342765"/>
            <a:ext cx="410718" cy="50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" name="object 19"/>
          <p:cNvSpPr/>
          <p:nvPr/>
        </p:nvSpPr>
        <p:spPr>
          <a:xfrm>
            <a:off x="12760782" y="1894534"/>
            <a:ext cx="253651" cy="61358"/>
          </a:xfrm>
          <a:custGeom>
            <a:avLst/>
            <a:gdLst/>
            <a:ahLst/>
            <a:cxnLst/>
            <a:rect l="l" t="t" r="r" b="b"/>
            <a:pathLst>
              <a:path w="294005" h="71119">
                <a:moveTo>
                  <a:pt x="37020" y="2755"/>
                </a:moveTo>
                <a:lnTo>
                  <a:pt x="11214" y="2755"/>
                </a:lnTo>
                <a:lnTo>
                  <a:pt x="0" y="55448"/>
                </a:lnTo>
                <a:lnTo>
                  <a:pt x="6146" y="55448"/>
                </a:lnTo>
                <a:lnTo>
                  <a:pt x="10591" y="34480"/>
                </a:lnTo>
                <a:lnTo>
                  <a:pt x="26034" y="34480"/>
                </a:lnTo>
                <a:lnTo>
                  <a:pt x="30327" y="33248"/>
                </a:lnTo>
                <a:lnTo>
                  <a:pt x="35203" y="29336"/>
                </a:lnTo>
                <a:lnTo>
                  <a:pt x="11671" y="29336"/>
                </a:lnTo>
                <a:lnTo>
                  <a:pt x="16205" y="8064"/>
                </a:lnTo>
                <a:lnTo>
                  <a:pt x="40574" y="8064"/>
                </a:lnTo>
                <a:lnTo>
                  <a:pt x="37020" y="2755"/>
                </a:lnTo>
                <a:close/>
              </a:path>
              <a:path w="294005" h="71119">
                <a:moveTo>
                  <a:pt x="40574" y="8064"/>
                </a:moveTo>
                <a:lnTo>
                  <a:pt x="31254" y="8064"/>
                </a:lnTo>
                <a:lnTo>
                  <a:pt x="34099" y="10896"/>
                </a:lnTo>
                <a:lnTo>
                  <a:pt x="34099" y="19811"/>
                </a:lnTo>
                <a:lnTo>
                  <a:pt x="32562" y="23571"/>
                </a:lnTo>
                <a:lnTo>
                  <a:pt x="29254" y="26568"/>
                </a:lnTo>
                <a:lnTo>
                  <a:pt x="27177" y="28486"/>
                </a:lnTo>
                <a:lnTo>
                  <a:pt x="24955" y="29336"/>
                </a:lnTo>
                <a:lnTo>
                  <a:pt x="35203" y="29336"/>
                </a:lnTo>
                <a:lnTo>
                  <a:pt x="38696" y="26568"/>
                </a:lnTo>
                <a:lnTo>
                  <a:pt x="40932" y="21120"/>
                </a:lnTo>
                <a:lnTo>
                  <a:pt x="40932" y="8597"/>
                </a:lnTo>
                <a:lnTo>
                  <a:pt x="40574" y="8064"/>
                </a:lnTo>
                <a:close/>
              </a:path>
              <a:path w="294005" h="71119">
                <a:moveTo>
                  <a:pt x="55143" y="16052"/>
                </a:moveTo>
                <a:lnTo>
                  <a:pt x="49529" y="18656"/>
                </a:lnTo>
                <a:lnTo>
                  <a:pt x="50380" y="21424"/>
                </a:lnTo>
                <a:lnTo>
                  <a:pt x="50291" y="23723"/>
                </a:lnTo>
                <a:lnTo>
                  <a:pt x="43535" y="55448"/>
                </a:lnTo>
                <a:lnTo>
                  <a:pt x="49377" y="55448"/>
                </a:lnTo>
                <a:lnTo>
                  <a:pt x="54444" y="31483"/>
                </a:lnTo>
                <a:lnTo>
                  <a:pt x="58127" y="25958"/>
                </a:lnTo>
                <a:lnTo>
                  <a:pt x="59093" y="25184"/>
                </a:lnTo>
                <a:lnTo>
                  <a:pt x="55448" y="25184"/>
                </a:lnTo>
                <a:lnTo>
                  <a:pt x="56362" y="20662"/>
                </a:lnTo>
                <a:lnTo>
                  <a:pt x="56286" y="18884"/>
                </a:lnTo>
                <a:lnTo>
                  <a:pt x="55143" y="16052"/>
                </a:lnTo>
                <a:close/>
              </a:path>
              <a:path w="294005" h="71119">
                <a:moveTo>
                  <a:pt x="69189" y="16205"/>
                </a:moveTo>
                <a:lnTo>
                  <a:pt x="64198" y="16205"/>
                </a:lnTo>
                <a:lnTo>
                  <a:pt x="59131" y="19583"/>
                </a:lnTo>
                <a:lnTo>
                  <a:pt x="55448" y="25184"/>
                </a:lnTo>
                <a:lnTo>
                  <a:pt x="59093" y="25184"/>
                </a:lnTo>
                <a:lnTo>
                  <a:pt x="62052" y="22809"/>
                </a:lnTo>
                <a:lnTo>
                  <a:pt x="68156" y="22809"/>
                </a:lnTo>
                <a:lnTo>
                  <a:pt x="70650" y="16586"/>
                </a:lnTo>
                <a:lnTo>
                  <a:pt x="69875" y="16357"/>
                </a:lnTo>
                <a:lnTo>
                  <a:pt x="69189" y="16205"/>
                </a:lnTo>
                <a:close/>
              </a:path>
              <a:path w="294005" h="71119">
                <a:moveTo>
                  <a:pt x="68156" y="22809"/>
                </a:moveTo>
                <a:lnTo>
                  <a:pt x="66801" y="22809"/>
                </a:lnTo>
                <a:lnTo>
                  <a:pt x="67348" y="22885"/>
                </a:lnTo>
                <a:lnTo>
                  <a:pt x="68033" y="23113"/>
                </a:lnTo>
                <a:lnTo>
                  <a:pt x="68156" y="22809"/>
                </a:lnTo>
                <a:close/>
              </a:path>
              <a:path w="294005" h="71119">
                <a:moveTo>
                  <a:pt x="127787" y="16281"/>
                </a:moveTo>
                <a:lnTo>
                  <a:pt x="121411" y="17513"/>
                </a:lnTo>
                <a:lnTo>
                  <a:pt x="113586" y="54444"/>
                </a:lnTo>
                <a:lnTo>
                  <a:pt x="111963" y="61975"/>
                </a:lnTo>
                <a:lnTo>
                  <a:pt x="110350" y="64427"/>
                </a:lnTo>
                <a:lnTo>
                  <a:pt x="105130" y="66649"/>
                </a:lnTo>
                <a:lnTo>
                  <a:pt x="107276" y="70650"/>
                </a:lnTo>
                <a:lnTo>
                  <a:pt x="114185" y="68033"/>
                </a:lnTo>
                <a:lnTo>
                  <a:pt x="117576" y="64046"/>
                </a:lnTo>
                <a:lnTo>
                  <a:pt x="127787" y="16281"/>
                </a:lnTo>
                <a:close/>
              </a:path>
              <a:path w="294005" h="71119">
                <a:moveTo>
                  <a:pt x="101676" y="16052"/>
                </a:moveTo>
                <a:lnTo>
                  <a:pt x="92773" y="16052"/>
                </a:lnTo>
                <a:lnTo>
                  <a:pt x="84327" y="18066"/>
                </a:lnTo>
                <a:lnTo>
                  <a:pt x="77584" y="23636"/>
                </a:lnTo>
                <a:lnTo>
                  <a:pt x="73117" y="32056"/>
                </a:lnTo>
                <a:lnTo>
                  <a:pt x="71500" y="42621"/>
                </a:lnTo>
                <a:lnTo>
                  <a:pt x="71500" y="51295"/>
                </a:lnTo>
                <a:lnTo>
                  <a:pt x="76174" y="56438"/>
                </a:lnTo>
                <a:lnTo>
                  <a:pt x="84467" y="56438"/>
                </a:lnTo>
                <a:lnTo>
                  <a:pt x="93076" y="54383"/>
                </a:lnTo>
                <a:lnTo>
                  <a:pt x="96583" y="51447"/>
                </a:lnTo>
                <a:lnTo>
                  <a:pt x="80784" y="51447"/>
                </a:lnTo>
                <a:lnTo>
                  <a:pt x="78092" y="48996"/>
                </a:lnTo>
                <a:lnTo>
                  <a:pt x="91693" y="20967"/>
                </a:lnTo>
                <a:lnTo>
                  <a:pt x="105253" y="20967"/>
                </a:lnTo>
                <a:lnTo>
                  <a:pt x="101676" y="16052"/>
                </a:lnTo>
                <a:close/>
              </a:path>
              <a:path w="294005" h="71119">
                <a:moveTo>
                  <a:pt x="105253" y="20967"/>
                </a:moveTo>
                <a:lnTo>
                  <a:pt x="95681" y="20967"/>
                </a:lnTo>
                <a:lnTo>
                  <a:pt x="99136" y="23190"/>
                </a:lnTo>
                <a:lnTo>
                  <a:pt x="99065" y="29946"/>
                </a:lnTo>
                <a:lnTo>
                  <a:pt x="98266" y="37683"/>
                </a:lnTo>
                <a:lnTo>
                  <a:pt x="95689" y="44759"/>
                </a:lnTo>
                <a:lnTo>
                  <a:pt x="91458" y="49632"/>
                </a:lnTo>
                <a:lnTo>
                  <a:pt x="85623" y="51447"/>
                </a:lnTo>
                <a:lnTo>
                  <a:pt x="96583" y="51447"/>
                </a:lnTo>
                <a:lnTo>
                  <a:pt x="99806" y="48750"/>
                </a:lnTo>
                <a:lnTo>
                  <a:pt x="104188" y="40338"/>
                </a:lnTo>
                <a:lnTo>
                  <a:pt x="105752" y="29946"/>
                </a:lnTo>
                <a:lnTo>
                  <a:pt x="105752" y="21653"/>
                </a:lnTo>
                <a:lnTo>
                  <a:pt x="105253" y="20967"/>
                </a:lnTo>
                <a:close/>
              </a:path>
              <a:path w="294005" h="71119">
                <a:moveTo>
                  <a:pt x="129705" y="0"/>
                </a:moveTo>
                <a:lnTo>
                  <a:pt x="124485" y="0"/>
                </a:lnTo>
                <a:lnTo>
                  <a:pt x="122415" y="2146"/>
                </a:lnTo>
                <a:lnTo>
                  <a:pt x="122326" y="7365"/>
                </a:lnTo>
                <a:lnTo>
                  <a:pt x="124485" y="9448"/>
                </a:lnTo>
                <a:lnTo>
                  <a:pt x="129705" y="9448"/>
                </a:lnTo>
                <a:lnTo>
                  <a:pt x="131698" y="7289"/>
                </a:lnTo>
                <a:lnTo>
                  <a:pt x="131775" y="2146"/>
                </a:lnTo>
                <a:lnTo>
                  <a:pt x="129705" y="0"/>
                </a:lnTo>
                <a:close/>
              </a:path>
              <a:path w="294005" h="71119">
                <a:moveTo>
                  <a:pt x="164109" y="16205"/>
                </a:moveTo>
                <a:lnTo>
                  <a:pt x="152285" y="16205"/>
                </a:lnTo>
                <a:lnTo>
                  <a:pt x="148132" y="17970"/>
                </a:lnTo>
                <a:lnTo>
                  <a:pt x="144297" y="21564"/>
                </a:lnTo>
                <a:lnTo>
                  <a:pt x="138696" y="26682"/>
                </a:lnTo>
                <a:lnTo>
                  <a:pt x="135851" y="35090"/>
                </a:lnTo>
                <a:lnTo>
                  <a:pt x="135933" y="51295"/>
                </a:lnTo>
                <a:lnTo>
                  <a:pt x="141300" y="56286"/>
                </a:lnTo>
                <a:lnTo>
                  <a:pt x="156044" y="56286"/>
                </a:lnTo>
                <a:lnTo>
                  <a:pt x="160045" y="54521"/>
                </a:lnTo>
                <a:lnTo>
                  <a:pt x="163208" y="51295"/>
                </a:lnTo>
                <a:lnTo>
                  <a:pt x="146062" y="51295"/>
                </a:lnTo>
                <a:lnTo>
                  <a:pt x="142532" y="48450"/>
                </a:lnTo>
                <a:lnTo>
                  <a:pt x="142532" y="41617"/>
                </a:lnTo>
                <a:lnTo>
                  <a:pt x="142684" y="40004"/>
                </a:lnTo>
                <a:lnTo>
                  <a:pt x="143065" y="38239"/>
                </a:lnTo>
                <a:lnTo>
                  <a:pt x="156738" y="38239"/>
                </a:lnTo>
                <a:lnTo>
                  <a:pt x="161112" y="37007"/>
                </a:lnTo>
                <a:lnTo>
                  <a:pt x="164601" y="33781"/>
                </a:lnTo>
                <a:lnTo>
                  <a:pt x="145135" y="33781"/>
                </a:lnTo>
                <a:lnTo>
                  <a:pt x="144068" y="33705"/>
                </a:lnTo>
                <a:lnTo>
                  <a:pt x="146062" y="25857"/>
                </a:lnTo>
                <a:lnTo>
                  <a:pt x="151053" y="20967"/>
                </a:lnTo>
                <a:lnTo>
                  <a:pt x="167868" y="20967"/>
                </a:lnTo>
                <a:lnTo>
                  <a:pt x="167868" y="20116"/>
                </a:lnTo>
                <a:lnTo>
                  <a:pt x="164109" y="16205"/>
                </a:lnTo>
                <a:close/>
              </a:path>
              <a:path w="294005" h="71119">
                <a:moveTo>
                  <a:pt x="161340" y="46926"/>
                </a:moveTo>
                <a:lnTo>
                  <a:pt x="157733" y="50139"/>
                </a:lnTo>
                <a:lnTo>
                  <a:pt x="154901" y="51295"/>
                </a:lnTo>
                <a:lnTo>
                  <a:pt x="163208" y="51295"/>
                </a:lnTo>
                <a:lnTo>
                  <a:pt x="163880" y="50609"/>
                </a:lnTo>
                <a:lnTo>
                  <a:pt x="161340" y="46926"/>
                </a:lnTo>
                <a:close/>
              </a:path>
              <a:path w="294005" h="71119">
                <a:moveTo>
                  <a:pt x="156738" y="38239"/>
                </a:moveTo>
                <a:lnTo>
                  <a:pt x="143065" y="38239"/>
                </a:lnTo>
                <a:lnTo>
                  <a:pt x="146367" y="38392"/>
                </a:lnTo>
                <a:lnTo>
                  <a:pt x="156197" y="38392"/>
                </a:lnTo>
                <a:lnTo>
                  <a:pt x="156738" y="38239"/>
                </a:lnTo>
                <a:close/>
              </a:path>
              <a:path w="294005" h="71119">
                <a:moveTo>
                  <a:pt x="167868" y="20967"/>
                </a:moveTo>
                <a:lnTo>
                  <a:pt x="160197" y="20967"/>
                </a:lnTo>
                <a:lnTo>
                  <a:pt x="161810" y="23329"/>
                </a:lnTo>
                <a:lnTo>
                  <a:pt x="161810" y="28143"/>
                </a:lnTo>
                <a:lnTo>
                  <a:pt x="161112" y="29667"/>
                </a:lnTo>
                <a:lnTo>
                  <a:pt x="157886" y="32880"/>
                </a:lnTo>
                <a:lnTo>
                  <a:pt x="154901" y="33781"/>
                </a:lnTo>
                <a:lnTo>
                  <a:pt x="164601" y="33781"/>
                </a:lnTo>
                <a:lnTo>
                  <a:pt x="166496" y="32029"/>
                </a:lnTo>
                <a:lnTo>
                  <a:pt x="167868" y="29286"/>
                </a:lnTo>
                <a:lnTo>
                  <a:pt x="167868" y="20967"/>
                </a:lnTo>
                <a:close/>
              </a:path>
              <a:path w="294005" h="71119">
                <a:moveTo>
                  <a:pt x="200583" y="16205"/>
                </a:moveTo>
                <a:lnTo>
                  <a:pt x="192684" y="16205"/>
                </a:lnTo>
                <a:lnTo>
                  <a:pt x="188912" y="17589"/>
                </a:lnTo>
                <a:lnTo>
                  <a:pt x="185305" y="20573"/>
                </a:lnTo>
                <a:lnTo>
                  <a:pt x="180162" y="24726"/>
                </a:lnTo>
                <a:lnTo>
                  <a:pt x="175475" y="34632"/>
                </a:lnTo>
                <a:lnTo>
                  <a:pt x="175475" y="51752"/>
                </a:lnTo>
                <a:lnTo>
                  <a:pt x="179463" y="56286"/>
                </a:lnTo>
                <a:lnTo>
                  <a:pt x="192747" y="56286"/>
                </a:lnTo>
                <a:lnTo>
                  <a:pt x="196443" y="54825"/>
                </a:lnTo>
                <a:lnTo>
                  <a:pt x="200373" y="51523"/>
                </a:lnTo>
                <a:lnTo>
                  <a:pt x="184302" y="51523"/>
                </a:lnTo>
                <a:lnTo>
                  <a:pt x="181927" y="48602"/>
                </a:lnTo>
                <a:lnTo>
                  <a:pt x="181927" y="37325"/>
                </a:lnTo>
                <a:lnTo>
                  <a:pt x="184619" y="29336"/>
                </a:lnTo>
                <a:lnTo>
                  <a:pt x="187299" y="25730"/>
                </a:lnTo>
                <a:lnTo>
                  <a:pt x="189293" y="23113"/>
                </a:lnTo>
                <a:lnTo>
                  <a:pt x="192443" y="21424"/>
                </a:lnTo>
                <a:lnTo>
                  <a:pt x="204834" y="21424"/>
                </a:lnTo>
                <a:lnTo>
                  <a:pt x="206044" y="19430"/>
                </a:lnTo>
                <a:lnTo>
                  <a:pt x="203580" y="17271"/>
                </a:lnTo>
                <a:lnTo>
                  <a:pt x="200583" y="16205"/>
                </a:lnTo>
                <a:close/>
              </a:path>
              <a:path w="294005" h="71119">
                <a:moveTo>
                  <a:pt x="198285" y="47383"/>
                </a:moveTo>
                <a:lnTo>
                  <a:pt x="195440" y="50063"/>
                </a:lnTo>
                <a:lnTo>
                  <a:pt x="192214" y="51523"/>
                </a:lnTo>
                <a:lnTo>
                  <a:pt x="200373" y="51523"/>
                </a:lnTo>
                <a:lnTo>
                  <a:pt x="200736" y="51219"/>
                </a:lnTo>
                <a:lnTo>
                  <a:pt x="198285" y="47383"/>
                </a:lnTo>
                <a:close/>
              </a:path>
              <a:path w="294005" h="71119">
                <a:moveTo>
                  <a:pt x="204834" y="21424"/>
                </a:moveTo>
                <a:lnTo>
                  <a:pt x="198208" y="21424"/>
                </a:lnTo>
                <a:lnTo>
                  <a:pt x="200812" y="22110"/>
                </a:lnTo>
                <a:lnTo>
                  <a:pt x="203199" y="24117"/>
                </a:lnTo>
                <a:lnTo>
                  <a:pt x="204834" y="21424"/>
                </a:lnTo>
                <a:close/>
              </a:path>
              <a:path w="294005" h="71119">
                <a:moveTo>
                  <a:pt x="222859" y="21729"/>
                </a:moveTo>
                <a:lnTo>
                  <a:pt x="217017" y="21729"/>
                </a:lnTo>
                <a:lnTo>
                  <a:pt x="212191" y="44843"/>
                </a:lnTo>
                <a:lnTo>
                  <a:pt x="211797" y="46837"/>
                </a:lnTo>
                <a:lnTo>
                  <a:pt x="211569" y="49072"/>
                </a:lnTo>
                <a:lnTo>
                  <a:pt x="211569" y="54444"/>
                </a:lnTo>
                <a:lnTo>
                  <a:pt x="213880" y="56667"/>
                </a:lnTo>
                <a:lnTo>
                  <a:pt x="221018" y="56667"/>
                </a:lnTo>
                <a:lnTo>
                  <a:pt x="223240" y="56133"/>
                </a:lnTo>
                <a:lnTo>
                  <a:pt x="225399" y="55143"/>
                </a:lnTo>
                <a:lnTo>
                  <a:pt x="225399" y="52057"/>
                </a:lnTo>
                <a:lnTo>
                  <a:pt x="218719" y="52057"/>
                </a:lnTo>
                <a:lnTo>
                  <a:pt x="217563" y="51142"/>
                </a:lnTo>
                <a:lnTo>
                  <a:pt x="217607" y="46837"/>
                </a:lnTo>
                <a:lnTo>
                  <a:pt x="217716" y="45846"/>
                </a:lnTo>
                <a:lnTo>
                  <a:pt x="218097" y="44157"/>
                </a:lnTo>
                <a:lnTo>
                  <a:pt x="222859" y="21729"/>
                </a:lnTo>
                <a:close/>
              </a:path>
              <a:path w="294005" h="71119">
                <a:moveTo>
                  <a:pt x="225399" y="51295"/>
                </a:moveTo>
                <a:lnTo>
                  <a:pt x="224167" y="51828"/>
                </a:lnTo>
                <a:lnTo>
                  <a:pt x="223088" y="52057"/>
                </a:lnTo>
                <a:lnTo>
                  <a:pt x="225399" y="52057"/>
                </a:lnTo>
                <a:lnTo>
                  <a:pt x="225399" y="51295"/>
                </a:lnTo>
                <a:close/>
              </a:path>
              <a:path w="294005" h="71119">
                <a:moveTo>
                  <a:pt x="233540" y="17195"/>
                </a:moveTo>
                <a:lnTo>
                  <a:pt x="212877" y="17195"/>
                </a:lnTo>
                <a:lnTo>
                  <a:pt x="212026" y="21729"/>
                </a:lnTo>
                <a:lnTo>
                  <a:pt x="231152" y="21729"/>
                </a:lnTo>
                <a:lnTo>
                  <a:pt x="233540" y="17195"/>
                </a:lnTo>
                <a:close/>
              </a:path>
              <a:path w="294005" h="71119">
                <a:moveTo>
                  <a:pt x="227164" y="6146"/>
                </a:moveTo>
                <a:lnTo>
                  <a:pt x="220637" y="7518"/>
                </a:lnTo>
                <a:lnTo>
                  <a:pt x="219709" y="10439"/>
                </a:lnTo>
                <a:lnTo>
                  <a:pt x="218719" y="14122"/>
                </a:lnTo>
                <a:lnTo>
                  <a:pt x="217944" y="17195"/>
                </a:lnTo>
                <a:lnTo>
                  <a:pt x="224015" y="17195"/>
                </a:lnTo>
                <a:lnTo>
                  <a:pt x="224701" y="13893"/>
                </a:lnTo>
                <a:lnTo>
                  <a:pt x="226161" y="8978"/>
                </a:lnTo>
                <a:lnTo>
                  <a:pt x="227164" y="6146"/>
                </a:lnTo>
                <a:close/>
              </a:path>
              <a:path w="294005" h="71119">
                <a:moveTo>
                  <a:pt x="264325" y="39090"/>
                </a:moveTo>
                <a:lnTo>
                  <a:pt x="259181" y="39090"/>
                </a:lnTo>
                <a:lnTo>
                  <a:pt x="253428" y="55448"/>
                </a:lnTo>
                <a:lnTo>
                  <a:pt x="258571" y="55448"/>
                </a:lnTo>
                <a:lnTo>
                  <a:pt x="264325" y="39090"/>
                </a:lnTo>
                <a:close/>
              </a:path>
              <a:path w="294005" h="71119">
                <a:moveTo>
                  <a:pt x="279145" y="39090"/>
                </a:moveTo>
                <a:lnTo>
                  <a:pt x="274002" y="39090"/>
                </a:lnTo>
                <a:lnTo>
                  <a:pt x="268249" y="55448"/>
                </a:lnTo>
                <a:lnTo>
                  <a:pt x="273392" y="55448"/>
                </a:lnTo>
                <a:lnTo>
                  <a:pt x="279145" y="39090"/>
                </a:lnTo>
                <a:close/>
              </a:path>
              <a:path w="294005" h="71119">
                <a:moveTo>
                  <a:pt x="287985" y="34010"/>
                </a:moveTo>
                <a:lnTo>
                  <a:pt x="252196" y="34010"/>
                </a:lnTo>
                <a:lnTo>
                  <a:pt x="252196" y="39090"/>
                </a:lnTo>
                <a:lnTo>
                  <a:pt x="287985" y="39090"/>
                </a:lnTo>
                <a:lnTo>
                  <a:pt x="287985" y="34010"/>
                </a:lnTo>
                <a:close/>
              </a:path>
              <a:path w="294005" h="71119">
                <a:moveTo>
                  <a:pt x="270319" y="22351"/>
                </a:moveTo>
                <a:lnTo>
                  <a:pt x="265099" y="22351"/>
                </a:lnTo>
                <a:lnTo>
                  <a:pt x="261099" y="34010"/>
                </a:lnTo>
                <a:lnTo>
                  <a:pt x="266242" y="34010"/>
                </a:lnTo>
                <a:lnTo>
                  <a:pt x="270319" y="22351"/>
                </a:lnTo>
                <a:close/>
              </a:path>
              <a:path w="294005" h="71119">
                <a:moveTo>
                  <a:pt x="285140" y="22351"/>
                </a:moveTo>
                <a:lnTo>
                  <a:pt x="279996" y="22351"/>
                </a:lnTo>
                <a:lnTo>
                  <a:pt x="275920" y="34010"/>
                </a:lnTo>
                <a:lnTo>
                  <a:pt x="281063" y="34010"/>
                </a:lnTo>
                <a:lnTo>
                  <a:pt x="285140" y="22351"/>
                </a:lnTo>
                <a:close/>
              </a:path>
              <a:path w="294005" h="71119">
                <a:moveTo>
                  <a:pt x="293890" y="17271"/>
                </a:moveTo>
                <a:lnTo>
                  <a:pt x="258102" y="17271"/>
                </a:lnTo>
                <a:lnTo>
                  <a:pt x="258102" y="22351"/>
                </a:lnTo>
                <a:lnTo>
                  <a:pt x="293890" y="22351"/>
                </a:lnTo>
                <a:lnTo>
                  <a:pt x="293890" y="17271"/>
                </a:lnTo>
                <a:close/>
              </a:path>
              <a:path w="294005" h="71119">
                <a:moveTo>
                  <a:pt x="277837" y="1066"/>
                </a:moveTo>
                <a:lnTo>
                  <a:pt x="272694" y="1066"/>
                </a:lnTo>
                <a:lnTo>
                  <a:pt x="266941" y="17271"/>
                </a:lnTo>
                <a:lnTo>
                  <a:pt x="272084" y="17271"/>
                </a:lnTo>
                <a:lnTo>
                  <a:pt x="277837" y="1066"/>
                </a:lnTo>
                <a:close/>
              </a:path>
              <a:path w="294005" h="71119">
                <a:moveTo>
                  <a:pt x="292671" y="1066"/>
                </a:moveTo>
                <a:lnTo>
                  <a:pt x="287515" y="1066"/>
                </a:lnTo>
                <a:lnTo>
                  <a:pt x="281762" y="17271"/>
                </a:lnTo>
                <a:lnTo>
                  <a:pt x="286905" y="17271"/>
                </a:lnTo>
                <a:lnTo>
                  <a:pt x="292671" y="1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" name="object 20"/>
          <p:cNvSpPr/>
          <p:nvPr/>
        </p:nvSpPr>
        <p:spPr>
          <a:xfrm>
            <a:off x="11414301" y="2169490"/>
            <a:ext cx="359637" cy="49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" name="object 21"/>
          <p:cNvSpPr/>
          <p:nvPr/>
        </p:nvSpPr>
        <p:spPr>
          <a:xfrm>
            <a:off x="11416357" y="4668499"/>
            <a:ext cx="159970" cy="46567"/>
          </a:xfrm>
          <a:custGeom>
            <a:avLst/>
            <a:gdLst/>
            <a:ahLst/>
            <a:cxnLst/>
            <a:rect l="l" t="t" r="r" b="b"/>
            <a:pathLst>
              <a:path w="185419" h="53975">
                <a:moveTo>
                  <a:pt x="18503" y="0"/>
                </a:moveTo>
                <a:lnTo>
                  <a:pt x="11214" y="0"/>
                </a:lnTo>
                <a:lnTo>
                  <a:pt x="0" y="52679"/>
                </a:lnTo>
                <a:lnTo>
                  <a:pt x="6527" y="52679"/>
                </a:lnTo>
                <a:lnTo>
                  <a:pt x="12750" y="22123"/>
                </a:lnTo>
                <a:lnTo>
                  <a:pt x="14046" y="15430"/>
                </a:lnTo>
                <a:lnTo>
                  <a:pt x="14934" y="8369"/>
                </a:lnTo>
                <a:lnTo>
                  <a:pt x="15049" y="7835"/>
                </a:lnTo>
                <a:lnTo>
                  <a:pt x="20917" y="7835"/>
                </a:lnTo>
                <a:lnTo>
                  <a:pt x="18503" y="0"/>
                </a:lnTo>
                <a:close/>
              </a:path>
              <a:path w="185419" h="53975">
                <a:moveTo>
                  <a:pt x="20917" y="7835"/>
                </a:moveTo>
                <a:lnTo>
                  <a:pt x="15049" y="7835"/>
                </a:lnTo>
                <a:lnTo>
                  <a:pt x="15125" y="8369"/>
                </a:lnTo>
                <a:lnTo>
                  <a:pt x="16433" y="14363"/>
                </a:lnTo>
                <a:lnTo>
                  <a:pt x="18351" y="20434"/>
                </a:lnTo>
                <a:lnTo>
                  <a:pt x="28409" y="52679"/>
                </a:lnTo>
                <a:lnTo>
                  <a:pt x="35013" y="52679"/>
                </a:lnTo>
                <a:lnTo>
                  <a:pt x="36730" y="44615"/>
                </a:lnTo>
                <a:lnTo>
                  <a:pt x="31407" y="44615"/>
                </a:lnTo>
                <a:lnTo>
                  <a:pt x="31254" y="43853"/>
                </a:lnTo>
                <a:lnTo>
                  <a:pt x="30327" y="38481"/>
                </a:lnTo>
                <a:lnTo>
                  <a:pt x="28867" y="33642"/>
                </a:lnTo>
                <a:lnTo>
                  <a:pt x="20917" y="7835"/>
                </a:lnTo>
                <a:close/>
              </a:path>
              <a:path w="185419" h="53975">
                <a:moveTo>
                  <a:pt x="46228" y="0"/>
                </a:moveTo>
                <a:lnTo>
                  <a:pt x="40005" y="0"/>
                </a:lnTo>
                <a:lnTo>
                  <a:pt x="34175" y="28651"/>
                </a:lnTo>
                <a:lnTo>
                  <a:pt x="32639" y="36093"/>
                </a:lnTo>
                <a:lnTo>
                  <a:pt x="31483" y="44234"/>
                </a:lnTo>
                <a:lnTo>
                  <a:pt x="31407" y="44615"/>
                </a:lnTo>
                <a:lnTo>
                  <a:pt x="36730" y="44615"/>
                </a:lnTo>
                <a:lnTo>
                  <a:pt x="46228" y="0"/>
                </a:lnTo>
                <a:close/>
              </a:path>
              <a:path w="185419" h="53975">
                <a:moveTo>
                  <a:pt x="80632" y="13284"/>
                </a:moveTo>
                <a:lnTo>
                  <a:pt x="71729" y="13284"/>
                </a:lnTo>
                <a:lnTo>
                  <a:pt x="63283" y="15297"/>
                </a:lnTo>
                <a:lnTo>
                  <a:pt x="56540" y="20869"/>
                </a:lnTo>
                <a:lnTo>
                  <a:pt x="52073" y="29293"/>
                </a:lnTo>
                <a:lnTo>
                  <a:pt x="50457" y="39865"/>
                </a:lnTo>
                <a:lnTo>
                  <a:pt x="50457" y="48539"/>
                </a:lnTo>
                <a:lnTo>
                  <a:pt x="55143" y="53682"/>
                </a:lnTo>
                <a:lnTo>
                  <a:pt x="63436" y="53682"/>
                </a:lnTo>
                <a:lnTo>
                  <a:pt x="72037" y="51627"/>
                </a:lnTo>
                <a:lnTo>
                  <a:pt x="75543" y="48691"/>
                </a:lnTo>
                <a:lnTo>
                  <a:pt x="59740" y="48691"/>
                </a:lnTo>
                <a:lnTo>
                  <a:pt x="57061" y="46228"/>
                </a:lnTo>
                <a:lnTo>
                  <a:pt x="70650" y="18199"/>
                </a:lnTo>
                <a:lnTo>
                  <a:pt x="84201" y="18199"/>
                </a:lnTo>
                <a:lnTo>
                  <a:pt x="80632" y="13284"/>
                </a:lnTo>
                <a:close/>
              </a:path>
              <a:path w="185419" h="53975">
                <a:moveTo>
                  <a:pt x="84201" y="18199"/>
                </a:moveTo>
                <a:lnTo>
                  <a:pt x="74637" y="18199"/>
                </a:lnTo>
                <a:lnTo>
                  <a:pt x="78092" y="20434"/>
                </a:lnTo>
                <a:lnTo>
                  <a:pt x="78020" y="27190"/>
                </a:lnTo>
                <a:lnTo>
                  <a:pt x="77223" y="34922"/>
                </a:lnTo>
                <a:lnTo>
                  <a:pt x="74650" y="42002"/>
                </a:lnTo>
                <a:lnTo>
                  <a:pt x="70419" y="46876"/>
                </a:lnTo>
                <a:lnTo>
                  <a:pt x="64579" y="48691"/>
                </a:lnTo>
                <a:lnTo>
                  <a:pt x="75543" y="48691"/>
                </a:lnTo>
                <a:lnTo>
                  <a:pt x="78763" y="45994"/>
                </a:lnTo>
                <a:lnTo>
                  <a:pt x="83144" y="37582"/>
                </a:lnTo>
                <a:lnTo>
                  <a:pt x="84709" y="27190"/>
                </a:lnTo>
                <a:lnTo>
                  <a:pt x="84709" y="18897"/>
                </a:lnTo>
                <a:lnTo>
                  <a:pt x="84201" y="18199"/>
                </a:lnTo>
                <a:close/>
              </a:path>
              <a:path w="185419" h="53975">
                <a:moveTo>
                  <a:pt x="105283" y="18973"/>
                </a:moveTo>
                <a:lnTo>
                  <a:pt x="99441" y="18973"/>
                </a:lnTo>
                <a:lnTo>
                  <a:pt x="94615" y="42087"/>
                </a:lnTo>
                <a:lnTo>
                  <a:pt x="94221" y="44081"/>
                </a:lnTo>
                <a:lnTo>
                  <a:pt x="93992" y="46304"/>
                </a:lnTo>
                <a:lnTo>
                  <a:pt x="93992" y="51689"/>
                </a:lnTo>
                <a:lnTo>
                  <a:pt x="96304" y="53911"/>
                </a:lnTo>
                <a:lnTo>
                  <a:pt x="103441" y="53911"/>
                </a:lnTo>
                <a:lnTo>
                  <a:pt x="105664" y="53378"/>
                </a:lnTo>
                <a:lnTo>
                  <a:pt x="107823" y="52374"/>
                </a:lnTo>
                <a:lnTo>
                  <a:pt x="107823" y="49301"/>
                </a:lnTo>
                <a:lnTo>
                  <a:pt x="101142" y="49301"/>
                </a:lnTo>
                <a:lnTo>
                  <a:pt x="99987" y="48387"/>
                </a:lnTo>
                <a:lnTo>
                  <a:pt x="100029" y="44081"/>
                </a:lnTo>
                <a:lnTo>
                  <a:pt x="100139" y="43078"/>
                </a:lnTo>
                <a:lnTo>
                  <a:pt x="100520" y="41389"/>
                </a:lnTo>
                <a:lnTo>
                  <a:pt x="105283" y="18973"/>
                </a:lnTo>
                <a:close/>
              </a:path>
              <a:path w="185419" h="53975">
                <a:moveTo>
                  <a:pt x="107823" y="48539"/>
                </a:moveTo>
                <a:lnTo>
                  <a:pt x="106591" y="49072"/>
                </a:lnTo>
                <a:lnTo>
                  <a:pt x="105511" y="49301"/>
                </a:lnTo>
                <a:lnTo>
                  <a:pt x="107823" y="49301"/>
                </a:lnTo>
                <a:lnTo>
                  <a:pt x="107823" y="48539"/>
                </a:lnTo>
                <a:close/>
              </a:path>
              <a:path w="185419" h="53975">
                <a:moveTo>
                  <a:pt x="115963" y="14439"/>
                </a:moveTo>
                <a:lnTo>
                  <a:pt x="95300" y="14439"/>
                </a:lnTo>
                <a:lnTo>
                  <a:pt x="94449" y="18973"/>
                </a:lnTo>
                <a:lnTo>
                  <a:pt x="113576" y="18973"/>
                </a:lnTo>
                <a:lnTo>
                  <a:pt x="115963" y="14439"/>
                </a:lnTo>
                <a:close/>
              </a:path>
              <a:path w="185419" h="53975">
                <a:moveTo>
                  <a:pt x="109588" y="3378"/>
                </a:moveTo>
                <a:lnTo>
                  <a:pt x="103060" y="4762"/>
                </a:lnTo>
                <a:lnTo>
                  <a:pt x="102133" y="7683"/>
                </a:lnTo>
                <a:lnTo>
                  <a:pt x="101142" y="11366"/>
                </a:lnTo>
                <a:lnTo>
                  <a:pt x="100368" y="14439"/>
                </a:lnTo>
                <a:lnTo>
                  <a:pt x="106438" y="14439"/>
                </a:lnTo>
                <a:lnTo>
                  <a:pt x="107124" y="11137"/>
                </a:lnTo>
                <a:lnTo>
                  <a:pt x="108585" y="6223"/>
                </a:lnTo>
                <a:lnTo>
                  <a:pt x="109588" y="3378"/>
                </a:lnTo>
                <a:close/>
              </a:path>
              <a:path w="185419" h="53975">
                <a:moveTo>
                  <a:pt x="145516" y="13436"/>
                </a:moveTo>
                <a:lnTo>
                  <a:pt x="133692" y="13436"/>
                </a:lnTo>
                <a:lnTo>
                  <a:pt x="129552" y="15201"/>
                </a:lnTo>
                <a:lnTo>
                  <a:pt x="125717" y="18808"/>
                </a:lnTo>
                <a:lnTo>
                  <a:pt x="120103" y="23926"/>
                </a:lnTo>
                <a:lnTo>
                  <a:pt x="117259" y="32334"/>
                </a:lnTo>
                <a:lnTo>
                  <a:pt x="117341" y="48539"/>
                </a:lnTo>
                <a:lnTo>
                  <a:pt x="122720" y="53530"/>
                </a:lnTo>
                <a:lnTo>
                  <a:pt x="137464" y="53530"/>
                </a:lnTo>
                <a:lnTo>
                  <a:pt x="141452" y="51765"/>
                </a:lnTo>
                <a:lnTo>
                  <a:pt x="144605" y="48539"/>
                </a:lnTo>
                <a:lnTo>
                  <a:pt x="127469" y="48539"/>
                </a:lnTo>
                <a:lnTo>
                  <a:pt x="123939" y="45694"/>
                </a:lnTo>
                <a:lnTo>
                  <a:pt x="123939" y="38862"/>
                </a:lnTo>
                <a:lnTo>
                  <a:pt x="124104" y="37249"/>
                </a:lnTo>
                <a:lnTo>
                  <a:pt x="124485" y="35483"/>
                </a:lnTo>
                <a:lnTo>
                  <a:pt x="138158" y="35483"/>
                </a:lnTo>
                <a:lnTo>
                  <a:pt x="142532" y="34251"/>
                </a:lnTo>
                <a:lnTo>
                  <a:pt x="146013" y="31026"/>
                </a:lnTo>
                <a:lnTo>
                  <a:pt x="126555" y="31026"/>
                </a:lnTo>
                <a:lnTo>
                  <a:pt x="125476" y="30949"/>
                </a:lnTo>
                <a:lnTo>
                  <a:pt x="127469" y="23088"/>
                </a:lnTo>
                <a:lnTo>
                  <a:pt x="132473" y="18199"/>
                </a:lnTo>
                <a:lnTo>
                  <a:pt x="149288" y="18199"/>
                </a:lnTo>
                <a:lnTo>
                  <a:pt x="149288" y="17360"/>
                </a:lnTo>
                <a:lnTo>
                  <a:pt x="145516" y="13436"/>
                </a:lnTo>
                <a:close/>
              </a:path>
              <a:path w="185419" h="53975">
                <a:moveTo>
                  <a:pt x="142760" y="44157"/>
                </a:moveTo>
                <a:lnTo>
                  <a:pt x="139153" y="47383"/>
                </a:lnTo>
                <a:lnTo>
                  <a:pt x="136309" y="48539"/>
                </a:lnTo>
                <a:lnTo>
                  <a:pt x="144605" y="48539"/>
                </a:lnTo>
                <a:lnTo>
                  <a:pt x="145288" y="47840"/>
                </a:lnTo>
                <a:lnTo>
                  <a:pt x="142760" y="44157"/>
                </a:lnTo>
                <a:close/>
              </a:path>
              <a:path w="185419" h="53975">
                <a:moveTo>
                  <a:pt x="138158" y="35483"/>
                </a:moveTo>
                <a:lnTo>
                  <a:pt x="124485" y="35483"/>
                </a:lnTo>
                <a:lnTo>
                  <a:pt x="127787" y="35636"/>
                </a:lnTo>
                <a:lnTo>
                  <a:pt x="137617" y="35636"/>
                </a:lnTo>
                <a:lnTo>
                  <a:pt x="138158" y="35483"/>
                </a:lnTo>
                <a:close/>
              </a:path>
              <a:path w="185419" h="53975">
                <a:moveTo>
                  <a:pt x="149288" y="18199"/>
                </a:moveTo>
                <a:lnTo>
                  <a:pt x="141605" y="18199"/>
                </a:lnTo>
                <a:lnTo>
                  <a:pt x="143217" y="20574"/>
                </a:lnTo>
                <a:lnTo>
                  <a:pt x="143217" y="25387"/>
                </a:lnTo>
                <a:lnTo>
                  <a:pt x="142532" y="26911"/>
                </a:lnTo>
                <a:lnTo>
                  <a:pt x="139306" y="30111"/>
                </a:lnTo>
                <a:lnTo>
                  <a:pt x="136309" y="31026"/>
                </a:lnTo>
                <a:lnTo>
                  <a:pt x="146013" y="31026"/>
                </a:lnTo>
                <a:lnTo>
                  <a:pt x="147904" y="29273"/>
                </a:lnTo>
                <a:lnTo>
                  <a:pt x="149288" y="26517"/>
                </a:lnTo>
                <a:lnTo>
                  <a:pt x="149288" y="18199"/>
                </a:lnTo>
                <a:close/>
              </a:path>
              <a:path w="185419" h="53975">
                <a:moveTo>
                  <a:pt x="154813" y="45466"/>
                </a:moveTo>
                <a:lnTo>
                  <a:pt x="152361" y="50076"/>
                </a:lnTo>
                <a:lnTo>
                  <a:pt x="155740" y="52451"/>
                </a:lnTo>
                <a:lnTo>
                  <a:pt x="160731" y="53759"/>
                </a:lnTo>
                <a:lnTo>
                  <a:pt x="175171" y="53759"/>
                </a:lnTo>
                <a:lnTo>
                  <a:pt x="181801" y="49072"/>
                </a:lnTo>
                <a:lnTo>
                  <a:pt x="161963" y="49072"/>
                </a:lnTo>
                <a:lnTo>
                  <a:pt x="158267" y="47840"/>
                </a:lnTo>
                <a:lnTo>
                  <a:pt x="154813" y="45466"/>
                </a:lnTo>
                <a:close/>
              </a:path>
              <a:path w="185419" h="53975">
                <a:moveTo>
                  <a:pt x="178244" y="12903"/>
                </a:moveTo>
                <a:lnTo>
                  <a:pt x="164947" y="12903"/>
                </a:lnTo>
                <a:lnTo>
                  <a:pt x="158661" y="17894"/>
                </a:lnTo>
                <a:lnTo>
                  <a:pt x="158661" y="29260"/>
                </a:lnTo>
                <a:lnTo>
                  <a:pt x="160807" y="31876"/>
                </a:lnTo>
                <a:lnTo>
                  <a:pt x="166103" y="34175"/>
                </a:lnTo>
                <a:lnTo>
                  <a:pt x="174396" y="37858"/>
                </a:lnTo>
                <a:lnTo>
                  <a:pt x="175475" y="39471"/>
                </a:lnTo>
                <a:lnTo>
                  <a:pt x="175475" y="46532"/>
                </a:lnTo>
                <a:lnTo>
                  <a:pt x="171475" y="49072"/>
                </a:lnTo>
                <a:lnTo>
                  <a:pt x="181801" y="49072"/>
                </a:lnTo>
                <a:lnTo>
                  <a:pt x="182232" y="48768"/>
                </a:lnTo>
                <a:lnTo>
                  <a:pt x="182176" y="36169"/>
                </a:lnTo>
                <a:lnTo>
                  <a:pt x="180086" y="33324"/>
                </a:lnTo>
                <a:lnTo>
                  <a:pt x="166103" y="27343"/>
                </a:lnTo>
                <a:lnTo>
                  <a:pt x="165176" y="25958"/>
                </a:lnTo>
                <a:lnTo>
                  <a:pt x="165176" y="19735"/>
                </a:lnTo>
                <a:lnTo>
                  <a:pt x="168871" y="17665"/>
                </a:lnTo>
                <a:lnTo>
                  <a:pt x="184321" y="17665"/>
                </a:lnTo>
                <a:lnTo>
                  <a:pt x="185305" y="15824"/>
                </a:lnTo>
                <a:lnTo>
                  <a:pt x="182460" y="13982"/>
                </a:lnTo>
                <a:lnTo>
                  <a:pt x="178244" y="12903"/>
                </a:lnTo>
                <a:close/>
              </a:path>
              <a:path w="185419" h="53975">
                <a:moveTo>
                  <a:pt x="184321" y="17665"/>
                </a:moveTo>
                <a:lnTo>
                  <a:pt x="177241" y="17665"/>
                </a:lnTo>
                <a:lnTo>
                  <a:pt x="179857" y="18821"/>
                </a:lnTo>
                <a:lnTo>
                  <a:pt x="182841" y="20434"/>
                </a:lnTo>
                <a:lnTo>
                  <a:pt x="184321" y="1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" name="object 22"/>
          <p:cNvSpPr/>
          <p:nvPr/>
        </p:nvSpPr>
        <p:spPr>
          <a:xfrm>
            <a:off x="11354208" y="1297367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" name="object 23"/>
          <p:cNvSpPr/>
          <p:nvPr/>
        </p:nvSpPr>
        <p:spPr>
          <a:xfrm>
            <a:off x="11354208" y="9105102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" name="object 24"/>
          <p:cNvSpPr/>
          <p:nvPr/>
        </p:nvSpPr>
        <p:spPr>
          <a:xfrm>
            <a:off x="12759038" y="2000897"/>
            <a:ext cx="274469" cy="54784"/>
          </a:xfrm>
          <a:custGeom>
            <a:avLst/>
            <a:gdLst/>
            <a:ahLst/>
            <a:cxnLst/>
            <a:rect l="l" t="t" r="r" b="b"/>
            <a:pathLst>
              <a:path w="318134" h="63500">
                <a:moveTo>
                  <a:pt x="13081" y="42633"/>
                </a:moveTo>
                <a:lnTo>
                  <a:pt x="0" y="44513"/>
                </a:lnTo>
                <a:lnTo>
                  <a:pt x="901" y="50253"/>
                </a:lnTo>
                <a:lnTo>
                  <a:pt x="3759" y="55003"/>
                </a:lnTo>
                <a:lnTo>
                  <a:pt x="8331" y="58496"/>
                </a:lnTo>
                <a:lnTo>
                  <a:pt x="13169" y="62255"/>
                </a:lnTo>
                <a:lnTo>
                  <a:pt x="18453" y="63246"/>
                </a:lnTo>
                <a:lnTo>
                  <a:pt x="30378" y="63246"/>
                </a:lnTo>
                <a:lnTo>
                  <a:pt x="36106" y="62255"/>
                </a:lnTo>
                <a:lnTo>
                  <a:pt x="40944" y="58762"/>
                </a:lnTo>
                <a:lnTo>
                  <a:pt x="45605" y="55537"/>
                </a:lnTo>
                <a:lnTo>
                  <a:pt x="47296" y="52222"/>
                </a:lnTo>
                <a:lnTo>
                  <a:pt x="18008" y="52222"/>
                </a:lnTo>
                <a:lnTo>
                  <a:pt x="14071" y="48552"/>
                </a:lnTo>
                <a:lnTo>
                  <a:pt x="13081" y="42633"/>
                </a:lnTo>
                <a:close/>
              </a:path>
              <a:path w="318134" h="63500">
                <a:moveTo>
                  <a:pt x="47058" y="35737"/>
                </a:moveTo>
                <a:lnTo>
                  <a:pt x="26428" y="35737"/>
                </a:lnTo>
                <a:lnTo>
                  <a:pt x="28943" y="36639"/>
                </a:lnTo>
                <a:lnTo>
                  <a:pt x="32080" y="37807"/>
                </a:lnTo>
                <a:lnTo>
                  <a:pt x="33591" y="40843"/>
                </a:lnTo>
                <a:lnTo>
                  <a:pt x="33591" y="49542"/>
                </a:lnTo>
                <a:lnTo>
                  <a:pt x="29032" y="52222"/>
                </a:lnTo>
                <a:lnTo>
                  <a:pt x="47296" y="52222"/>
                </a:lnTo>
                <a:lnTo>
                  <a:pt x="48209" y="50431"/>
                </a:lnTo>
                <a:lnTo>
                  <a:pt x="48209" y="36906"/>
                </a:lnTo>
                <a:lnTo>
                  <a:pt x="47058" y="35737"/>
                </a:lnTo>
                <a:close/>
              </a:path>
              <a:path w="318134" h="63500">
                <a:moveTo>
                  <a:pt x="44799" y="10477"/>
                </a:moveTo>
                <a:lnTo>
                  <a:pt x="25984" y="10477"/>
                </a:lnTo>
                <a:lnTo>
                  <a:pt x="28219" y="11010"/>
                </a:lnTo>
                <a:lnTo>
                  <a:pt x="31267" y="13881"/>
                </a:lnTo>
                <a:lnTo>
                  <a:pt x="32346" y="15849"/>
                </a:lnTo>
                <a:lnTo>
                  <a:pt x="32346" y="20243"/>
                </a:lnTo>
                <a:lnTo>
                  <a:pt x="31089" y="22567"/>
                </a:lnTo>
                <a:lnTo>
                  <a:pt x="29210" y="23914"/>
                </a:lnTo>
                <a:lnTo>
                  <a:pt x="27241" y="25260"/>
                </a:lnTo>
                <a:lnTo>
                  <a:pt x="16306" y="25260"/>
                </a:lnTo>
                <a:lnTo>
                  <a:pt x="16306" y="36004"/>
                </a:lnTo>
                <a:lnTo>
                  <a:pt x="21856" y="36004"/>
                </a:lnTo>
                <a:lnTo>
                  <a:pt x="26428" y="35737"/>
                </a:lnTo>
                <a:lnTo>
                  <a:pt x="47058" y="35737"/>
                </a:lnTo>
                <a:lnTo>
                  <a:pt x="43180" y="31800"/>
                </a:lnTo>
                <a:lnTo>
                  <a:pt x="35839" y="30276"/>
                </a:lnTo>
                <a:lnTo>
                  <a:pt x="35839" y="30099"/>
                </a:lnTo>
                <a:lnTo>
                  <a:pt x="42024" y="28308"/>
                </a:lnTo>
                <a:lnTo>
                  <a:pt x="46405" y="23469"/>
                </a:lnTo>
                <a:lnTo>
                  <a:pt x="46311" y="16383"/>
                </a:lnTo>
                <a:lnTo>
                  <a:pt x="44799" y="10477"/>
                </a:lnTo>
                <a:close/>
              </a:path>
              <a:path w="318134" h="63500">
                <a:moveTo>
                  <a:pt x="24460" y="0"/>
                </a:moveTo>
                <a:lnTo>
                  <a:pt x="16785" y="1048"/>
                </a:lnTo>
                <a:lnTo>
                  <a:pt x="10112" y="4162"/>
                </a:lnTo>
                <a:lnTo>
                  <a:pt x="4968" y="9290"/>
                </a:lnTo>
                <a:lnTo>
                  <a:pt x="1879" y="16383"/>
                </a:lnTo>
                <a:lnTo>
                  <a:pt x="14605" y="18453"/>
                </a:lnTo>
                <a:lnTo>
                  <a:pt x="15684" y="13703"/>
                </a:lnTo>
                <a:lnTo>
                  <a:pt x="18719" y="10477"/>
                </a:lnTo>
                <a:lnTo>
                  <a:pt x="44799" y="10477"/>
                </a:lnTo>
                <a:lnTo>
                  <a:pt x="44437" y="9065"/>
                </a:lnTo>
                <a:lnTo>
                  <a:pt x="39328" y="3870"/>
                </a:lnTo>
                <a:lnTo>
                  <a:pt x="32271" y="927"/>
                </a:lnTo>
                <a:lnTo>
                  <a:pt x="24460" y="0"/>
                </a:lnTo>
                <a:close/>
              </a:path>
              <a:path w="318134" h="63500">
                <a:moveTo>
                  <a:pt x="67640" y="43802"/>
                </a:moveTo>
                <a:lnTo>
                  <a:pt x="54203" y="45770"/>
                </a:lnTo>
                <a:lnTo>
                  <a:pt x="57467" y="53607"/>
                </a:lnTo>
                <a:lnTo>
                  <a:pt x="62904" y="59047"/>
                </a:lnTo>
                <a:lnTo>
                  <a:pt x="70039" y="62217"/>
                </a:lnTo>
                <a:lnTo>
                  <a:pt x="78397" y="63246"/>
                </a:lnTo>
                <a:lnTo>
                  <a:pt x="84848" y="63246"/>
                </a:lnTo>
                <a:lnTo>
                  <a:pt x="91300" y="61722"/>
                </a:lnTo>
                <a:lnTo>
                  <a:pt x="96037" y="57150"/>
                </a:lnTo>
                <a:lnTo>
                  <a:pt x="100164" y="53124"/>
                </a:lnTo>
                <a:lnTo>
                  <a:pt x="100622" y="51866"/>
                </a:lnTo>
                <a:lnTo>
                  <a:pt x="72656" y="51866"/>
                </a:lnTo>
                <a:lnTo>
                  <a:pt x="68719" y="49085"/>
                </a:lnTo>
                <a:lnTo>
                  <a:pt x="67640" y="43802"/>
                </a:lnTo>
                <a:close/>
              </a:path>
              <a:path w="318134" h="63500">
                <a:moveTo>
                  <a:pt x="101169" y="32969"/>
                </a:moveTo>
                <a:lnTo>
                  <a:pt x="83502" y="32969"/>
                </a:lnTo>
                <a:lnTo>
                  <a:pt x="87807" y="37084"/>
                </a:lnTo>
                <a:lnTo>
                  <a:pt x="87807" y="48196"/>
                </a:lnTo>
                <a:lnTo>
                  <a:pt x="83413" y="51866"/>
                </a:lnTo>
                <a:lnTo>
                  <a:pt x="100622" y="51866"/>
                </a:lnTo>
                <a:lnTo>
                  <a:pt x="102222" y="47472"/>
                </a:lnTo>
                <a:lnTo>
                  <a:pt x="102129" y="35737"/>
                </a:lnTo>
                <a:lnTo>
                  <a:pt x="101169" y="32969"/>
                </a:lnTo>
                <a:close/>
              </a:path>
              <a:path w="318134" h="63500">
                <a:moveTo>
                  <a:pt x="98640" y="889"/>
                </a:moveTo>
                <a:lnTo>
                  <a:pt x="59944" y="889"/>
                </a:lnTo>
                <a:lnTo>
                  <a:pt x="57518" y="35737"/>
                </a:lnTo>
                <a:lnTo>
                  <a:pt x="69253" y="37706"/>
                </a:lnTo>
                <a:lnTo>
                  <a:pt x="70866" y="34759"/>
                </a:lnTo>
                <a:lnTo>
                  <a:pt x="74714" y="32969"/>
                </a:lnTo>
                <a:lnTo>
                  <a:pt x="101169" y="32969"/>
                </a:lnTo>
                <a:lnTo>
                  <a:pt x="100609" y="31356"/>
                </a:lnTo>
                <a:lnTo>
                  <a:pt x="96302" y="27139"/>
                </a:lnTo>
                <a:lnTo>
                  <a:pt x="69253" y="27139"/>
                </a:lnTo>
                <a:lnTo>
                  <a:pt x="70243" y="13525"/>
                </a:lnTo>
                <a:lnTo>
                  <a:pt x="97116" y="13525"/>
                </a:lnTo>
                <a:lnTo>
                  <a:pt x="98640" y="889"/>
                </a:lnTo>
                <a:close/>
              </a:path>
              <a:path w="318134" h="63500">
                <a:moveTo>
                  <a:pt x="87807" y="21856"/>
                </a:moveTo>
                <a:lnTo>
                  <a:pt x="77406" y="21856"/>
                </a:lnTo>
                <a:lnTo>
                  <a:pt x="72847" y="23291"/>
                </a:lnTo>
                <a:lnTo>
                  <a:pt x="69253" y="27139"/>
                </a:lnTo>
                <a:lnTo>
                  <a:pt x="96302" y="27139"/>
                </a:lnTo>
                <a:lnTo>
                  <a:pt x="92633" y="23736"/>
                </a:lnTo>
                <a:lnTo>
                  <a:pt x="87807" y="21856"/>
                </a:lnTo>
                <a:close/>
              </a:path>
              <a:path w="318134" h="63500">
                <a:moveTo>
                  <a:pt x="158762" y="51244"/>
                </a:moveTo>
                <a:lnTo>
                  <a:pt x="109029" y="51244"/>
                </a:lnTo>
                <a:lnTo>
                  <a:pt x="109029" y="62344"/>
                </a:lnTo>
                <a:lnTo>
                  <a:pt x="158762" y="62344"/>
                </a:lnTo>
                <a:lnTo>
                  <a:pt x="158762" y="51244"/>
                </a:lnTo>
                <a:close/>
              </a:path>
              <a:path w="318134" h="63500">
                <a:moveTo>
                  <a:pt x="141732" y="16573"/>
                </a:moveTo>
                <a:lnTo>
                  <a:pt x="127673" y="16573"/>
                </a:lnTo>
                <a:lnTo>
                  <a:pt x="127673" y="51244"/>
                </a:lnTo>
                <a:lnTo>
                  <a:pt x="141732" y="51244"/>
                </a:lnTo>
                <a:lnTo>
                  <a:pt x="141732" y="16573"/>
                </a:lnTo>
                <a:close/>
              </a:path>
              <a:path w="318134" h="63500">
                <a:moveTo>
                  <a:pt x="141732" y="889"/>
                </a:moveTo>
                <a:lnTo>
                  <a:pt x="131343" y="889"/>
                </a:lnTo>
                <a:lnTo>
                  <a:pt x="126771" y="7696"/>
                </a:lnTo>
                <a:lnTo>
                  <a:pt x="118262" y="10833"/>
                </a:lnTo>
                <a:lnTo>
                  <a:pt x="110553" y="13157"/>
                </a:lnTo>
                <a:lnTo>
                  <a:pt x="110553" y="25704"/>
                </a:lnTo>
                <a:lnTo>
                  <a:pt x="127673" y="16573"/>
                </a:lnTo>
                <a:lnTo>
                  <a:pt x="141732" y="16573"/>
                </a:lnTo>
                <a:lnTo>
                  <a:pt x="141732" y="889"/>
                </a:lnTo>
                <a:close/>
              </a:path>
              <a:path w="318134" h="63500">
                <a:moveTo>
                  <a:pt x="174345" y="42633"/>
                </a:moveTo>
                <a:lnTo>
                  <a:pt x="161264" y="44513"/>
                </a:lnTo>
                <a:lnTo>
                  <a:pt x="162166" y="50253"/>
                </a:lnTo>
                <a:lnTo>
                  <a:pt x="165023" y="55003"/>
                </a:lnTo>
                <a:lnTo>
                  <a:pt x="169595" y="58496"/>
                </a:lnTo>
                <a:lnTo>
                  <a:pt x="174434" y="62255"/>
                </a:lnTo>
                <a:lnTo>
                  <a:pt x="179717" y="63246"/>
                </a:lnTo>
                <a:lnTo>
                  <a:pt x="191643" y="63246"/>
                </a:lnTo>
                <a:lnTo>
                  <a:pt x="197370" y="62255"/>
                </a:lnTo>
                <a:lnTo>
                  <a:pt x="202209" y="58762"/>
                </a:lnTo>
                <a:lnTo>
                  <a:pt x="206870" y="55537"/>
                </a:lnTo>
                <a:lnTo>
                  <a:pt x="208560" y="52222"/>
                </a:lnTo>
                <a:lnTo>
                  <a:pt x="179273" y="52222"/>
                </a:lnTo>
                <a:lnTo>
                  <a:pt x="175336" y="48552"/>
                </a:lnTo>
                <a:lnTo>
                  <a:pt x="174345" y="42633"/>
                </a:lnTo>
                <a:close/>
              </a:path>
              <a:path w="318134" h="63500">
                <a:moveTo>
                  <a:pt x="208322" y="35737"/>
                </a:moveTo>
                <a:lnTo>
                  <a:pt x="187693" y="35737"/>
                </a:lnTo>
                <a:lnTo>
                  <a:pt x="190207" y="36639"/>
                </a:lnTo>
                <a:lnTo>
                  <a:pt x="193344" y="37807"/>
                </a:lnTo>
                <a:lnTo>
                  <a:pt x="194868" y="40843"/>
                </a:lnTo>
                <a:lnTo>
                  <a:pt x="194868" y="49542"/>
                </a:lnTo>
                <a:lnTo>
                  <a:pt x="190296" y="52222"/>
                </a:lnTo>
                <a:lnTo>
                  <a:pt x="208560" y="52222"/>
                </a:lnTo>
                <a:lnTo>
                  <a:pt x="209473" y="50431"/>
                </a:lnTo>
                <a:lnTo>
                  <a:pt x="209473" y="36906"/>
                </a:lnTo>
                <a:lnTo>
                  <a:pt x="208322" y="35737"/>
                </a:lnTo>
                <a:close/>
              </a:path>
              <a:path w="318134" h="63500">
                <a:moveTo>
                  <a:pt x="206063" y="10477"/>
                </a:moveTo>
                <a:lnTo>
                  <a:pt x="187248" y="10477"/>
                </a:lnTo>
                <a:lnTo>
                  <a:pt x="189484" y="11010"/>
                </a:lnTo>
                <a:lnTo>
                  <a:pt x="192532" y="13881"/>
                </a:lnTo>
                <a:lnTo>
                  <a:pt x="193611" y="15849"/>
                </a:lnTo>
                <a:lnTo>
                  <a:pt x="193611" y="20243"/>
                </a:lnTo>
                <a:lnTo>
                  <a:pt x="192354" y="22567"/>
                </a:lnTo>
                <a:lnTo>
                  <a:pt x="190474" y="23914"/>
                </a:lnTo>
                <a:lnTo>
                  <a:pt x="188506" y="25260"/>
                </a:lnTo>
                <a:lnTo>
                  <a:pt x="177571" y="25260"/>
                </a:lnTo>
                <a:lnTo>
                  <a:pt x="177571" y="36004"/>
                </a:lnTo>
                <a:lnTo>
                  <a:pt x="183121" y="36004"/>
                </a:lnTo>
                <a:lnTo>
                  <a:pt x="187693" y="35737"/>
                </a:lnTo>
                <a:lnTo>
                  <a:pt x="208322" y="35737"/>
                </a:lnTo>
                <a:lnTo>
                  <a:pt x="204444" y="31800"/>
                </a:lnTo>
                <a:lnTo>
                  <a:pt x="197104" y="30276"/>
                </a:lnTo>
                <a:lnTo>
                  <a:pt x="197104" y="30099"/>
                </a:lnTo>
                <a:lnTo>
                  <a:pt x="203288" y="28308"/>
                </a:lnTo>
                <a:lnTo>
                  <a:pt x="207670" y="23469"/>
                </a:lnTo>
                <a:lnTo>
                  <a:pt x="207576" y="16383"/>
                </a:lnTo>
                <a:lnTo>
                  <a:pt x="206063" y="10477"/>
                </a:lnTo>
                <a:close/>
              </a:path>
              <a:path w="318134" h="63500">
                <a:moveTo>
                  <a:pt x="185724" y="0"/>
                </a:moveTo>
                <a:lnTo>
                  <a:pt x="178049" y="1048"/>
                </a:lnTo>
                <a:lnTo>
                  <a:pt x="171376" y="4162"/>
                </a:lnTo>
                <a:lnTo>
                  <a:pt x="166233" y="9290"/>
                </a:lnTo>
                <a:lnTo>
                  <a:pt x="163144" y="16383"/>
                </a:lnTo>
                <a:lnTo>
                  <a:pt x="175869" y="18453"/>
                </a:lnTo>
                <a:lnTo>
                  <a:pt x="176949" y="13703"/>
                </a:lnTo>
                <a:lnTo>
                  <a:pt x="179997" y="10477"/>
                </a:lnTo>
                <a:lnTo>
                  <a:pt x="206063" y="10477"/>
                </a:lnTo>
                <a:lnTo>
                  <a:pt x="205702" y="9065"/>
                </a:lnTo>
                <a:lnTo>
                  <a:pt x="200593" y="3870"/>
                </a:lnTo>
                <a:lnTo>
                  <a:pt x="193536" y="927"/>
                </a:lnTo>
                <a:lnTo>
                  <a:pt x="185724" y="0"/>
                </a:lnTo>
                <a:close/>
              </a:path>
              <a:path w="318134" h="63500">
                <a:moveTo>
                  <a:pt x="228904" y="43802"/>
                </a:moveTo>
                <a:lnTo>
                  <a:pt x="215468" y="45770"/>
                </a:lnTo>
                <a:lnTo>
                  <a:pt x="218734" y="53607"/>
                </a:lnTo>
                <a:lnTo>
                  <a:pt x="224174" y="59047"/>
                </a:lnTo>
                <a:lnTo>
                  <a:pt x="231309" y="62217"/>
                </a:lnTo>
                <a:lnTo>
                  <a:pt x="239661" y="63246"/>
                </a:lnTo>
                <a:lnTo>
                  <a:pt x="246113" y="63246"/>
                </a:lnTo>
                <a:lnTo>
                  <a:pt x="252564" y="61722"/>
                </a:lnTo>
                <a:lnTo>
                  <a:pt x="257314" y="57150"/>
                </a:lnTo>
                <a:lnTo>
                  <a:pt x="261429" y="53124"/>
                </a:lnTo>
                <a:lnTo>
                  <a:pt x="261890" y="51866"/>
                </a:lnTo>
                <a:lnTo>
                  <a:pt x="233921" y="51866"/>
                </a:lnTo>
                <a:lnTo>
                  <a:pt x="229984" y="49085"/>
                </a:lnTo>
                <a:lnTo>
                  <a:pt x="228904" y="43802"/>
                </a:lnTo>
                <a:close/>
              </a:path>
              <a:path w="318134" h="63500">
                <a:moveTo>
                  <a:pt x="262446" y="32969"/>
                </a:moveTo>
                <a:lnTo>
                  <a:pt x="244767" y="32969"/>
                </a:lnTo>
                <a:lnTo>
                  <a:pt x="249072" y="37084"/>
                </a:lnTo>
                <a:lnTo>
                  <a:pt x="249072" y="48196"/>
                </a:lnTo>
                <a:lnTo>
                  <a:pt x="244678" y="51866"/>
                </a:lnTo>
                <a:lnTo>
                  <a:pt x="261890" y="51866"/>
                </a:lnTo>
                <a:lnTo>
                  <a:pt x="263499" y="47472"/>
                </a:lnTo>
                <a:lnTo>
                  <a:pt x="263407" y="35737"/>
                </a:lnTo>
                <a:lnTo>
                  <a:pt x="262446" y="32969"/>
                </a:lnTo>
                <a:close/>
              </a:path>
              <a:path w="318134" h="63500">
                <a:moveTo>
                  <a:pt x="259905" y="889"/>
                </a:moveTo>
                <a:lnTo>
                  <a:pt x="221208" y="889"/>
                </a:lnTo>
                <a:lnTo>
                  <a:pt x="218782" y="35737"/>
                </a:lnTo>
                <a:lnTo>
                  <a:pt x="230517" y="37706"/>
                </a:lnTo>
                <a:lnTo>
                  <a:pt x="232130" y="34759"/>
                </a:lnTo>
                <a:lnTo>
                  <a:pt x="235978" y="32969"/>
                </a:lnTo>
                <a:lnTo>
                  <a:pt x="262446" y="32969"/>
                </a:lnTo>
                <a:lnTo>
                  <a:pt x="261886" y="31356"/>
                </a:lnTo>
                <a:lnTo>
                  <a:pt x="257568" y="27139"/>
                </a:lnTo>
                <a:lnTo>
                  <a:pt x="230517" y="27139"/>
                </a:lnTo>
                <a:lnTo>
                  <a:pt x="231508" y="13525"/>
                </a:lnTo>
                <a:lnTo>
                  <a:pt x="258381" y="13525"/>
                </a:lnTo>
                <a:lnTo>
                  <a:pt x="259905" y="889"/>
                </a:lnTo>
                <a:close/>
              </a:path>
              <a:path w="318134" h="63500">
                <a:moveTo>
                  <a:pt x="249072" y="21856"/>
                </a:moveTo>
                <a:lnTo>
                  <a:pt x="238671" y="21856"/>
                </a:lnTo>
                <a:lnTo>
                  <a:pt x="234111" y="23291"/>
                </a:lnTo>
                <a:lnTo>
                  <a:pt x="230517" y="27139"/>
                </a:lnTo>
                <a:lnTo>
                  <a:pt x="257568" y="27139"/>
                </a:lnTo>
                <a:lnTo>
                  <a:pt x="253911" y="23736"/>
                </a:lnTo>
                <a:lnTo>
                  <a:pt x="249072" y="21856"/>
                </a:lnTo>
                <a:close/>
              </a:path>
              <a:path w="318134" h="63500">
                <a:moveTo>
                  <a:pt x="293585" y="0"/>
                </a:moveTo>
                <a:lnTo>
                  <a:pt x="282585" y="2848"/>
                </a:lnTo>
                <a:lnTo>
                  <a:pt x="275235" y="10223"/>
                </a:lnTo>
                <a:lnTo>
                  <a:pt x="271127" y="20370"/>
                </a:lnTo>
                <a:lnTo>
                  <a:pt x="269849" y="31534"/>
                </a:lnTo>
                <a:lnTo>
                  <a:pt x="271127" y="42725"/>
                </a:lnTo>
                <a:lnTo>
                  <a:pt x="275235" y="52933"/>
                </a:lnTo>
                <a:lnTo>
                  <a:pt x="282585" y="60369"/>
                </a:lnTo>
                <a:lnTo>
                  <a:pt x="293585" y="63246"/>
                </a:lnTo>
                <a:lnTo>
                  <a:pt x="304864" y="60432"/>
                </a:lnTo>
                <a:lnTo>
                  <a:pt x="312380" y="53100"/>
                </a:lnTo>
                <a:lnTo>
                  <a:pt x="312553" y="52679"/>
                </a:lnTo>
                <a:lnTo>
                  <a:pt x="288848" y="52679"/>
                </a:lnTo>
                <a:lnTo>
                  <a:pt x="286778" y="48996"/>
                </a:lnTo>
                <a:lnTo>
                  <a:pt x="285825" y="44513"/>
                </a:lnTo>
                <a:lnTo>
                  <a:pt x="284940" y="40665"/>
                </a:lnTo>
                <a:lnTo>
                  <a:pt x="284813" y="36093"/>
                </a:lnTo>
                <a:lnTo>
                  <a:pt x="284688" y="22123"/>
                </a:lnTo>
                <a:lnTo>
                  <a:pt x="284187" y="10299"/>
                </a:lnTo>
                <a:lnTo>
                  <a:pt x="312417" y="10299"/>
                </a:lnTo>
                <a:lnTo>
                  <a:pt x="312313" y="10052"/>
                </a:lnTo>
                <a:lnTo>
                  <a:pt x="304789" y="2784"/>
                </a:lnTo>
                <a:lnTo>
                  <a:pt x="293585" y="0"/>
                </a:lnTo>
                <a:close/>
              </a:path>
              <a:path w="318134" h="63500">
                <a:moveTo>
                  <a:pt x="312417" y="10299"/>
                </a:moveTo>
                <a:lnTo>
                  <a:pt x="298526" y="10299"/>
                </a:lnTo>
                <a:lnTo>
                  <a:pt x="300939" y="13436"/>
                </a:lnTo>
                <a:lnTo>
                  <a:pt x="302729" y="22123"/>
                </a:lnTo>
                <a:lnTo>
                  <a:pt x="303009" y="27863"/>
                </a:lnTo>
                <a:lnTo>
                  <a:pt x="303009" y="36093"/>
                </a:lnTo>
                <a:lnTo>
                  <a:pt x="302729" y="40665"/>
                </a:lnTo>
                <a:lnTo>
                  <a:pt x="301869" y="44792"/>
                </a:lnTo>
                <a:lnTo>
                  <a:pt x="300939" y="49085"/>
                </a:lnTo>
                <a:lnTo>
                  <a:pt x="298881" y="52679"/>
                </a:lnTo>
                <a:lnTo>
                  <a:pt x="312553" y="52679"/>
                </a:lnTo>
                <a:lnTo>
                  <a:pt x="316569" y="42913"/>
                </a:lnTo>
                <a:lnTo>
                  <a:pt x="317868" y="31534"/>
                </a:lnTo>
                <a:lnTo>
                  <a:pt x="316544" y="20177"/>
                </a:lnTo>
                <a:lnTo>
                  <a:pt x="312417" y="10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" name="object 25"/>
          <p:cNvSpPr/>
          <p:nvPr/>
        </p:nvSpPr>
        <p:spPr>
          <a:xfrm>
            <a:off x="11421492" y="8941251"/>
            <a:ext cx="886190" cy="87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" name="object 26"/>
          <p:cNvSpPr/>
          <p:nvPr/>
        </p:nvSpPr>
        <p:spPr>
          <a:xfrm>
            <a:off x="11434858" y="3948243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" name="object 27"/>
          <p:cNvSpPr/>
          <p:nvPr/>
        </p:nvSpPr>
        <p:spPr>
          <a:xfrm>
            <a:off x="11434858" y="4093314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" name="object 28"/>
          <p:cNvSpPr/>
          <p:nvPr/>
        </p:nvSpPr>
        <p:spPr>
          <a:xfrm>
            <a:off x="11434858" y="3478352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" name="object 29"/>
          <p:cNvSpPr/>
          <p:nvPr/>
        </p:nvSpPr>
        <p:spPr>
          <a:xfrm>
            <a:off x="11547317" y="3052621"/>
            <a:ext cx="1352800" cy="1952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" name="object 30"/>
          <p:cNvSpPr/>
          <p:nvPr/>
        </p:nvSpPr>
        <p:spPr>
          <a:xfrm>
            <a:off x="11503763" y="3097897"/>
            <a:ext cx="1252249" cy="131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" name="object 31"/>
          <p:cNvSpPr/>
          <p:nvPr/>
        </p:nvSpPr>
        <p:spPr>
          <a:xfrm>
            <a:off x="12856892" y="3217716"/>
            <a:ext cx="36158" cy="36158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01" y="0"/>
                </a:moveTo>
                <a:lnTo>
                  <a:pt x="12644" y="1627"/>
                </a:lnTo>
                <a:lnTo>
                  <a:pt x="6064" y="6064"/>
                </a:lnTo>
                <a:lnTo>
                  <a:pt x="1627" y="12644"/>
                </a:lnTo>
                <a:lnTo>
                  <a:pt x="0" y="20701"/>
                </a:lnTo>
                <a:lnTo>
                  <a:pt x="1627" y="28757"/>
                </a:lnTo>
                <a:lnTo>
                  <a:pt x="6064" y="35337"/>
                </a:lnTo>
                <a:lnTo>
                  <a:pt x="12644" y="39774"/>
                </a:lnTo>
                <a:lnTo>
                  <a:pt x="20701" y="41402"/>
                </a:lnTo>
                <a:lnTo>
                  <a:pt x="28757" y="39774"/>
                </a:lnTo>
                <a:lnTo>
                  <a:pt x="31768" y="37744"/>
                </a:lnTo>
                <a:lnTo>
                  <a:pt x="11290" y="37744"/>
                </a:lnTo>
                <a:lnTo>
                  <a:pt x="3657" y="30111"/>
                </a:lnTo>
                <a:lnTo>
                  <a:pt x="3657" y="11290"/>
                </a:lnTo>
                <a:lnTo>
                  <a:pt x="11290" y="3644"/>
                </a:lnTo>
                <a:lnTo>
                  <a:pt x="31749" y="3644"/>
                </a:lnTo>
                <a:lnTo>
                  <a:pt x="28757" y="1627"/>
                </a:lnTo>
                <a:lnTo>
                  <a:pt x="20701" y="0"/>
                </a:lnTo>
                <a:close/>
              </a:path>
              <a:path w="41909" h="41910">
                <a:moveTo>
                  <a:pt x="31749" y="3644"/>
                </a:moveTo>
                <a:lnTo>
                  <a:pt x="30111" y="3644"/>
                </a:lnTo>
                <a:lnTo>
                  <a:pt x="37744" y="11290"/>
                </a:lnTo>
                <a:lnTo>
                  <a:pt x="37744" y="30111"/>
                </a:lnTo>
                <a:lnTo>
                  <a:pt x="30111" y="37744"/>
                </a:lnTo>
                <a:lnTo>
                  <a:pt x="31768" y="37744"/>
                </a:lnTo>
                <a:lnTo>
                  <a:pt x="35337" y="35337"/>
                </a:lnTo>
                <a:lnTo>
                  <a:pt x="39774" y="28757"/>
                </a:lnTo>
                <a:lnTo>
                  <a:pt x="41402" y="20701"/>
                </a:lnTo>
                <a:lnTo>
                  <a:pt x="39774" y="12644"/>
                </a:lnTo>
                <a:lnTo>
                  <a:pt x="35337" y="6064"/>
                </a:lnTo>
                <a:lnTo>
                  <a:pt x="31749" y="364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" name="object 32"/>
          <p:cNvSpPr/>
          <p:nvPr/>
        </p:nvSpPr>
        <p:spPr>
          <a:xfrm>
            <a:off x="12868145" y="3225865"/>
            <a:ext cx="15340" cy="19722"/>
          </a:xfrm>
          <a:custGeom>
            <a:avLst/>
            <a:gdLst/>
            <a:ahLst/>
            <a:cxnLst/>
            <a:rect l="l" t="t" r="r" b="b"/>
            <a:pathLst>
              <a:path w="17780" h="22860">
                <a:moveTo>
                  <a:pt x="0" y="0"/>
                </a:moveTo>
                <a:lnTo>
                  <a:pt x="0" y="22415"/>
                </a:lnTo>
                <a:lnTo>
                  <a:pt x="3708" y="22415"/>
                </a:lnTo>
                <a:lnTo>
                  <a:pt x="3708" y="13195"/>
                </a:lnTo>
                <a:lnTo>
                  <a:pt x="16137" y="13195"/>
                </a:lnTo>
                <a:lnTo>
                  <a:pt x="15519" y="12230"/>
                </a:lnTo>
                <a:lnTo>
                  <a:pt x="14871" y="11772"/>
                </a:lnTo>
                <a:lnTo>
                  <a:pt x="13957" y="11468"/>
                </a:lnTo>
                <a:lnTo>
                  <a:pt x="14985" y="11087"/>
                </a:lnTo>
                <a:lnTo>
                  <a:pt x="15760" y="10426"/>
                </a:lnTo>
                <a:lnTo>
                  <a:pt x="15999" y="10045"/>
                </a:lnTo>
                <a:lnTo>
                  <a:pt x="3670" y="10045"/>
                </a:lnTo>
                <a:lnTo>
                  <a:pt x="3670" y="3149"/>
                </a:lnTo>
                <a:lnTo>
                  <a:pt x="16724" y="3149"/>
                </a:lnTo>
                <a:lnTo>
                  <a:pt x="16598" y="2806"/>
                </a:lnTo>
                <a:lnTo>
                  <a:pt x="14363" y="596"/>
                </a:lnTo>
                <a:lnTo>
                  <a:pt x="12814" y="50"/>
                </a:lnTo>
                <a:lnTo>
                  <a:pt x="10820" y="50"/>
                </a:lnTo>
                <a:lnTo>
                  <a:pt x="10286" y="12"/>
                </a:lnTo>
                <a:lnTo>
                  <a:pt x="0" y="0"/>
                </a:lnTo>
                <a:close/>
              </a:path>
              <a:path w="17780" h="22860">
                <a:moveTo>
                  <a:pt x="16137" y="13195"/>
                </a:moveTo>
                <a:lnTo>
                  <a:pt x="10591" y="13195"/>
                </a:lnTo>
                <a:lnTo>
                  <a:pt x="11480" y="13423"/>
                </a:lnTo>
                <a:lnTo>
                  <a:pt x="12522" y="14376"/>
                </a:lnTo>
                <a:lnTo>
                  <a:pt x="12826" y="15341"/>
                </a:lnTo>
                <a:lnTo>
                  <a:pt x="13011" y="19164"/>
                </a:lnTo>
                <a:lnTo>
                  <a:pt x="13131" y="20967"/>
                </a:lnTo>
                <a:lnTo>
                  <a:pt x="13306" y="21755"/>
                </a:lnTo>
                <a:lnTo>
                  <a:pt x="13423" y="22110"/>
                </a:lnTo>
                <a:lnTo>
                  <a:pt x="13588" y="22415"/>
                </a:lnTo>
                <a:lnTo>
                  <a:pt x="17754" y="22415"/>
                </a:lnTo>
                <a:lnTo>
                  <a:pt x="17754" y="21755"/>
                </a:lnTo>
                <a:lnTo>
                  <a:pt x="17208" y="21450"/>
                </a:lnTo>
                <a:lnTo>
                  <a:pt x="16890" y="20599"/>
                </a:lnTo>
                <a:lnTo>
                  <a:pt x="16827" y="19164"/>
                </a:lnTo>
                <a:lnTo>
                  <a:pt x="16607" y="15341"/>
                </a:lnTo>
                <a:lnTo>
                  <a:pt x="16526" y="14376"/>
                </a:lnTo>
                <a:lnTo>
                  <a:pt x="16332" y="13500"/>
                </a:lnTo>
                <a:lnTo>
                  <a:pt x="16137" y="13195"/>
                </a:lnTo>
                <a:close/>
              </a:path>
              <a:path w="17780" h="22860">
                <a:moveTo>
                  <a:pt x="16724" y="3149"/>
                </a:moveTo>
                <a:lnTo>
                  <a:pt x="10629" y="3149"/>
                </a:lnTo>
                <a:lnTo>
                  <a:pt x="11734" y="3416"/>
                </a:lnTo>
                <a:lnTo>
                  <a:pt x="13055" y="4495"/>
                </a:lnTo>
                <a:lnTo>
                  <a:pt x="13385" y="5359"/>
                </a:lnTo>
                <a:lnTo>
                  <a:pt x="13385" y="7785"/>
                </a:lnTo>
                <a:lnTo>
                  <a:pt x="13055" y="8674"/>
                </a:lnTo>
                <a:lnTo>
                  <a:pt x="11696" y="9779"/>
                </a:lnTo>
                <a:lnTo>
                  <a:pt x="10566" y="10045"/>
                </a:lnTo>
                <a:lnTo>
                  <a:pt x="15999" y="10045"/>
                </a:lnTo>
                <a:lnTo>
                  <a:pt x="16890" y="8623"/>
                </a:lnTo>
                <a:lnTo>
                  <a:pt x="17098" y="7785"/>
                </a:lnTo>
                <a:lnTo>
                  <a:pt x="17157" y="4330"/>
                </a:lnTo>
                <a:lnTo>
                  <a:pt x="16724" y="314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" name="object 33"/>
          <p:cNvSpPr/>
          <p:nvPr/>
        </p:nvSpPr>
        <p:spPr>
          <a:xfrm>
            <a:off x="12114575" y="3285121"/>
            <a:ext cx="5478" cy="67933"/>
          </a:xfrm>
          <a:custGeom>
            <a:avLst/>
            <a:gdLst/>
            <a:ahLst/>
            <a:cxnLst/>
            <a:rect l="l" t="t" r="r" b="b"/>
            <a:pathLst>
              <a:path w="6350" h="78739">
                <a:moveTo>
                  <a:pt x="0" y="78384"/>
                </a:moveTo>
                <a:lnTo>
                  <a:pt x="0" y="0"/>
                </a:lnTo>
                <a:lnTo>
                  <a:pt x="6172" y="0"/>
                </a:lnTo>
                <a:lnTo>
                  <a:pt x="6172" y="78384"/>
                </a:lnTo>
                <a:lnTo>
                  <a:pt x="0" y="78384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" name="object 34"/>
          <p:cNvSpPr/>
          <p:nvPr/>
        </p:nvSpPr>
        <p:spPr>
          <a:xfrm>
            <a:off x="11503765" y="3318986"/>
            <a:ext cx="322680" cy="0"/>
          </a:xfrm>
          <a:custGeom>
            <a:avLst/>
            <a:gdLst/>
            <a:ahLst/>
            <a:cxnLst/>
            <a:rect l="l" t="t" r="r" b="b"/>
            <a:pathLst>
              <a:path w="374015">
                <a:moveTo>
                  <a:pt x="0" y="0"/>
                </a:moveTo>
                <a:lnTo>
                  <a:pt x="373976" y="0"/>
                </a:lnTo>
              </a:path>
            </a:pathLst>
          </a:custGeom>
          <a:ln w="7353">
            <a:solidFill>
              <a:srgbClr val="F06E03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" name="object 35"/>
          <p:cNvSpPr/>
          <p:nvPr/>
        </p:nvSpPr>
        <p:spPr>
          <a:xfrm>
            <a:off x="12781730" y="3315815"/>
            <a:ext cx="67933" cy="6574"/>
          </a:xfrm>
          <a:custGeom>
            <a:avLst/>
            <a:gdLst/>
            <a:ahLst/>
            <a:cxnLst/>
            <a:rect l="l" t="t" r="r" b="b"/>
            <a:pathLst>
              <a:path w="78740" h="7619">
                <a:moveTo>
                  <a:pt x="0" y="0"/>
                </a:moveTo>
                <a:lnTo>
                  <a:pt x="78130" y="0"/>
                </a:lnTo>
                <a:lnTo>
                  <a:pt x="78130" y="7353"/>
                </a:lnTo>
                <a:lnTo>
                  <a:pt x="0" y="7353"/>
                </a:lnTo>
                <a:lnTo>
                  <a:pt x="0" y="0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" name="object 36"/>
          <p:cNvSpPr/>
          <p:nvPr/>
        </p:nvSpPr>
        <p:spPr>
          <a:xfrm>
            <a:off x="12141373" y="3293520"/>
            <a:ext cx="607558" cy="53689"/>
          </a:xfrm>
          <a:custGeom>
            <a:avLst/>
            <a:gdLst/>
            <a:ahLst/>
            <a:cxnLst/>
            <a:rect l="l" t="t" r="r" b="b"/>
            <a:pathLst>
              <a:path w="704215" h="62230">
                <a:moveTo>
                  <a:pt x="25146" y="17500"/>
                </a:moveTo>
                <a:lnTo>
                  <a:pt x="14528" y="17500"/>
                </a:lnTo>
                <a:lnTo>
                  <a:pt x="15468" y="17818"/>
                </a:lnTo>
                <a:lnTo>
                  <a:pt x="16789" y="19088"/>
                </a:lnTo>
                <a:lnTo>
                  <a:pt x="17106" y="19989"/>
                </a:lnTo>
                <a:lnTo>
                  <a:pt x="17106" y="23113"/>
                </a:lnTo>
                <a:lnTo>
                  <a:pt x="15417" y="24803"/>
                </a:lnTo>
                <a:lnTo>
                  <a:pt x="10706" y="26822"/>
                </a:lnTo>
                <a:lnTo>
                  <a:pt x="10299" y="27025"/>
                </a:lnTo>
                <a:lnTo>
                  <a:pt x="6210" y="28841"/>
                </a:lnTo>
                <a:lnTo>
                  <a:pt x="3454" y="30670"/>
                </a:lnTo>
                <a:lnTo>
                  <a:pt x="698" y="34302"/>
                </a:lnTo>
                <a:lnTo>
                  <a:pt x="0" y="36741"/>
                </a:lnTo>
                <a:lnTo>
                  <a:pt x="93" y="43522"/>
                </a:lnTo>
                <a:lnTo>
                  <a:pt x="787" y="45872"/>
                </a:lnTo>
                <a:lnTo>
                  <a:pt x="3949" y="49695"/>
                </a:lnTo>
                <a:lnTo>
                  <a:pt x="6146" y="50647"/>
                </a:lnTo>
                <a:lnTo>
                  <a:pt x="10896" y="50647"/>
                </a:lnTo>
                <a:lnTo>
                  <a:pt x="12572" y="50253"/>
                </a:lnTo>
                <a:lnTo>
                  <a:pt x="15430" y="48691"/>
                </a:lnTo>
                <a:lnTo>
                  <a:pt x="16598" y="47548"/>
                </a:lnTo>
                <a:lnTo>
                  <a:pt x="17487" y="46050"/>
                </a:lnTo>
                <a:lnTo>
                  <a:pt x="25629" y="46050"/>
                </a:lnTo>
                <a:lnTo>
                  <a:pt x="25552" y="43916"/>
                </a:lnTo>
                <a:lnTo>
                  <a:pt x="11417" y="43916"/>
                </a:lnTo>
                <a:lnTo>
                  <a:pt x="10439" y="43522"/>
                </a:lnTo>
                <a:lnTo>
                  <a:pt x="9842" y="42735"/>
                </a:lnTo>
                <a:lnTo>
                  <a:pt x="9220" y="41960"/>
                </a:lnTo>
                <a:lnTo>
                  <a:pt x="8915" y="40728"/>
                </a:lnTo>
                <a:lnTo>
                  <a:pt x="8915" y="37325"/>
                </a:lnTo>
                <a:lnTo>
                  <a:pt x="9486" y="35788"/>
                </a:lnTo>
                <a:lnTo>
                  <a:pt x="11785" y="33223"/>
                </a:lnTo>
                <a:lnTo>
                  <a:pt x="13982" y="31749"/>
                </a:lnTo>
                <a:lnTo>
                  <a:pt x="17233" y="30111"/>
                </a:lnTo>
                <a:lnTo>
                  <a:pt x="25552" y="30111"/>
                </a:lnTo>
                <a:lnTo>
                  <a:pt x="25552" y="18859"/>
                </a:lnTo>
                <a:lnTo>
                  <a:pt x="25146" y="17500"/>
                </a:lnTo>
                <a:close/>
              </a:path>
              <a:path w="704215" h="62230">
                <a:moveTo>
                  <a:pt x="25629" y="46050"/>
                </a:moveTo>
                <a:lnTo>
                  <a:pt x="17487" y="46050"/>
                </a:lnTo>
                <a:lnTo>
                  <a:pt x="17813" y="47967"/>
                </a:lnTo>
                <a:lnTo>
                  <a:pt x="18072" y="48958"/>
                </a:lnTo>
                <a:lnTo>
                  <a:pt x="18237" y="49390"/>
                </a:lnTo>
                <a:lnTo>
                  <a:pt x="18427" y="49656"/>
                </a:lnTo>
                <a:lnTo>
                  <a:pt x="26809" y="49656"/>
                </a:lnTo>
                <a:lnTo>
                  <a:pt x="26428" y="48958"/>
                </a:lnTo>
                <a:lnTo>
                  <a:pt x="26305" y="48691"/>
                </a:lnTo>
                <a:lnTo>
                  <a:pt x="26034" y="47967"/>
                </a:lnTo>
                <a:lnTo>
                  <a:pt x="25653" y="46278"/>
                </a:lnTo>
                <a:lnTo>
                  <a:pt x="25629" y="46050"/>
                </a:lnTo>
                <a:close/>
              </a:path>
              <a:path w="704215" h="62230">
                <a:moveTo>
                  <a:pt x="25552" y="30111"/>
                </a:moveTo>
                <a:lnTo>
                  <a:pt x="17233" y="30111"/>
                </a:lnTo>
                <a:lnTo>
                  <a:pt x="17233" y="38671"/>
                </a:lnTo>
                <a:lnTo>
                  <a:pt x="16852" y="40639"/>
                </a:lnTo>
                <a:lnTo>
                  <a:pt x="15354" y="43256"/>
                </a:lnTo>
                <a:lnTo>
                  <a:pt x="14236" y="43916"/>
                </a:lnTo>
                <a:lnTo>
                  <a:pt x="25552" y="43916"/>
                </a:lnTo>
                <a:lnTo>
                  <a:pt x="25552" y="30111"/>
                </a:lnTo>
                <a:close/>
              </a:path>
              <a:path w="704215" h="62230">
                <a:moveTo>
                  <a:pt x="17818" y="11429"/>
                </a:moveTo>
                <a:lnTo>
                  <a:pt x="8750" y="11429"/>
                </a:lnTo>
                <a:lnTo>
                  <a:pt x="5460" y="12382"/>
                </a:lnTo>
                <a:lnTo>
                  <a:pt x="1346" y="16192"/>
                </a:lnTo>
                <a:lnTo>
                  <a:pt x="385" y="19088"/>
                </a:lnTo>
                <a:lnTo>
                  <a:pt x="330" y="23444"/>
                </a:lnTo>
                <a:lnTo>
                  <a:pt x="8712" y="23444"/>
                </a:lnTo>
                <a:lnTo>
                  <a:pt x="8712" y="20916"/>
                </a:lnTo>
                <a:lnTo>
                  <a:pt x="9093" y="19596"/>
                </a:lnTo>
                <a:lnTo>
                  <a:pt x="10566" y="17919"/>
                </a:lnTo>
                <a:lnTo>
                  <a:pt x="11722" y="17500"/>
                </a:lnTo>
                <a:lnTo>
                  <a:pt x="25146" y="17500"/>
                </a:lnTo>
                <a:lnTo>
                  <a:pt x="24637" y="15798"/>
                </a:lnTo>
                <a:lnTo>
                  <a:pt x="20993" y="12306"/>
                </a:lnTo>
                <a:lnTo>
                  <a:pt x="17818" y="11429"/>
                </a:lnTo>
                <a:close/>
              </a:path>
              <a:path w="704215" h="62230">
                <a:moveTo>
                  <a:pt x="41135" y="12344"/>
                </a:moveTo>
                <a:lnTo>
                  <a:pt x="32880" y="12344"/>
                </a:lnTo>
                <a:lnTo>
                  <a:pt x="32880" y="49656"/>
                </a:lnTo>
                <a:lnTo>
                  <a:pt x="41655" y="49656"/>
                </a:lnTo>
                <a:lnTo>
                  <a:pt x="41655" y="25946"/>
                </a:lnTo>
                <a:lnTo>
                  <a:pt x="42202" y="24460"/>
                </a:lnTo>
                <a:lnTo>
                  <a:pt x="44373" y="22275"/>
                </a:lnTo>
                <a:lnTo>
                  <a:pt x="45834" y="21729"/>
                </a:lnTo>
                <a:lnTo>
                  <a:pt x="49847" y="21729"/>
                </a:lnTo>
                <a:lnTo>
                  <a:pt x="49847" y="18402"/>
                </a:lnTo>
                <a:lnTo>
                  <a:pt x="41135" y="18402"/>
                </a:lnTo>
                <a:lnTo>
                  <a:pt x="41135" y="12344"/>
                </a:lnTo>
                <a:close/>
              </a:path>
              <a:path w="704215" h="62230">
                <a:moveTo>
                  <a:pt x="49847" y="21729"/>
                </a:moveTo>
                <a:lnTo>
                  <a:pt x="48564" y="21729"/>
                </a:lnTo>
                <a:lnTo>
                  <a:pt x="49847" y="21856"/>
                </a:lnTo>
                <a:lnTo>
                  <a:pt x="49847" y="21729"/>
                </a:lnTo>
                <a:close/>
              </a:path>
              <a:path w="704215" h="62230">
                <a:moveTo>
                  <a:pt x="49847" y="11353"/>
                </a:moveTo>
                <a:lnTo>
                  <a:pt x="41135" y="18402"/>
                </a:lnTo>
                <a:lnTo>
                  <a:pt x="49847" y="18402"/>
                </a:lnTo>
                <a:lnTo>
                  <a:pt x="49847" y="11353"/>
                </a:lnTo>
                <a:close/>
              </a:path>
              <a:path w="704215" h="62230">
                <a:moveTo>
                  <a:pt x="70700" y="11353"/>
                </a:moveTo>
                <a:lnTo>
                  <a:pt x="61925" y="11353"/>
                </a:lnTo>
                <a:lnTo>
                  <a:pt x="58635" y="12750"/>
                </a:lnTo>
                <a:lnTo>
                  <a:pt x="54927" y="18351"/>
                </a:lnTo>
                <a:lnTo>
                  <a:pt x="54000" y="23494"/>
                </a:lnTo>
                <a:lnTo>
                  <a:pt x="54071" y="38963"/>
                </a:lnTo>
                <a:lnTo>
                  <a:pt x="54927" y="43713"/>
                </a:lnTo>
                <a:lnTo>
                  <a:pt x="58635" y="49263"/>
                </a:lnTo>
                <a:lnTo>
                  <a:pt x="61925" y="50647"/>
                </a:lnTo>
                <a:lnTo>
                  <a:pt x="70726" y="50647"/>
                </a:lnTo>
                <a:lnTo>
                  <a:pt x="73774" y="49542"/>
                </a:lnTo>
                <a:lnTo>
                  <a:pt x="77711" y="45135"/>
                </a:lnTo>
                <a:lnTo>
                  <a:pt x="78027" y="44043"/>
                </a:lnTo>
                <a:lnTo>
                  <a:pt x="65252" y="44043"/>
                </a:lnTo>
                <a:lnTo>
                  <a:pt x="64312" y="43535"/>
                </a:lnTo>
                <a:lnTo>
                  <a:pt x="63182" y="41516"/>
                </a:lnTo>
                <a:lnTo>
                  <a:pt x="62915" y="39725"/>
                </a:lnTo>
                <a:lnTo>
                  <a:pt x="62915" y="22059"/>
                </a:lnTo>
                <a:lnTo>
                  <a:pt x="63207" y="20446"/>
                </a:lnTo>
                <a:lnTo>
                  <a:pt x="64388" y="18503"/>
                </a:lnTo>
                <a:lnTo>
                  <a:pt x="65341" y="18021"/>
                </a:lnTo>
                <a:lnTo>
                  <a:pt x="78130" y="18021"/>
                </a:lnTo>
                <a:lnTo>
                  <a:pt x="77647" y="16459"/>
                </a:lnTo>
                <a:lnTo>
                  <a:pt x="73736" y="12382"/>
                </a:lnTo>
                <a:lnTo>
                  <a:pt x="70700" y="11353"/>
                </a:lnTo>
                <a:close/>
              </a:path>
              <a:path w="704215" h="62230">
                <a:moveTo>
                  <a:pt x="70510" y="34963"/>
                </a:moveTo>
                <a:lnTo>
                  <a:pt x="70407" y="39725"/>
                </a:lnTo>
                <a:lnTo>
                  <a:pt x="70218" y="41135"/>
                </a:lnTo>
                <a:lnTo>
                  <a:pt x="69087" y="43459"/>
                </a:lnTo>
                <a:lnTo>
                  <a:pt x="68071" y="44043"/>
                </a:lnTo>
                <a:lnTo>
                  <a:pt x="78027" y="44043"/>
                </a:lnTo>
                <a:lnTo>
                  <a:pt x="78701" y="41719"/>
                </a:lnTo>
                <a:lnTo>
                  <a:pt x="78625" y="35001"/>
                </a:lnTo>
                <a:lnTo>
                  <a:pt x="70510" y="34963"/>
                </a:lnTo>
                <a:close/>
              </a:path>
              <a:path w="704215" h="62230">
                <a:moveTo>
                  <a:pt x="78130" y="18021"/>
                </a:moveTo>
                <a:lnTo>
                  <a:pt x="67983" y="18021"/>
                </a:lnTo>
                <a:lnTo>
                  <a:pt x="68935" y="18529"/>
                </a:lnTo>
                <a:lnTo>
                  <a:pt x="70091" y="20497"/>
                </a:lnTo>
                <a:lnTo>
                  <a:pt x="70359" y="22059"/>
                </a:lnTo>
                <a:lnTo>
                  <a:pt x="70370" y="25222"/>
                </a:lnTo>
                <a:lnTo>
                  <a:pt x="78625" y="25222"/>
                </a:lnTo>
                <a:lnTo>
                  <a:pt x="78625" y="19621"/>
                </a:lnTo>
                <a:lnTo>
                  <a:pt x="78130" y="18021"/>
                </a:lnTo>
                <a:close/>
              </a:path>
              <a:path w="704215" h="62230">
                <a:moveTo>
                  <a:pt x="93700" y="0"/>
                </a:moveTo>
                <a:lnTo>
                  <a:pt x="85115" y="0"/>
                </a:lnTo>
                <a:lnTo>
                  <a:pt x="85115" y="49656"/>
                </a:lnTo>
                <a:lnTo>
                  <a:pt x="93700" y="49656"/>
                </a:lnTo>
                <a:lnTo>
                  <a:pt x="93700" y="23215"/>
                </a:lnTo>
                <a:lnTo>
                  <a:pt x="94030" y="21361"/>
                </a:lnTo>
                <a:lnTo>
                  <a:pt x="95364" y="19265"/>
                </a:lnTo>
                <a:lnTo>
                  <a:pt x="96481" y="18757"/>
                </a:lnTo>
                <a:lnTo>
                  <a:pt x="109740" y="18757"/>
                </a:lnTo>
                <a:lnTo>
                  <a:pt x="109740" y="17437"/>
                </a:lnTo>
                <a:lnTo>
                  <a:pt x="109244" y="15887"/>
                </a:lnTo>
                <a:lnTo>
                  <a:pt x="93700" y="15887"/>
                </a:lnTo>
                <a:lnTo>
                  <a:pt x="93700" y="0"/>
                </a:lnTo>
                <a:close/>
              </a:path>
              <a:path w="704215" h="62230">
                <a:moveTo>
                  <a:pt x="109740" y="18757"/>
                </a:moveTo>
                <a:lnTo>
                  <a:pt x="99288" y="18757"/>
                </a:lnTo>
                <a:lnTo>
                  <a:pt x="100164" y="19151"/>
                </a:lnTo>
                <a:lnTo>
                  <a:pt x="101168" y="20713"/>
                </a:lnTo>
                <a:lnTo>
                  <a:pt x="101422" y="22275"/>
                </a:lnTo>
                <a:lnTo>
                  <a:pt x="101422" y="49656"/>
                </a:lnTo>
                <a:lnTo>
                  <a:pt x="109740" y="49656"/>
                </a:lnTo>
                <a:lnTo>
                  <a:pt x="109740" y="18757"/>
                </a:lnTo>
                <a:close/>
              </a:path>
              <a:path w="704215" h="62230">
                <a:moveTo>
                  <a:pt x="104076" y="11353"/>
                </a:moveTo>
                <a:lnTo>
                  <a:pt x="99669" y="11353"/>
                </a:lnTo>
                <a:lnTo>
                  <a:pt x="98158" y="11747"/>
                </a:lnTo>
                <a:lnTo>
                  <a:pt x="95491" y="13334"/>
                </a:lnTo>
                <a:lnTo>
                  <a:pt x="94449" y="14452"/>
                </a:lnTo>
                <a:lnTo>
                  <a:pt x="93700" y="15887"/>
                </a:lnTo>
                <a:lnTo>
                  <a:pt x="109244" y="15887"/>
                </a:lnTo>
                <a:lnTo>
                  <a:pt x="109029" y="15214"/>
                </a:lnTo>
                <a:lnTo>
                  <a:pt x="106146" y="12128"/>
                </a:lnTo>
                <a:lnTo>
                  <a:pt x="104076" y="11353"/>
                </a:lnTo>
                <a:close/>
              </a:path>
              <a:path w="704215" h="62230">
                <a:moveTo>
                  <a:pt x="125653" y="0"/>
                </a:moveTo>
                <a:lnTo>
                  <a:pt x="117068" y="0"/>
                </a:lnTo>
                <a:lnTo>
                  <a:pt x="117068" y="7721"/>
                </a:lnTo>
                <a:lnTo>
                  <a:pt x="125653" y="7721"/>
                </a:lnTo>
                <a:lnTo>
                  <a:pt x="125653" y="0"/>
                </a:lnTo>
                <a:close/>
              </a:path>
              <a:path w="704215" h="62230">
                <a:moveTo>
                  <a:pt x="125653" y="12344"/>
                </a:moveTo>
                <a:lnTo>
                  <a:pt x="117068" y="12344"/>
                </a:lnTo>
                <a:lnTo>
                  <a:pt x="117068" y="49656"/>
                </a:lnTo>
                <a:lnTo>
                  <a:pt x="125653" y="49656"/>
                </a:lnTo>
                <a:lnTo>
                  <a:pt x="125653" y="12344"/>
                </a:lnTo>
                <a:close/>
              </a:path>
              <a:path w="704215" h="62230">
                <a:moveTo>
                  <a:pt x="142239" y="18757"/>
                </a:moveTo>
                <a:lnTo>
                  <a:pt x="133591" y="18757"/>
                </a:lnTo>
                <a:lnTo>
                  <a:pt x="133591" y="44742"/>
                </a:lnTo>
                <a:lnTo>
                  <a:pt x="134124" y="47116"/>
                </a:lnTo>
                <a:lnTo>
                  <a:pt x="136296" y="49415"/>
                </a:lnTo>
                <a:lnTo>
                  <a:pt x="138302" y="49987"/>
                </a:lnTo>
                <a:lnTo>
                  <a:pt x="142189" y="49974"/>
                </a:lnTo>
                <a:lnTo>
                  <a:pt x="143573" y="49885"/>
                </a:lnTo>
                <a:lnTo>
                  <a:pt x="145808" y="49656"/>
                </a:lnTo>
                <a:lnTo>
                  <a:pt x="145808" y="42989"/>
                </a:lnTo>
                <a:lnTo>
                  <a:pt x="143865" y="42989"/>
                </a:lnTo>
                <a:lnTo>
                  <a:pt x="143179" y="42722"/>
                </a:lnTo>
                <a:lnTo>
                  <a:pt x="142417" y="41643"/>
                </a:lnTo>
                <a:lnTo>
                  <a:pt x="142239" y="40373"/>
                </a:lnTo>
                <a:lnTo>
                  <a:pt x="142239" y="18757"/>
                </a:lnTo>
                <a:close/>
              </a:path>
              <a:path w="704215" h="62230">
                <a:moveTo>
                  <a:pt x="145808" y="42951"/>
                </a:moveTo>
                <a:lnTo>
                  <a:pt x="143865" y="42989"/>
                </a:lnTo>
                <a:lnTo>
                  <a:pt x="145808" y="42989"/>
                </a:lnTo>
                <a:close/>
              </a:path>
              <a:path w="704215" h="62230">
                <a:moveTo>
                  <a:pt x="145808" y="12344"/>
                </a:moveTo>
                <a:lnTo>
                  <a:pt x="130213" y="12344"/>
                </a:lnTo>
                <a:lnTo>
                  <a:pt x="130213" y="18757"/>
                </a:lnTo>
                <a:lnTo>
                  <a:pt x="145808" y="18757"/>
                </a:lnTo>
                <a:lnTo>
                  <a:pt x="145808" y="12344"/>
                </a:lnTo>
                <a:close/>
              </a:path>
              <a:path w="704215" h="62230">
                <a:moveTo>
                  <a:pt x="142239" y="2184"/>
                </a:moveTo>
                <a:lnTo>
                  <a:pt x="133591" y="2184"/>
                </a:lnTo>
                <a:lnTo>
                  <a:pt x="133591" y="12344"/>
                </a:lnTo>
                <a:lnTo>
                  <a:pt x="142239" y="12344"/>
                </a:lnTo>
                <a:lnTo>
                  <a:pt x="142239" y="2184"/>
                </a:lnTo>
                <a:close/>
              </a:path>
              <a:path w="704215" h="62230">
                <a:moveTo>
                  <a:pt x="165544" y="11353"/>
                </a:moveTo>
                <a:lnTo>
                  <a:pt x="160858" y="11353"/>
                </a:lnTo>
                <a:lnTo>
                  <a:pt x="158800" y="11683"/>
                </a:lnTo>
                <a:lnTo>
                  <a:pt x="150052" y="24866"/>
                </a:lnTo>
                <a:lnTo>
                  <a:pt x="150111" y="36842"/>
                </a:lnTo>
                <a:lnTo>
                  <a:pt x="160705" y="50647"/>
                </a:lnTo>
                <a:lnTo>
                  <a:pt x="167436" y="50647"/>
                </a:lnTo>
                <a:lnTo>
                  <a:pt x="170649" y="49656"/>
                </a:lnTo>
                <a:lnTo>
                  <a:pt x="174713" y="45681"/>
                </a:lnTo>
                <a:lnTo>
                  <a:pt x="175195" y="44183"/>
                </a:lnTo>
                <a:lnTo>
                  <a:pt x="161607" y="44183"/>
                </a:lnTo>
                <a:lnTo>
                  <a:pt x="160502" y="43472"/>
                </a:lnTo>
                <a:lnTo>
                  <a:pt x="159181" y="40639"/>
                </a:lnTo>
                <a:lnTo>
                  <a:pt x="158851" y="38150"/>
                </a:lnTo>
                <a:lnTo>
                  <a:pt x="158953" y="32219"/>
                </a:lnTo>
                <a:lnTo>
                  <a:pt x="175920" y="32219"/>
                </a:lnTo>
                <a:lnTo>
                  <a:pt x="175920" y="26276"/>
                </a:lnTo>
                <a:lnTo>
                  <a:pt x="158851" y="26276"/>
                </a:lnTo>
                <a:lnTo>
                  <a:pt x="158826" y="22009"/>
                </a:lnTo>
                <a:lnTo>
                  <a:pt x="159118" y="20459"/>
                </a:lnTo>
                <a:lnTo>
                  <a:pt x="160400" y="18453"/>
                </a:lnTo>
                <a:lnTo>
                  <a:pt x="161493" y="17957"/>
                </a:lnTo>
                <a:lnTo>
                  <a:pt x="174747" y="17957"/>
                </a:lnTo>
                <a:lnTo>
                  <a:pt x="174269" y="16827"/>
                </a:lnTo>
                <a:lnTo>
                  <a:pt x="173342" y="15582"/>
                </a:lnTo>
                <a:lnTo>
                  <a:pt x="172237" y="14160"/>
                </a:lnTo>
                <a:lnTo>
                  <a:pt x="170865" y="13106"/>
                </a:lnTo>
                <a:lnTo>
                  <a:pt x="167525" y="11709"/>
                </a:lnTo>
                <a:lnTo>
                  <a:pt x="165544" y="11353"/>
                </a:lnTo>
                <a:close/>
              </a:path>
              <a:path w="704215" h="62230">
                <a:moveTo>
                  <a:pt x="175666" y="36842"/>
                </a:moveTo>
                <a:lnTo>
                  <a:pt x="167551" y="36842"/>
                </a:lnTo>
                <a:lnTo>
                  <a:pt x="167551" y="39433"/>
                </a:lnTo>
                <a:lnTo>
                  <a:pt x="167208" y="41287"/>
                </a:lnTo>
                <a:lnTo>
                  <a:pt x="165823" y="43599"/>
                </a:lnTo>
                <a:lnTo>
                  <a:pt x="164731" y="44183"/>
                </a:lnTo>
                <a:lnTo>
                  <a:pt x="175195" y="44183"/>
                </a:lnTo>
                <a:lnTo>
                  <a:pt x="175717" y="42557"/>
                </a:lnTo>
                <a:lnTo>
                  <a:pt x="175666" y="36842"/>
                </a:lnTo>
                <a:close/>
              </a:path>
              <a:path w="704215" h="62230">
                <a:moveTo>
                  <a:pt x="174747" y="17957"/>
                </a:moveTo>
                <a:lnTo>
                  <a:pt x="164604" y="17957"/>
                </a:lnTo>
                <a:lnTo>
                  <a:pt x="165709" y="18453"/>
                </a:lnTo>
                <a:lnTo>
                  <a:pt x="166954" y="20383"/>
                </a:lnTo>
                <a:lnTo>
                  <a:pt x="167246" y="22009"/>
                </a:lnTo>
                <a:lnTo>
                  <a:pt x="167271" y="26276"/>
                </a:lnTo>
                <a:lnTo>
                  <a:pt x="175920" y="26276"/>
                </a:lnTo>
                <a:lnTo>
                  <a:pt x="175898" y="24866"/>
                </a:lnTo>
                <a:lnTo>
                  <a:pt x="175720" y="22212"/>
                </a:lnTo>
                <a:lnTo>
                  <a:pt x="174929" y="18389"/>
                </a:lnTo>
                <a:lnTo>
                  <a:pt x="174747" y="17957"/>
                </a:lnTo>
                <a:close/>
              </a:path>
              <a:path w="704215" h="62230">
                <a:moveTo>
                  <a:pt x="198107" y="11353"/>
                </a:moveTo>
                <a:lnTo>
                  <a:pt x="189318" y="11353"/>
                </a:lnTo>
                <a:lnTo>
                  <a:pt x="186042" y="12750"/>
                </a:lnTo>
                <a:lnTo>
                  <a:pt x="182321" y="18351"/>
                </a:lnTo>
                <a:lnTo>
                  <a:pt x="181406" y="23494"/>
                </a:lnTo>
                <a:lnTo>
                  <a:pt x="181476" y="38963"/>
                </a:lnTo>
                <a:lnTo>
                  <a:pt x="182321" y="43713"/>
                </a:lnTo>
                <a:lnTo>
                  <a:pt x="186042" y="49263"/>
                </a:lnTo>
                <a:lnTo>
                  <a:pt x="189318" y="50647"/>
                </a:lnTo>
                <a:lnTo>
                  <a:pt x="198132" y="50647"/>
                </a:lnTo>
                <a:lnTo>
                  <a:pt x="201180" y="49542"/>
                </a:lnTo>
                <a:lnTo>
                  <a:pt x="205117" y="45135"/>
                </a:lnTo>
                <a:lnTo>
                  <a:pt x="205430" y="44043"/>
                </a:lnTo>
                <a:lnTo>
                  <a:pt x="192658" y="44043"/>
                </a:lnTo>
                <a:lnTo>
                  <a:pt x="191719" y="43535"/>
                </a:lnTo>
                <a:lnTo>
                  <a:pt x="190588" y="41516"/>
                </a:lnTo>
                <a:lnTo>
                  <a:pt x="190322" y="39725"/>
                </a:lnTo>
                <a:lnTo>
                  <a:pt x="190322" y="22059"/>
                </a:lnTo>
                <a:lnTo>
                  <a:pt x="190614" y="20446"/>
                </a:lnTo>
                <a:lnTo>
                  <a:pt x="191795" y="18503"/>
                </a:lnTo>
                <a:lnTo>
                  <a:pt x="192747" y="18021"/>
                </a:lnTo>
                <a:lnTo>
                  <a:pt x="205537" y="18021"/>
                </a:lnTo>
                <a:lnTo>
                  <a:pt x="205054" y="16459"/>
                </a:lnTo>
                <a:lnTo>
                  <a:pt x="201142" y="12382"/>
                </a:lnTo>
                <a:lnTo>
                  <a:pt x="198107" y="11353"/>
                </a:lnTo>
                <a:close/>
              </a:path>
              <a:path w="704215" h="62230">
                <a:moveTo>
                  <a:pt x="197904" y="34963"/>
                </a:moveTo>
                <a:lnTo>
                  <a:pt x="197806" y="39725"/>
                </a:lnTo>
                <a:lnTo>
                  <a:pt x="197624" y="41135"/>
                </a:lnTo>
                <a:lnTo>
                  <a:pt x="196494" y="43459"/>
                </a:lnTo>
                <a:lnTo>
                  <a:pt x="195478" y="44043"/>
                </a:lnTo>
                <a:lnTo>
                  <a:pt x="205430" y="44043"/>
                </a:lnTo>
                <a:lnTo>
                  <a:pt x="206095" y="41719"/>
                </a:lnTo>
                <a:lnTo>
                  <a:pt x="206032" y="35001"/>
                </a:lnTo>
                <a:lnTo>
                  <a:pt x="197904" y="34963"/>
                </a:lnTo>
                <a:close/>
              </a:path>
              <a:path w="704215" h="62230">
                <a:moveTo>
                  <a:pt x="205537" y="18021"/>
                </a:moveTo>
                <a:lnTo>
                  <a:pt x="195389" y="18021"/>
                </a:lnTo>
                <a:lnTo>
                  <a:pt x="196341" y="18529"/>
                </a:lnTo>
                <a:lnTo>
                  <a:pt x="197497" y="20497"/>
                </a:lnTo>
                <a:lnTo>
                  <a:pt x="197766" y="22059"/>
                </a:lnTo>
                <a:lnTo>
                  <a:pt x="197777" y="25222"/>
                </a:lnTo>
                <a:lnTo>
                  <a:pt x="206032" y="25222"/>
                </a:lnTo>
                <a:lnTo>
                  <a:pt x="206032" y="19621"/>
                </a:lnTo>
                <a:lnTo>
                  <a:pt x="205537" y="18021"/>
                </a:lnTo>
                <a:close/>
              </a:path>
              <a:path w="704215" h="62230">
                <a:moveTo>
                  <a:pt x="221627" y="18757"/>
                </a:moveTo>
                <a:lnTo>
                  <a:pt x="212978" y="18757"/>
                </a:lnTo>
                <a:lnTo>
                  <a:pt x="212978" y="44742"/>
                </a:lnTo>
                <a:lnTo>
                  <a:pt x="213512" y="47116"/>
                </a:lnTo>
                <a:lnTo>
                  <a:pt x="215684" y="49415"/>
                </a:lnTo>
                <a:lnTo>
                  <a:pt x="217690" y="49987"/>
                </a:lnTo>
                <a:lnTo>
                  <a:pt x="221576" y="49974"/>
                </a:lnTo>
                <a:lnTo>
                  <a:pt x="222973" y="49885"/>
                </a:lnTo>
                <a:lnTo>
                  <a:pt x="225196" y="49656"/>
                </a:lnTo>
                <a:lnTo>
                  <a:pt x="225196" y="42989"/>
                </a:lnTo>
                <a:lnTo>
                  <a:pt x="223253" y="42989"/>
                </a:lnTo>
                <a:lnTo>
                  <a:pt x="222567" y="42722"/>
                </a:lnTo>
                <a:lnTo>
                  <a:pt x="221818" y="41643"/>
                </a:lnTo>
                <a:lnTo>
                  <a:pt x="221627" y="40373"/>
                </a:lnTo>
                <a:lnTo>
                  <a:pt x="221627" y="18757"/>
                </a:lnTo>
                <a:close/>
              </a:path>
              <a:path w="704215" h="62230">
                <a:moveTo>
                  <a:pt x="225196" y="42951"/>
                </a:moveTo>
                <a:lnTo>
                  <a:pt x="223253" y="42989"/>
                </a:lnTo>
                <a:lnTo>
                  <a:pt x="225196" y="42989"/>
                </a:lnTo>
                <a:close/>
              </a:path>
              <a:path w="704215" h="62230">
                <a:moveTo>
                  <a:pt x="225196" y="12344"/>
                </a:moveTo>
                <a:lnTo>
                  <a:pt x="209613" y="12344"/>
                </a:lnTo>
                <a:lnTo>
                  <a:pt x="209613" y="18757"/>
                </a:lnTo>
                <a:lnTo>
                  <a:pt x="225196" y="18757"/>
                </a:lnTo>
                <a:lnTo>
                  <a:pt x="225196" y="12344"/>
                </a:lnTo>
                <a:close/>
              </a:path>
              <a:path w="704215" h="62230">
                <a:moveTo>
                  <a:pt x="221627" y="2184"/>
                </a:moveTo>
                <a:lnTo>
                  <a:pt x="212978" y="2184"/>
                </a:lnTo>
                <a:lnTo>
                  <a:pt x="212978" y="12344"/>
                </a:lnTo>
                <a:lnTo>
                  <a:pt x="221627" y="12344"/>
                </a:lnTo>
                <a:lnTo>
                  <a:pt x="221627" y="2184"/>
                </a:lnTo>
                <a:close/>
              </a:path>
              <a:path w="704215" h="62230">
                <a:moveTo>
                  <a:pt x="238671" y="12344"/>
                </a:moveTo>
                <a:lnTo>
                  <a:pt x="230352" y="12344"/>
                </a:lnTo>
                <a:lnTo>
                  <a:pt x="230352" y="44589"/>
                </a:lnTo>
                <a:lnTo>
                  <a:pt x="231063" y="46824"/>
                </a:lnTo>
                <a:lnTo>
                  <a:pt x="233908" y="49885"/>
                </a:lnTo>
                <a:lnTo>
                  <a:pt x="235953" y="50647"/>
                </a:lnTo>
                <a:lnTo>
                  <a:pt x="240372" y="50647"/>
                </a:lnTo>
                <a:lnTo>
                  <a:pt x="241896" y="50253"/>
                </a:lnTo>
                <a:lnTo>
                  <a:pt x="244538" y="48666"/>
                </a:lnTo>
                <a:lnTo>
                  <a:pt x="245630" y="47497"/>
                </a:lnTo>
                <a:lnTo>
                  <a:pt x="246532" y="45961"/>
                </a:lnTo>
                <a:lnTo>
                  <a:pt x="254977" y="45961"/>
                </a:lnTo>
                <a:lnTo>
                  <a:pt x="254977" y="43256"/>
                </a:lnTo>
                <a:lnTo>
                  <a:pt x="241007" y="43256"/>
                </a:lnTo>
                <a:lnTo>
                  <a:pt x="240068" y="42773"/>
                </a:lnTo>
                <a:lnTo>
                  <a:pt x="238937" y="40906"/>
                </a:lnTo>
                <a:lnTo>
                  <a:pt x="238671" y="39217"/>
                </a:lnTo>
                <a:lnTo>
                  <a:pt x="238671" y="12344"/>
                </a:lnTo>
                <a:close/>
              </a:path>
              <a:path w="704215" h="62230">
                <a:moveTo>
                  <a:pt x="254977" y="45961"/>
                </a:moveTo>
                <a:lnTo>
                  <a:pt x="246532" y="45961"/>
                </a:lnTo>
                <a:lnTo>
                  <a:pt x="246532" y="49656"/>
                </a:lnTo>
                <a:lnTo>
                  <a:pt x="254977" y="49656"/>
                </a:lnTo>
                <a:lnTo>
                  <a:pt x="254977" y="45961"/>
                </a:lnTo>
                <a:close/>
              </a:path>
              <a:path w="704215" h="62230">
                <a:moveTo>
                  <a:pt x="254977" y="12344"/>
                </a:moveTo>
                <a:lnTo>
                  <a:pt x="246329" y="12344"/>
                </a:lnTo>
                <a:lnTo>
                  <a:pt x="246267" y="39217"/>
                </a:lnTo>
                <a:lnTo>
                  <a:pt x="246037" y="40678"/>
                </a:lnTo>
                <a:lnTo>
                  <a:pt x="244843" y="42735"/>
                </a:lnTo>
                <a:lnTo>
                  <a:pt x="243814" y="43256"/>
                </a:lnTo>
                <a:lnTo>
                  <a:pt x="254977" y="43256"/>
                </a:lnTo>
                <a:lnTo>
                  <a:pt x="254977" y="12344"/>
                </a:lnTo>
                <a:close/>
              </a:path>
              <a:path w="704215" h="62230">
                <a:moveTo>
                  <a:pt x="270763" y="12344"/>
                </a:moveTo>
                <a:lnTo>
                  <a:pt x="262496" y="12344"/>
                </a:lnTo>
                <a:lnTo>
                  <a:pt x="262496" y="49656"/>
                </a:lnTo>
                <a:lnTo>
                  <a:pt x="271284" y="49656"/>
                </a:lnTo>
                <a:lnTo>
                  <a:pt x="271284" y="25946"/>
                </a:lnTo>
                <a:lnTo>
                  <a:pt x="271818" y="24460"/>
                </a:lnTo>
                <a:lnTo>
                  <a:pt x="274002" y="22275"/>
                </a:lnTo>
                <a:lnTo>
                  <a:pt x="275462" y="21729"/>
                </a:lnTo>
                <a:lnTo>
                  <a:pt x="279463" y="21729"/>
                </a:lnTo>
                <a:lnTo>
                  <a:pt x="279463" y="18402"/>
                </a:lnTo>
                <a:lnTo>
                  <a:pt x="270763" y="18402"/>
                </a:lnTo>
                <a:lnTo>
                  <a:pt x="270763" y="12344"/>
                </a:lnTo>
                <a:close/>
              </a:path>
              <a:path w="704215" h="62230">
                <a:moveTo>
                  <a:pt x="279463" y="21729"/>
                </a:moveTo>
                <a:lnTo>
                  <a:pt x="278180" y="21729"/>
                </a:lnTo>
                <a:lnTo>
                  <a:pt x="279463" y="21856"/>
                </a:lnTo>
                <a:lnTo>
                  <a:pt x="279463" y="21729"/>
                </a:lnTo>
                <a:close/>
              </a:path>
              <a:path w="704215" h="62230">
                <a:moveTo>
                  <a:pt x="279463" y="11353"/>
                </a:moveTo>
                <a:lnTo>
                  <a:pt x="270763" y="18402"/>
                </a:lnTo>
                <a:lnTo>
                  <a:pt x="279463" y="18402"/>
                </a:lnTo>
                <a:lnTo>
                  <a:pt x="279463" y="11353"/>
                </a:lnTo>
                <a:close/>
              </a:path>
              <a:path w="704215" h="62230">
                <a:moveTo>
                  <a:pt x="309105" y="17500"/>
                </a:moveTo>
                <a:lnTo>
                  <a:pt x="298475" y="17500"/>
                </a:lnTo>
                <a:lnTo>
                  <a:pt x="299427" y="17818"/>
                </a:lnTo>
                <a:lnTo>
                  <a:pt x="300735" y="19088"/>
                </a:lnTo>
                <a:lnTo>
                  <a:pt x="301053" y="19989"/>
                </a:lnTo>
                <a:lnTo>
                  <a:pt x="301053" y="23113"/>
                </a:lnTo>
                <a:lnTo>
                  <a:pt x="299364" y="24803"/>
                </a:lnTo>
                <a:lnTo>
                  <a:pt x="294665" y="26822"/>
                </a:lnTo>
                <a:lnTo>
                  <a:pt x="294258" y="27025"/>
                </a:lnTo>
                <a:lnTo>
                  <a:pt x="290156" y="28841"/>
                </a:lnTo>
                <a:lnTo>
                  <a:pt x="287400" y="30670"/>
                </a:lnTo>
                <a:lnTo>
                  <a:pt x="284645" y="34302"/>
                </a:lnTo>
                <a:lnTo>
                  <a:pt x="283946" y="36741"/>
                </a:lnTo>
                <a:lnTo>
                  <a:pt x="284041" y="43522"/>
                </a:lnTo>
                <a:lnTo>
                  <a:pt x="284746" y="45872"/>
                </a:lnTo>
                <a:lnTo>
                  <a:pt x="287908" y="49695"/>
                </a:lnTo>
                <a:lnTo>
                  <a:pt x="290106" y="50647"/>
                </a:lnTo>
                <a:lnTo>
                  <a:pt x="294843" y="50647"/>
                </a:lnTo>
                <a:lnTo>
                  <a:pt x="296519" y="50253"/>
                </a:lnTo>
                <a:lnTo>
                  <a:pt x="299377" y="48691"/>
                </a:lnTo>
                <a:lnTo>
                  <a:pt x="300545" y="47548"/>
                </a:lnTo>
                <a:lnTo>
                  <a:pt x="301434" y="46050"/>
                </a:lnTo>
                <a:lnTo>
                  <a:pt x="309588" y="46050"/>
                </a:lnTo>
                <a:lnTo>
                  <a:pt x="309511" y="43916"/>
                </a:lnTo>
                <a:lnTo>
                  <a:pt x="295363" y="43916"/>
                </a:lnTo>
                <a:lnTo>
                  <a:pt x="294398" y="43522"/>
                </a:lnTo>
                <a:lnTo>
                  <a:pt x="293166" y="41960"/>
                </a:lnTo>
                <a:lnTo>
                  <a:pt x="292861" y="40728"/>
                </a:lnTo>
                <a:lnTo>
                  <a:pt x="292861" y="37325"/>
                </a:lnTo>
                <a:lnTo>
                  <a:pt x="293433" y="35788"/>
                </a:lnTo>
                <a:lnTo>
                  <a:pt x="295732" y="33223"/>
                </a:lnTo>
                <a:lnTo>
                  <a:pt x="297941" y="31749"/>
                </a:lnTo>
                <a:lnTo>
                  <a:pt x="301180" y="30111"/>
                </a:lnTo>
                <a:lnTo>
                  <a:pt x="309511" y="30111"/>
                </a:lnTo>
                <a:lnTo>
                  <a:pt x="309511" y="18859"/>
                </a:lnTo>
                <a:lnTo>
                  <a:pt x="309105" y="17500"/>
                </a:lnTo>
                <a:close/>
              </a:path>
              <a:path w="704215" h="62230">
                <a:moveTo>
                  <a:pt x="309588" y="46050"/>
                </a:moveTo>
                <a:lnTo>
                  <a:pt x="301434" y="46050"/>
                </a:lnTo>
                <a:lnTo>
                  <a:pt x="301771" y="47967"/>
                </a:lnTo>
                <a:lnTo>
                  <a:pt x="302018" y="48958"/>
                </a:lnTo>
                <a:lnTo>
                  <a:pt x="302183" y="49390"/>
                </a:lnTo>
                <a:lnTo>
                  <a:pt x="302374" y="49656"/>
                </a:lnTo>
                <a:lnTo>
                  <a:pt x="310768" y="49656"/>
                </a:lnTo>
                <a:lnTo>
                  <a:pt x="310387" y="48958"/>
                </a:lnTo>
                <a:lnTo>
                  <a:pt x="310264" y="48691"/>
                </a:lnTo>
                <a:lnTo>
                  <a:pt x="309994" y="47967"/>
                </a:lnTo>
                <a:lnTo>
                  <a:pt x="309791" y="47129"/>
                </a:lnTo>
                <a:lnTo>
                  <a:pt x="309613" y="46278"/>
                </a:lnTo>
                <a:lnTo>
                  <a:pt x="309588" y="46050"/>
                </a:lnTo>
                <a:close/>
              </a:path>
              <a:path w="704215" h="62230">
                <a:moveTo>
                  <a:pt x="309511" y="30111"/>
                </a:moveTo>
                <a:lnTo>
                  <a:pt x="301180" y="30111"/>
                </a:lnTo>
                <a:lnTo>
                  <a:pt x="301180" y="38671"/>
                </a:lnTo>
                <a:lnTo>
                  <a:pt x="300812" y="40639"/>
                </a:lnTo>
                <a:lnTo>
                  <a:pt x="299300" y="43256"/>
                </a:lnTo>
                <a:lnTo>
                  <a:pt x="298183" y="43916"/>
                </a:lnTo>
                <a:lnTo>
                  <a:pt x="309511" y="43916"/>
                </a:lnTo>
                <a:lnTo>
                  <a:pt x="309511" y="30111"/>
                </a:lnTo>
                <a:close/>
              </a:path>
              <a:path w="704215" h="62230">
                <a:moveTo>
                  <a:pt x="301764" y="11429"/>
                </a:moveTo>
                <a:lnTo>
                  <a:pt x="292696" y="11429"/>
                </a:lnTo>
                <a:lnTo>
                  <a:pt x="289407" y="12382"/>
                </a:lnTo>
                <a:lnTo>
                  <a:pt x="287362" y="14300"/>
                </a:lnTo>
                <a:lnTo>
                  <a:pt x="285305" y="16192"/>
                </a:lnTo>
                <a:lnTo>
                  <a:pt x="284332" y="19088"/>
                </a:lnTo>
                <a:lnTo>
                  <a:pt x="284276" y="23444"/>
                </a:lnTo>
                <a:lnTo>
                  <a:pt x="292671" y="23444"/>
                </a:lnTo>
                <a:lnTo>
                  <a:pt x="292671" y="20916"/>
                </a:lnTo>
                <a:lnTo>
                  <a:pt x="293039" y="19596"/>
                </a:lnTo>
                <a:lnTo>
                  <a:pt x="294512" y="17919"/>
                </a:lnTo>
                <a:lnTo>
                  <a:pt x="295668" y="17500"/>
                </a:lnTo>
                <a:lnTo>
                  <a:pt x="309105" y="17500"/>
                </a:lnTo>
                <a:lnTo>
                  <a:pt x="308597" y="15798"/>
                </a:lnTo>
                <a:lnTo>
                  <a:pt x="304939" y="12306"/>
                </a:lnTo>
                <a:lnTo>
                  <a:pt x="301764" y="11429"/>
                </a:lnTo>
                <a:close/>
              </a:path>
              <a:path w="704215" h="62230">
                <a:moveTo>
                  <a:pt x="325285" y="0"/>
                </a:moveTo>
                <a:lnTo>
                  <a:pt x="316687" y="0"/>
                </a:lnTo>
                <a:lnTo>
                  <a:pt x="316687" y="49656"/>
                </a:lnTo>
                <a:lnTo>
                  <a:pt x="325285" y="49656"/>
                </a:lnTo>
                <a:lnTo>
                  <a:pt x="325285" y="0"/>
                </a:lnTo>
                <a:close/>
              </a:path>
              <a:path w="704215" h="62230">
                <a:moveTo>
                  <a:pt x="355739" y="37249"/>
                </a:moveTo>
                <a:lnTo>
                  <a:pt x="347941" y="37249"/>
                </a:lnTo>
                <a:lnTo>
                  <a:pt x="347878" y="42798"/>
                </a:lnTo>
                <a:lnTo>
                  <a:pt x="348843" y="45821"/>
                </a:lnTo>
                <a:lnTo>
                  <a:pt x="352742" y="49682"/>
                </a:lnTo>
                <a:lnTo>
                  <a:pt x="355765" y="50647"/>
                </a:lnTo>
                <a:lnTo>
                  <a:pt x="363804" y="50647"/>
                </a:lnTo>
                <a:lnTo>
                  <a:pt x="366814" y="49745"/>
                </a:lnTo>
                <a:lnTo>
                  <a:pt x="371055" y="46139"/>
                </a:lnTo>
                <a:lnTo>
                  <a:pt x="371837" y="44246"/>
                </a:lnTo>
                <a:lnTo>
                  <a:pt x="358470" y="44246"/>
                </a:lnTo>
                <a:lnTo>
                  <a:pt x="357377" y="43789"/>
                </a:lnTo>
                <a:lnTo>
                  <a:pt x="356069" y="41986"/>
                </a:lnTo>
                <a:lnTo>
                  <a:pt x="355739" y="40462"/>
                </a:lnTo>
                <a:lnTo>
                  <a:pt x="355739" y="37249"/>
                </a:lnTo>
                <a:close/>
              </a:path>
              <a:path w="704215" h="62230">
                <a:moveTo>
                  <a:pt x="363956" y="11353"/>
                </a:moveTo>
                <a:lnTo>
                  <a:pt x="356247" y="11353"/>
                </a:lnTo>
                <a:lnTo>
                  <a:pt x="353275" y="12230"/>
                </a:lnTo>
                <a:lnTo>
                  <a:pt x="349161" y="15709"/>
                </a:lnTo>
                <a:lnTo>
                  <a:pt x="348216" y="18059"/>
                </a:lnTo>
                <a:lnTo>
                  <a:pt x="348145" y="25704"/>
                </a:lnTo>
                <a:lnTo>
                  <a:pt x="351307" y="29971"/>
                </a:lnTo>
                <a:lnTo>
                  <a:pt x="357644" y="34315"/>
                </a:lnTo>
                <a:lnTo>
                  <a:pt x="358038" y="34607"/>
                </a:lnTo>
                <a:lnTo>
                  <a:pt x="362470" y="37553"/>
                </a:lnTo>
                <a:lnTo>
                  <a:pt x="363854" y="39179"/>
                </a:lnTo>
                <a:lnTo>
                  <a:pt x="363758" y="41986"/>
                </a:lnTo>
                <a:lnTo>
                  <a:pt x="363512" y="42633"/>
                </a:lnTo>
                <a:lnTo>
                  <a:pt x="362140" y="43929"/>
                </a:lnTo>
                <a:lnTo>
                  <a:pt x="361200" y="44246"/>
                </a:lnTo>
                <a:lnTo>
                  <a:pt x="371837" y="44246"/>
                </a:lnTo>
                <a:lnTo>
                  <a:pt x="372026" y="43789"/>
                </a:lnTo>
                <a:lnTo>
                  <a:pt x="372109" y="36118"/>
                </a:lnTo>
                <a:lnTo>
                  <a:pt x="368985" y="31991"/>
                </a:lnTo>
                <a:lnTo>
                  <a:pt x="362724" y="27863"/>
                </a:lnTo>
                <a:lnTo>
                  <a:pt x="358774" y="25209"/>
                </a:lnTo>
                <a:lnTo>
                  <a:pt x="357492" y="24180"/>
                </a:lnTo>
                <a:lnTo>
                  <a:pt x="356349" y="22707"/>
                </a:lnTo>
                <a:lnTo>
                  <a:pt x="356069" y="21894"/>
                </a:lnTo>
                <a:lnTo>
                  <a:pt x="356132" y="19862"/>
                </a:lnTo>
                <a:lnTo>
                  <a:pt x="356387" y="19240"/>
                </a:lnTo>
                <a:lnTo>
                  <a:pt x="357682" y="18059"/>
                </a:lnTo>
                <a:lnTo>
                  <a:pt x="358546" y="17767"/>
                </a:lnTo>
                <a:lnTo>
                  <a:pt x="371095" y="17767"/>
                </a:lnTo>
                <a:lnTo>
                  <a:pt x="370573" y="16167"/>
                </a:lnTo>
                <a:lnTo>
                  <a:pt x="366788" y="12318"/>
                </a:lnTo>
                <a:lnTo>
                  <a:pt x="363956" y="11353"/>
                </a:lnTo>
                <a:close/>
              </a:path>
              <a:path w="704215" h="62230">
                <a:moveTo>
                  <a:pt x="371095" y="17767"/>
                </a:moveTo>
                <a:lnTo>
                  <a:pt x="361111" y="17767"/>
                </a:lnTo>
                <a:lnTo>
                  <a:pt x="362191" y="18186"/>
                </a:lnTo>
                <a:lnTo>
                  <a:pt x="363575" y="19862"/>
                </a:lnTo>
                <a:lnTo>
                  <a:pt x="363918" y="21183"/>
                </a:lnTo>
                <a:lnTo>
                  <a:pt x="363918" y="23774"/>
                </a:lnTo>
                <a:lnTo>
                  <a:pt x="371525" y="23774"/>
                </a:lnTo>
                <a:lnTo>
                  <a:pt x="371525" y="19088"/>
                </a:lnTo>
                <a:lnTo>
                  <a:pt x="371095" y="17767"/>
                </a:lnTo>
                <a:close/>
              </a:path>
              <a:path w="704215" h="62230">
                <a:moveTo>
                  <a:pt x="386841" y="0"/>
                </a:moveTo>
                <a:lnTo>
                  <a:pt x="378256" y="0"/>
                </a:lnTo>
                <a:lnTo>
                  <a:pt x="378256" y="7721"/>
                </a:lnTo>
                <a:lnTo>
                  <a:pt x="386841" y="7721"/>
                </a:lnTo>
                <a:lnTo>
                  <a:pt x="386841" y="0"/>
                </a:lnTo>
                <a:close/>
              </a:path>
              <a:path w="704215" h="62230">
                <a:moveTo>
                  <a:pt x="386841" y="12344"/>
                </a:moveTo>
                <a:lnTo>
                  <a:pt x="378256" y="12344"/>
                </a:lnTo>
                <a:lnTo>
                  <a:pt x="378256" y="49656"/>
                </a:lnTo>
                <a:lnTo>
                  <a:pt x="386841" y="49656"/>
                </a:lnTo>
                <a:lnTo>
                  <a:pt x="386841" y="12344"/>
                </a:lnTo>
                <a:close/>
              </a:path>
              <a:path w="704215" h="62230">
                <a:moveTo>
                  <a:pt x="402564" y="53759"/>
                </a:moveTo>
                <a:lnTo>
                  <a:pt x="394055" y="53759"/>
                </a:lnTo>
                <a:lnTo>
                  <a:pt x="394073" y="55054"/>
                </a:lnTo>
                <a:lnTo>
                  <a:pt x="394196" y="56718"/>
                </a:lnTo>
                <a:lnTo>
                  <a:pt x="395096" y="58610"/>
                </a:lnTo>
                <a:lnTo>
                  <a:pt x="399008" y="61493"/>
                </a:lnTo>
                <a:lnTo>
                  <a:pt x="401827" y="62204"/>
                </a:lnTo>
                <a:lnTo>
                  <a:pt x="408241" y="62204"/>
                </a:lnTo>
                <a:lnTo>
                  <a:pt x="417833" y="56070"/>
                </a:lnTo>
                <a:lnTo>
                  <a:pt x="404812" y="56070"/>
                </a:lnTo>
                <a:lnTo>
                  <a:pt x="404037" y="55867"/>
                </a:lnTo>
                <a:lnTo>
                  <a:pt x="402945" y="55054"/>
                </a:lnTo>
                <a:lnTo>
                  <a:pt x="402640" y="54482"/>
                </a:lnTo>
                <a:lnTo>
                  <a:pt x="402564" y="53759"/>
                </a:lnTo>
                <a:close/>
              </a:path>
              <a:path w="704215" h="62230">
                <a:moveTo>
                  <a:pt x="418884" y="46494"/>
                </a:moveTo>
                <a:lnTo>
                  <a:pt x="410222" y="46494"/>
                </a:lnTo>
                <a:lnTo>
                  <a:pt x="410110" y="52387"/>
                </a:lnTo>
                <a:lnTo>
                  <a:pt x="409905" y="53568"/>
                </a:lnTo>
                <a:lnTo>
                  <a:pt x="408584" y="55575"/>
                </a:lnTo>
                <a:lnTo>
                  <a:pt x="407428" y="56070"/>
                </a:lnTo>
                <a:lnTo>
                  <a:pt x="417833" y="56070"/>
                </a:lnTo>
                <a:lnTo>
                  <a:pt x="418096" y="55410"/>
                </a:lnTo>
                <a:lnTo>
                  <a:pt x="418731" y="52387"/>
                </a:lnTo>
                <a:lnTo>
                  <a:pt x="418842" y="50647"/>
                </a:lnTo>
                <a:lnTo>
                  <a:pt x="418884" y="46494"/>
                </a:lnTo>
                <a:close/>
              </a:path>
              <a:path w="704215" h="62230">
                <a:moveTo>
                  <a:pt x="404939" y="11353"/>
                </a:moveTo>
                <a:lnTo>
                  <a:pt x="399503" y="11353"/>
                </a:lnTo>
                <a:lnTo>
                  <a:pt x="396963" y="12788"/>
                </a:lnTo>
                <a:lnTo>
                  <a:pt x="393998" y="18491"/>
                </a:lnTo>
                <a:lnTo>
                  <a:pt x="393449" y="22224"/>
                </a:lnTo>
                <a:lnTo>
                  <a:pt x="393371" y="39319"/>
                </a:lnTo>
                <a:lnTo>
                  <a:pt x="393979" y="43700"/>
                </a:lnTo>
                <a:lnTo>
                  <a:pt x="396913" y="49263"/>
                </a:lnTo>
                <a:lnTo>
                  <a:pt x="399491" y="50647"/>
                </a:lnTo>
                <a:lnTo>
                  <a:pt x="404799" y="50647"/>
                </a:lnTo>
                <a:lnTo>
                  <a:pt x="406196" y="50317"/>
                </a:lnTo>
                <a:lnTo>
                  <a:pt x="408546" y="48933"/>
                </a:lnTo>
                <a:lnTo>
                  <a:pt x="409498" y="47904"/>
                </a:lnTo>
                <a:lnTo>
                  <a:pt x="410222" y="46494"/>
                </a:lnTo>
                <a:lnTo>
                  <a:pt x="418884" y="46494"/>
                </a:lnTo>
                <a:lnTo>
                  <a:pt x="418884" y="43383"/>
                </a:lnTo>
                <a:lnTo>
                  <a:pt x="404507" y="43383"/>
                </a:lnTo>
                <a:lnTo>
                  <a:pt x="403466" y="42684"/>
                </a:lnTo>
                <a:lnTo>
                  <a:pt x="402323" y="39916"/>
                </a:lnTo>
                <a:lnTo>
                  <a:pt x="402043" y="36690"/>
                </a:lnTo>
                <a:lnTo>
                  <a:pt x="402145" y="24485"/>
                </a:lnTo>
                <a:lnTo>
                  <a:pt x="402310" y="22224"/>
                </a:lnTo>
                <a:lnTo>
                  <a:pt x="403440" y="19240"/>
                </a:lnTo>
                <a:lnTo>
                  <a:pt x="404482" y="18491"/>
                </a:lnTo>
                <a:lnTo>
                  <a:pt x="418884" y="18491"/>
                </a:lnTo>
                <a:lnTo>
                  <a:pt x="418884" y="16255"/>
                </a:lnTo>
                <a:lnTo>
                  <a:pt x="410717" y="16255"/>
                </a:lnTo>
                <a:lnTo>
                  <a:pt x="410006" y="14630"/>
                </a:lnTo>
                <a:lnTo>
                  <a:pt x="409016" y="13398"/>
                </a:lnTo>
                <a:lnTo>
                  <a:pt x="406476" y="11760"/>
                </a:lnTo>
                <a:lnTo>
                  <a:pt x="404939" y="11353"/>
                </a:lnTo>
                <a:close/>
              </a:path>
              <a:path w="704215" h="62230">
                <a:moveTo>
                  <a:pt x="418884" y="18491"/>
                </a:moveTo>
                <a:lnTo>
                  <a:pt x="407733" y="18491"/>
                </a:lnTo>
                <a:lnTo>
                  <a:pt x="408914" y="19151"/>
                </a:lnTo>
                <a:lnTo>
                  <a:pt x="410171" y="21767"/>
                </a:lnTo>
                <a:lnTo>
                  <a:pt x="410381" y="23558"/>
                </a:lnTo>
                <a:lnTo>
                  <a:pt x="410375" y="36690"/>
                </a:lnTo>
                <a:lnTo>
                  <a:pt x="410171" y="39319"/>
                </a:lnTo>
                <a:lnTo>
                  <a:pt x="408914" y="42570"/>
                </a:lnTo>
                <a:lnTo>
                  <a:pt x="407733" y="43383"/>
                </a:lnTo>
                <a:lnTo>
                  <a:pt x="418884" y="43383"/>
                </a:lnTo>
                <a:lnTo>
                  <a:pt x="418884" y="18491"/>
                </a:lnTo>
                <a:close/>
              </a:path>
              <a:path w="704215" h="62230">
                <a:moveTo>
                  <a:pt x="418884" y="12344"/>
                </a:moveTo>
                <a:lnTo>
                  <a:pt x="410717" y="12344"/>
                </a:lnTo>
                <a:lnTo>
                  <a:pt x="410717" y="16255"/>
                </a:lnTo>
                <a:lnTo>
                  <a:pt x="418884" y="16255"/>
                </a:lnTo>
                <a:lnTo>
                  <a:pt x="418884" y="12344"/>
                </a:lnTo>
                <a:close/>
              </a:path>
              <a:path w="704215" h="62230">
                <a:moveTo>
                  <a:pt x="434847" y="12344"/>
                </a:moveTo>
                <a:lnTo>
                  <a:pt x="426402" y="12344"/>
                </a:lnTo>
                <a:lnTo>
                  <a:pt x="426402" y="49656"/>
                </a:lnTo>
                <a:lnTo>
                  <a:pt x="435051" y="49656"/>
                </a:lnTo>
                <a:lnTo>
                  <a:pt x="435051" y="23291"/>
                </a:lnTo>
                <a:lnTo>
                  <a:pt x="435355" y="21424"/>
                </a:lnTo>
                <a:lnTo>
                  <a:pt x="436600" y="19240"/>
                </a:lnTo>
                <a:lnTo>
                  <a:pt x="437629" y="18694"/>
                </a:lnTo>
                <a:lnTo>
                  <a:pt x="451027" y="18694"/>
                </a:lnTo>
                <a:lnTo>
                  <a:pt x="451027" y="17449"/>
                </a:lnTo>
                <a:lnTo>
                  <a:pt x="450605" y="16128"/>
                </a:lnTo>
                <a:lnTo>
                  <a:pt x="434847" y="16128"/>
                </a:lnTo>
                <a:lnTo>
                  <a:pt x="434847" y="12344"/>
                </a:lnTo>
                <a:close/>
              </a:path>
              <a:path w="704215" h="62230">
                <a:moveTo>
                  <a:pt x="451027" y="18694"/>
                </a:moveTo>
                <a:lnTo>
                  <a:pt x="440372" y="18694"/>
                </a:lnTo>
                <a:lnTo>
                  <a:pt x="441312" y="19126"/>
                </a:lnTo>
                <a:lnTo>
                  <a:pt x="442429" y="20916"/>
                </a:lnTo>
                <a:lnTo>
                  <a:pt x="442709" y="22466"/>
                </a:lnTo>
                <a:lnTo>
                  <a:pt x="442709" y="49656"/>
                </a:lnTo>
                <a:lnTo>
                  <a:pt x="451027" y="49656"/>
                </a:lnTo>
                <a:lnTo>
                  <a:pt x="451027" y="18694"/>
                </a:lnTo>
                <a:close/>
              </a:path>
              <a:path w="704215" h="62230">
                <a:moveTo>
                  <a:pt x="445363" y="11353"/>
                </a:moveTo>
                <a:lnTo>
                  <a:pt x="440982" y="11353"/>
                </a:lnTo>
                <a:lnTo>
                  <a:pt x="439483" y="11760"/>
                </a:lnTo>
                <a:lnTo>
                  <a:pt x="436867" y="13373"/>
                </a:lnTo>
                <a:lnTo>
                  <a:pt x="435749" y="14554"/>
                </a:lnTo>
                <a:lnTo>
                  <a:pt x="434847" y="16128"/>
                </a:lnTo>
                <a:lnTo>
                  <a:pt x="450605" y="16128"/>
                </a:lnTo>
                <a:lnTo>
                  <a:pt x="450316" y="15227"/>
                </a:lnTo>
                <a:lnTo>
                  <a:pt x="447433" y="12128"/>
                </a:lnTo>
                <a:lnTo>
                  <a:pt x="445363" y="11353"/>
                </a:lnTo>
                <a:close/>
              </a:path>
              <a:path w="704215" h="62230">
                <a:moveTo>
                  <a:pt x="481393" y="37249"/>
                </a:moveTo>
                <a:lnTo>
                  <a:pt x="473608" y="37249"/>
                </a:lnTo>
                <a:lnTo>
                  <a:pt x="473544" y="42798"/>
                </a:lnTo>
                <a:lnTo>
                  <a:pt x="474510" y="45821"/>
                </a:lnTo>
                <a:lnTo>
                  <a:pt x="478408" y="49682"/>
                </a:lnTo>
                <a:lnTo>
                  <a:pt x="481431" y="50647"/>
                </a:lnTo>
                <a:lnTo>
                  <a:pt x="489470" y="50647"/>
                </a:lnTo>
                <a:lnTo>
                  <a:pt x="492480" y="49745"/>
                </a:lnTo>
                <a:lnTo>
                  <a:pt x="496722" y="46139"/>
                </a:lnTo>
                <a:lnTo>
                  <a:pt x="497503" y="44246"/>
                </a:lnTo>
                <a:lnTo>
                  <a:pt x="484123" y="44246"/>
                </a:lnTo>
                <a:lnTo>
                  <a:pt x="483031" y="43789"/>
                </a:lnTo>
                <a:lnTo>
                  <a:pt x="481723" y="41986"/>
                </a:lnTo>
                <a:lnTo>
                  <a:pt x="481393" y="40462"/>
                </a:lnTo>
                <a:lnTo>
                  <a:pt x="481393" y="37249"/>
                </a:lnTo>
                <a:close/>
              </a:path>
              <a:path w="704215" h="62230">
                <a:moveTo>
                  <a:pt x="489623" y="11353"/>
                </a:moveTo>
                <a:lnTo>
                  <a:pt x="481914" y="11353"/>
                </a:lnTo>
                <a:lnTo>
                  <a:pt x="478929" y="12230"/>
                </a:lnTo>
                <a:lnTo>
                  <a:pt x="474827" y="15709"/>
                </a:lnTo>
                <a:lnTo>
                  <a:pt x="473871" y="18059"/>
                </a:lnTo>
                <a:lnTo>
                  <a:pt x="473798" y="25704"/>
                </a:lnTo>
                <a:lnTo>
                  <a:pt x="476973" y="29971"/>
                </a:lnTo>
                <a:lnTo>
                  <a:pt x="483311" y="34315"/>
                </a:lnTo>
                <a:lnTo>
                  <a:pt x="483692" y="34607"/>
                </a:lnTo>
                <a:lnTo>
                  <a:pt x="484098" y="34861"/>
                </a:lnTo>
                <a:lnTo>
                  <a:pt x="488137" y="37553"/>
                </a:lnTo>
                <a:lnTo>
                  <a:pt x="489521" y="39179"/>
                </a:lnTo>
                <a:lnTo>
                  <a:pt x="489424" y="41986"/>
                </a:lnTo>
                <a:lnTo>
                  <a:pt x="489178" y="42633"/>
                </a:lnTo>
                <a:lnTo>
                  <a:pt x="487806" y="43929"/>
                </a:lnTo>
                <a:lnTo>
                  <a:pt x="486854" y="44246"/>
                </a:lnTo>
                <a:lnTo>
                  <a:pt x="497503" y="44246"/>
                </a:lnTo>
                <a:lnTo>
                  <a:pt x="497692" y="43789"/>
                </a:lnTo>
                <a:lnTo>
                  <a:pt x="497776" y="36118"/>
                </a:lnTo>
                <a:lnTo>
                  <a:pt x="494652" y="31991"/>
                </a:lnTo>
                <a:lnTo>
                  <a:pt x="488391" y="27863"/>
                </a:lnTo>
                <a:lnTo>
                  <a:pt x="484428" y="25209"/>
                </a:lnTo>
                <a:lnTo>
                  <a:pt x="483158" y="24180"/>
                </a:lnTo>
                <a:lnTo>
                  <a:pt x="482015" y="22707"/>
                </a:lnTo>
                <a:lnTo>
                  <a:pt x="481723" y="21894"/>
                </a:lnTo>
                <a:lnTo>
                  <a:pt x="481786" y="19862"/>
                </a:lnTo>
                <a:lnTo>
                  <a:pt x="482041" y="19240"/>
                </a:lnTo>
                <a:lnTo>
                  <a:pt x="483349" y="18059"/>
                </a:lnTo>
                <a:lnTo>
                  <a:pt x="484200" y="17767"/>
                </a:lnTo>
                <a:lnTo>
                  <a:pt x="496754" y="17767"/>
                </a:lnTo>
                <a:lnTo>
                  <a:pt x="496239" y="16167"/>
                </a:lnTo>
                <a:lnTo>
                  <a:pt x="492442" y="12318"/>
                </a:lnTo>
                <a:lnTo>
                  <a:pt x="489623" y="11353"/>
                </a:lnTo>
                <a:close/>
              </a:path>
              <a:path w="704215" h="62230">
                <a:moveTo>
                  <a:pt x="496754" y="17767"/>
                </a:moveTo>
                <a:lnTo>
                  <a:pt x="486765" y="17767"/>
                </a:lnTo>
                <a:lnTo>
                  <a:pt x="487857" y="18186"/>
                </a:lnTo>
                <a:lnTo>
                  <a:pt x="489242" y="19862"/>
                </a:lnTo>
                <a:lnTo>
                  <a:pt x="489584" y="21183"/>
                </a:lnTo>
                <a:lnTo>
                  <a:pt x="489584" y="23774"/>
                </a:lnTo>
                <a:lnTo>
                  <a:pt x="497179" y="23774"/>
                </a:lnTo>
                <a:lnTo>
                  <a:pt x="497179" y="19088"/>
                </a:lnTo>
                <a:lnTo>
                  <a:pt x="496754" y="17767"/>
                </a:lnTo>
                <a:close/>
              </a:path>
              <a:path w="704215" h="62230">
                <a:moveTo>
                  <a:pt x="520890" y="11353"/>
                </a:moveTo>
                <a:lnTo>
                  <a:pt x="511111" y="11353"/>
                </a:lnTo>
                <a:lnTo>
                  <a:pt x="507707" y="12750"/>
                </a:lnTo>
                <a:lnTo>
                  <a:pt x="503821" y="18351"/>
                </a:lnTo>
                <a:lnTo>
                  <a:pt x="502856" y="23494"/>
                </a:lnTo>
                <a:lnTo>
                  <a:pt x="502856" y="38544"/>
                </a:lnTo>
                <a:lnTo>
                  <a:pt x="503821" y="43700"/>
                </a:lnTo>
                <a:lnTo>
                  <a:pt x="507707" y="49263"/>
                </a:lnTo>
                <a:lnTo>
                  <a:pt x="511111" y="50647"/>
                </a:lnTo>
                <a:lnTo>
                  <a:pt x="520890" y="50647"/>
                </a:lnTo>
                <a:lnTo>
                  <a:pt x="524306" y="49263"/>
                </a:lnTo>
                <a:lnTo>
                  <a:pt x="527941" y="44043"/>
                </a:lnTo>
                <a:lnTo>
                  <a:pt x="514273" y="44043"/>
                </a:lnTo>
                <a:lnTo>
                  <a:pt x="513156" y="43395"/>
                </a:lnTo>
                <a:lnTo>
                  <a:pt x="512000" y="40817"/>
                </a:lnTo>
                <a:lnTo>
                  <a:pt x="511812" y="38544"/>
                </a:lnTo>
                <a:lnTo>
                  <a:pt x="511727" y="23494"/>
                </a:lnTo>
                <a:lnTo>
                  <a:pt x="512013" y="20904"/>
                </a:lnTo>
                <a:lnTo>
                  <a:pt x="513232" y="18605"/>
                </a:lnTo>
                <a:lnTo>
                  <a:pt x="514362" y="18021"/>
                </a:lnTo>
                <a:lnTo>
                  <a:pt x="527951" y="18021"/>
                </a:lnTo>
                <a:lnTo>
                  <a:pt x="524306" y="12750"/>
                </a:lnTo>
                <a:lnTo>
                  <a:pt x="520890" y="11353"/>
                </a:lnTo>
                <a:close/>
              </a:path>
              <a:path w="704215" h="62230">
                <a:moveTo>
                  <a:pt x="527951" y="18021"/>
                </a:moveTo>
                <a:lnTo>
                  <a:pt x="517639" y="18021"/>
                </a:lnTo>
                <a:lnTo>
                  <a:pt x="518769" y="18656"/>
                </a:lnTo>
                <a:lnTo>
                  <a:pt x="519988" y="21170"/>
                </a:lnTo>
                <a:lnTo>
                  <a:pt x="520220" y="23494"/>
                </a:lnTo>
                <a:lnTo>
                  <a:pt x="520229" y="38544"/>
                </a:lnTo>
                <a:lnTo>
                  <a:pt x="520001" y="41008"/>
                </a:lnTo>
                <a:lnTo>
                  <a:pt x="518794" y="43446"/>
                </a:lnTo>
                <a:lnTo>
                  <a:pt x="517639" y="44043"/>
                </a:lnTo>
                <a:lnTo>
                  <a:pt x="527941" y="44043"/>
                </a:lnTo>
                <a:lnTo>
                  <a:pt x="528180" y="43700"/>
                </a:lnTo>
                <a:lnTo>
                  <a:pt x="529145" y="38544"/>
                </a:lnTo>
                <a:lnTo>
                  <a:pt x="529145" y="23494"/>
                </a:lnTo>
                <a:lnTo>
                  <a:pt x="528180" y="18351"/>
                </a:lnTo>
                <a:lnTo>
                  <a:pt x="527951" y="18021"/>
                </a:lnTo>
                <a:close/>
              </a:path>
              <a:path w="704215" h="62230">
                <a:moveTo>
                  <a:pt x="544067" y="0"/>
                </a:moveTo>
                <a:lnTo>
                  <a:pt x="535482" y="0"/>
                </a:lnTo>
                <a:lnTo>
                  <a:pt x="535482" y="49656"/>
                </a:lnTo>
                <a:lnTo>
                  <a:pt x="544067" y="49656"/>
                </a:lnTo>
                <a:lnTo>
                  <a:pt x="544067" y="0"/>
                </a:lnTo>
                <a:close/>
              </a:path>
              <a:path w="704215" h="62230">
                <a:moveTo>
                  <a:pt x="559727" y="12344"/>
                </a:moveTo>
                <a:lnTo>
                  <a:pt x="551408" y="12344"/>
                </a:lnTo>
                <a:lnTo>
                  <a:pt x="551408" y="44589"/>
                </a:lnTo>
                <a:lnTo>
                  <a:pt x="552119" y="46824"/>
                </a:lnTo>
                <a:lnTo>
                  <a:pt x="554964" y="49885"/>
                </a:lnTo>
                <a:lnTo>
                  <a:pt x="557021" y="50647"/>
                </a:lnTo>
                <a:lnTo>
                  <a:pt x="561441" y="50647"/>
                </a:lnTo>
                <a:lnTo>
                  <a:pt x="562952" y="50253"/>
                </a:lnTo>
                <a:lnTo>
                  <a:pt x="565594" y="48666"/>
                </a:lnTo>
                <a:lnTo>
                  <a:pt x="566699" y="47497"/>
                </a:lnTo>
                <a:lnTo>
                  <a:pt x="567588" y="45961"/>
                </a:lnTo>
                <a:lnTo>
                  <a:pt x="576046" y="45961"/>
                </a:lnTo>
                <a:lnTo>
                  <a:pt x="576046" y="43256"/>
                </a:lnTo>
                <a:lnTo>
                  <a:pt x="562076" y="43256"/>
                </a:lnTo>
                <a:lnTo>
                  <a:pt x="561124" y="42773"/>
                </a:lnTo>
                <a:lnTo>
                  <a:pt x="560006" y="40906"/>
                </a:lnTo>
                <a:lnTo>
                  <a:pt x="559727" y="39217"/>
                </a:lnTo>
                <a:lnTo>
                  <a:pt x="559727" y="12344"/>
                </a:lnTo>
                <a:close/>
              </a:path>
              <a:path w="704215" h="62230">
                <a:moveTo>
                  <a:pt x="576046" y="45961"/>
                </a:moveTo>
                <a:lnTo>
                  <a:pt x="567588" y="45961"/>
                </a:lnTo>
                <a:lnTo>
                  <a:pt x="567588" y="49656"/>
                </a:lnTo>
                <a:lnTo>
                  <a:pt x="576046" y="49656"/>
                </a:lnTo>
                <a:lnTo>
                  <a:pt x="576046" y="45961"/>
                </a:lnTo>
                <a:close/>
              </a:path>
              <a:path w="704215" h="62230">
                <a:moveTo>
                  <a:pt x="576046" y="12344"/>
                </a:moveTo>
                <a:lnTo>
                  <a:pt x="567397" y="12344"/>
                </a:lnTo>
                <a:lnTo>
                  <a:pt x="567333" y="39217"/>
                </a:lnTo>
                <a:lnTo>
                  <a:pt x="567093" y="40678"/>
                </a:lnTo>
                <a:lnTo>
                  <a:pt x="565911" y="42735"/>
                </a:lnTo>
                <a:lnTo>
                  <a:pt x="564883" y="43256"/>
                </a:lnTo>
                <a:lnTo>
                  <a:pt x="576046" y="43256"/>
                </a:lnTo>
                <a:lnTo>
                  <a:pt x="576046" y="12344"/>
                </a:lnTo>
                <a:close/>
              </a:path>
              <a:path w="704215" h="62230">
                <a:moveTo>
                  <a:pt x="592607" y="18757"/>
                </a:moveTo>
                <a:lnTo>
                  <a:pt x="583958" y="18757"/>
                </a:lnTo>
                <a:lnTo>
                  <a:pt x="583958" y="44742"/>
                </a:lnTo>
                <a:lnTo>
                  <a:pt x="584492" y="47116"/>
                </a:lnTo>
                <a:lnTo>
                  <a:pt x="586663" y="49415"/>
                </a:lnTo>
                <a:lnTo>
                  <a:pt x="588670" y="49987"/>
                </a:lnTo>
                <a:lnTo>
                  <a:pt x="592556" y="49974"/>
                </a:lnTo>
                <a:lnTo>
                  <a:pt x="593953" y="49885"/>
                </a:lnTo>
                <a:lnTo>
                  <a:pt x="596176" y="49656"/>
                </a:lnTo>
                <a:lnTo>
                  <a:pt x="596176" y="42989"/>
                </a:lnTo>
                <a:lnTo>
                  <a:pt x="594232" y="42989"/>
                </a:lnTo>
                <a:lnTo>
                  <a:pt x="593547" y="42722"/>
                </a:lnTo>
                <a:lnTo>
                  <a:pt x="592797" y="41643"/>
                </a:lnTo>
                <a:lnTo>
                  <a:pt x="592607" y="40373"/>
                </a:lnTo>
                <a:lnTo>
                  <a:pt x="592607" y="18757"/>
                </a:lnTo>
                <a:close/>
              </a:path>
              <a:path w="704215" h="62230">
                <a:moveTo>
                  <a:pt x="596176" y="42951"/>
                </a:moveTo>
                <a:lnTo>
                  <a:pt x="594232" y="42989"/>
                </a:lnTo>
                <a:lnTo>
                  <a:pt x="596176" y="42989"/>
                </a:lnTo>
                <a:close/>
              </a:path>
              <a:path w="704215" h="62230">
                <a:moveTo>
                  <a:pt x="596176" y="12344"/>
                </a:moveTo>
                <a:lnTo>
                  <a:pt x="580593" y="12344"/>
                </a:lnTo>
                <a:lnTo>
                  <a:pt x="580593" y="18757"/>
                </a:lnTo>
                <a:lnTo>
                  <a:pt x="596176" y="18757"/>
                </a:lnTo>
                <a:lnTo>
                  <a:pt x="596176" y="12344"/>
                </a:lnTo>
                <a:close/>
              </a:path>
              <a:path w="704215" h="62230">
                <a:moveTo>
                  <a:pt x="592607" y="2184"/>
                </a:moveTo>
                <a:lnTo>
                  <a:pt x="583958" y="2184"/>
                </a:lnTo>
                <a:lnTo>
                  <a:pt x="583958" y="12344"/>
                </a:lnTo>
                <a:lnTo>
                  <a:pt x="592607" y="12344"/>
                </a:lnTo>
                <a:lnTo>
                  <a:pt x="592607" y="2184"/>
                </a:lnTo>
                <a:close/>
              </a:path>
              <a:path w="704215" h="62230">
                <a:moveTo>
                  <a:pt x="609980" y="0"/>
                </a:moveTo>
                <a:lnTo>
                  <a:pt x="601395" y="0"/>
                </a:lnTo>
                <a:lnTo>
                  <a:pt x="601395" y="7721"/>
                </a:lnTo>
                <a:lnTo>
                  <a:pt x="609980" y="7721"/>
                </a:lnTo>
                <a:lnTo>
                  <a:pt x="609980" y="0"/>
                </a:lnTo>
                <a:close/>
              </a:path>
              <a:path w="704215" h="62230">
                <a:moveTo>
                  <a:pt x="609980" y="12344"/>
                </a:moveTo>
                <a:lnTo>
                  <a:pt x="601395" y="12344"/>
                </a:lnTo>
                <a:lnTo>
                  <a:pt x="601395" y="49656"/>
                </a:lnTo>
                <a:lnTo>
                  <a:pt x="609980" y="49656"/>
                </a:lnTo>
                <a:lnTo>
                  <a:pt x="609980" y="12344"/>
                </a:lnTo>
                <a:close/>
              </a:path>
              <a:path w="704215" h="62230">
                <a:moveTo>
                  <a:pt x="634352" y="11353"/>
                </a:moveTo>
                <a:lnTo>
                  <a:pt x="624573" y="11353"/>
                </a:lnTo>
                <a:lnTo>
                  <a:pt x="621169" y="12750"/>
                </a:lnTo>
                <a:lnTo>
                  <a:pt x="617296" y="18351"/>
                </a:lnTo>
                <a:lnTo>
                  <a:pt x="616330" y="23494"/>
                </a:lnTo>
                <a:lnTo>
                  <a:pt x="616330" y="38544"/>
                </a:lnTo>
                <a:lnTo>
                  <a:pt x="617296" y="43700"/>
                </a:lnTo>
                <a:lnTo>
                  <a:pt x="621169" y="49263"/>
                </a:lnTo>
                <a:lnTo>
                  <a:pt x="624573" y="50647"/>
                </a:lnTo>
                <a:lnTo>
                  <a:pt x="634352" y="50647"/>
                </a:lnTo>
                <a:lnTo>
                  <a:pt x="637768" y="49263"/>
                </a:lnTo>
                <a:lnTo>
                  <a:pt x="641403" y="44043"/>
                </a:lnTo>
                <a:lnTo>
                  <a:pt x="627748" y="44043"/>
                </a:lnTo>
                <a:lnTo>
                  <a:pt x="626617" y="43395"/>
                </a:lnTo>
                <a:lnTo>
                  <a:pt x="625462" y="40817"/>
                </a:lnTo>
                <a:lnTo>
                  <a:pt x="625282" y="38544"/>
                </a:lnTo>
                <a:lnTo>
                  <a:pt x="625202" y="23494"/>
                </a:lnTo>
                <a:lnTo>
                  <a:pt x="625487" y="20904"/>
                </a:lnTo>
                <a:lnTo>
                  <a:pt x="626706" y="18605"/>
                </a:lnTo>
                <a:lnTo>
                  <a:pt x="627824" y="18021"/>
                </a:lnTo>
                <a:lnTo>
                  <a:pt x="641413" y="18021"/>
                </a:lnTo>
                <a:lnTo>
                  <a:pt x="637768" y="12750"/>
                </a:lnTo>
                <a:lnTo>
                  <a:pt x="634352" y="11353"/>
                </a:lnTo>
                <a:close/>
              </a:path>
              <a:path w="704215" h="62230">
                <a:moveTo>
                  <a:pt x="641413" y="18021"/>
                </a:moveTo>
                <a:lnTo>
                  <a:pt x="631113" y="18021"/>
                </a:lnTo>
                <a:lnTo>
                  <a:pt x="632231" y="18656"/>
                </a:lnTo>
                <a:lnTo>
                  <a:pt x="633450" y="21170"/>
                </a:lnTo>
                <a:lnTo>
                  <a:pt x="633691" y="23494"/>
                </a:lnTo>
                <a:lnTo>
                  <a:pt x="633701" y="38544"/>
                </a:lnTo>
                <a:lnTo>
                  <a:pt x="633463" y="41008"/>
                </a:lnTo>
                <a:lnTo>
                  <a:pt x="632269" y="43446"/>
                </a:lnTo>
                <a:lnTo>
                  <a:pt x="631113" y="44043"/>
                </a:lnTo>
                <a:lnTo>
                  <a:pt x="641403" y="44043"/>
                </a:lnTo>
                <a:lnTo>
                  <a:pt x="641642" y="43700"/>
                </a:lnTo>
                <a:lnTo>
                  <a:pt x="642607" y="38544"/>
                </a:lnTo>
                <a:lnTo>
                  <a:pt x="642607" y="23494"/>
                </a:lnTo>
                <a:lnTo>
                  <a:pt x="641642" y="18351"/>
                </a:lnTo>
                <a:lnTo>
                  <a:pt x="641413" y="18021"/>
                </a:lnTo>
                <a:close/>
              </a:path>
              <a:path w="704215" h="62230">
                <a:moveTo>
                  <a:pt x="657466" y="12344"/>
                </a:moveTo>
                <a:lnTo>
                  <a:pt x="649020" y="12344"/>
                </a:lnTo>
                <a:lnTo>
                  <a:pt x="649020" y="49656"/>
                </a:lnTo>
                <a:lnTo>
                  <a:pt x="657669" y="49656"/>
                </a:lnTo>
                <a:lnTo>
                  <a:pt x="657669" y="23291"/>
                </a:lnTo>
                <a:lnTo>
                  <a:pt x="657974" y="21424"/>
                </a:lnTo>
                <a:lnTo>
                  <a:pt x="659218" y="19240"/>
                </a:lnTo>
                <a:lnTo>
                  <a:pt x="660260" y="18694"/>
                </a:lnTo>
                <a:lnTo>
                  <a:pt x="673646" y="18694"/>
                </a:lnTo>
                <a:lnTo>
                  <a:pt x="673646" y="17449"/>
                </a:lnTo>
                <a:lnTo>
                  <a:pt x="673223" y="16128"/>
                </a:lnTo>
                <a:lnTo>
                  <a:pt x="657466" y="16128"/>
                </a:lnTo>
                <a:lnTo>
                  <a:pt x="657466" y="12344"/>
                </a:lnTo>
                <a:close/>
              </a:path>
              <a:path w="704215" h="62230">
                <a:moveTo>
                  <a:pt x="673646" y="18694"/>
                </a:moveTo>
                <a:lnTo>
                  <a:pt x="662990" y="18694"/>
                </a:lnTo>
                <a:lnTo>
                  <a:pt x="663930" y="19126"/>
                </a:lnTo>
                <a:lnTo>
                  <a:pt x="665048" y="20916"/>
                </a:lnTo>
                <a:lnTo>
                  <a:pt x="665327" y="22466"/>
                </a:lnTo>
                <a:lnTo>
                  <a:pt x="665327" y="49656"/>
                </a:lnTo>
                <a:lnTo>
                  <a:pt x="673646" y="49656"/>
                </a:lnTo>
                <a:lnTo>
                  <a:pt x="673646" y="18694"/>
                </a:lnTo>
                <a:close/>
              </a:path>
              <a:path w="704215" h="62230">
                <a:moveTo>
                  <a:pt x="667981" y="11353"/>
                </a:moveTo>
                <a:lnTo>
                  <a:pt x="663600" y="11353"/>
                </a:lnTo>
                <a:lnTo>
                  <a:pt x="662101" y="11760"/>
                </a:lnTo>
                <a:lnTo>
                  <a:pt x="659485" y="13373"/>
                </a:lnTo>
                <a:lnTo>
                  <a:pt x="658367" y="14554"/>
                </a:lnTo>
                <a:lnTo>
                  <a:pt x="657466" y="16128"/>
                </a:lnTo>
                <a:lnTo>
                  <a:pt x="673223" y="16128"/>
                </a:lnTo>
                <a:lnTo>
                  <a:pt x="672934" y="15227"/>
                </a:lnTo>
                <a:lnTo>
                  <a:pt x="670051" y="12128"/>
                </a:lnTo>
                <a:lnTo>
                  <a:pt x="667981" y="11353"/>
                </a:lnTo>
                <a:close/>
              </a:path>
              <a:path w="704215" h="62230">
                <a:moveTo>
                  <a:pt x="687514" y="37249"/>
                </a:moveTo>
                <a:lnTo>
                  <a:pt x="679716" y="37249"/>
                </a:lnTo>
                <a:lnTo>
                  <a:pt x="679653" y="42798"/>
                </a:lnTo>
                <a:lnTo>
                  <a:pt x="680618" y="45821"/>
                </a:lnTo>
                <a:lnTo>
                  <a:pt x="684517" y="49682"/>
                </a:lnTo>
                <a:lnTo>
                  <a:pt x="687539" y="50647"/>
                </a:lnTo>
                <a:lnTo>
                  <a:pt x="695578" y="50647"/>
                </a:lnTo>
                <a:lnTo>
                  <a:pt x="698588" y="49745"/>
                </a:lnTo>
                <a:lnTo>
                  <a:pt x="702830" y="46139"/>
                </a:lnTo>
                <a:lnTo>
                  <a:pt x="703612" y="44246"/>
                </a:lnTo>
                <a:lnTo>
                  <a:pt x="690232" y="44246"/>
                </a:lnTo>
                <a:lnTo>
                  <a:pt x="689152" y="43789"/>
                </a:lnTo>
                <a:lnTo>
                  <a:pt x="687831" y="41986"/>
                </a:lnTo>
                <a:lnTo>
                  <a:pt x="687514" y="40462"/>
                </a:lnTo>
                <a:lnTo>
                  <a:pt x="687514" y="37249"/>
                </a:lnTo>
                <a:close/>
              </a:path>
              <a:path w="704215" h="62230">
                <a:moveTo>
                  <a:pt x="695731" y="11353"/>
                </a:moveTo>
                <a:lnTo>
                  <a:pt x="688022" y="11353"/>
                </a:lnTo>
                <a:lnTo>
                  <a:pt x="685037" y="12230"/>
                </a:lnTo>
                <a:lnTo>
                  <a:pt x="680935" y="15709"/>
                </a:lnTo>
                <a:lnTo>
                  <a:pt x="679991" y="18059"/>
                </a:lnTo>
                <a:lnTo>
                  <a:pt x="679919" y="25704"/>
                </a:lnTo>
                <a:lnTo>
                  <a:pt x="683082" y="29971"/>
                </a:lnTo>
                <a:lnTo>
                  <a:pt x="689419" y="34315"/>
                </a:lnTo>
                <a:lnTo>
                  <a:pt x="689800" y="34607"/>
                </a:lnTo>
                <a:lnTo>
                  <a:pt x="690206" y="34861"/>
                </a:lnTo>
                <a:lnTo>
                  <a:pt x="694245" y="37553"/>
                </a:lnTo>
                <a:lnTo>
                  <a:pt x="695629" y="39179"/>
                </a:lnTo>
                <a:lnTo>
                  <a:pt x="695533" y="41986"/>
                </a:lnTo>
                <a:lnTo>
                  <a:pt x="695286" y="42633"/>
                </a:lnTo>
                <a:lnTo>
                  <a:pt x="693915" y="43929"/>
                </a:lnTo>
                <a:lnTo>
                  <a:pt x="692962" y="44246"/>
                </a:lnTo>
                <a:lnTo>
                  <a:pt x="703612" y="44246"/>
                </a:lnTo>
                <a:lnTo>
                  <a:pt x="703800" y="43789"/>
                </a:lnTo>
                <a:lnTo>
                  <a:pt x="703884" y="36118"/>
                </a:lnTo>
                <a:lnTo>
                  <a:pt x="700760" y="31991"/>
                </a:lnTo>
                <a:lnTo>
                  <a:pt x="694499" y="27863"/>
                </a:lnTo>
                <a:lnTo>
                  <a:pt x="690549" y="25209"/>
                </a:lnTo>
                <a:lnTo>
                  <a:pt x="689267" y="24180"/>
                </a:lnTo>
                <a:lnTo>
                  <a:pt x="688124" y="22707"/>
                </a:lnTo>
                <a:lnTo>
                  <a:pt x="687831" y="21894"/>
                </a:lnTo>
                <a:lnTo>
                  <a:pt x="687896" y="19862"/>
                </a:lnTo>
                <a:lnTo>
                  <a:pt x="688162" y="19240"/>
                </a:lnTo>
                <a:lnTo>
                  <a:pt x="689457" y="18059"/>
                </a:lnTo>
                <a:lnTo>
                  <a:pt x="690321" y="17767"/>
                </a:lnTo>
                <a:lnTo>
                  <a:pt x="702862" y="17767"/>
                </a:lnTo>
                <a:lnTo>
                  <a:pt x="702348" y="16167"/>
                </a:lnTo>
                <a:lnTo>
                  <a:pt x="698563" y="12318"/>
                </a:lnTo>
                <a:lnTo>
                  <a:pt x="695731" y="11353"/>
                </a:lnTo>
                <a:close/>
              </a:path>
              <a:path w="704215" h="62230">
                <a:moveTo>
                  <a:pt x="702862" y="17767"/>
                </a:moveTo>
                <a:lnTo>
                  <a:pt x="692886" y="17767"/>
                </a:lnTo>
                <a:lnTo>
                  <a:pt x="693966" y="18186"/>
                </a:lnTo>
                <a:lnTo>
                  <a:pt x="695350" y="19862"/>
                </a:lnTo>
                <a:lnTo>
                  <a:pt x="695693" y="21183"/>
                </a:lnTo>
                <a:lnTo>
                  <a:pt x="695693" y="23774"/>
                </a:lnTo>
                <a:lnTo>
                  <a:pt x="703287" y="23774"/>
                </a:lnTo>
                <a:lnTo>
                  <a:pt x="703287" y="19088"/>
                </a:lnTo>
                <a:lnTo>
                  <a:pt x="702862" y="1776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" name="object 37"/>
          <p:cNvSpPr/>
          <p:nvPr/>
        </p:nvSpPr>
        <p:spPr>
          <a:xfrm>
            <a:off x="11867814" y="3293509"/>
            <a:ext cx="222972" cy="53689"/>
          </a:xfrm>
          <a:custGeom>
            <a:avLst/>
            <a:gdLst/>
            <a:ahLst/>
            <a:cxnLst/>
            <a:rect l="l" t="t" r="r" b="b"/>
            <a:pathLst>
              <a:path w="258444" h="62230">
                <a:moveTo>
                  <a:pt x="8585" y="0"/>
                </a:moveTo>
                <a:lnTo>
                  <a:pt x="0" y="0"/>
                </a:lnTo>
                <a:lnTo>
                  <a:pt x="0" y="7721"/>
                </a:lnTo>
                <a:lnTo>
                  <a:pt x="8585" y="7721"/>
                </a:lnTo>
                <a:lnTo>
                  <a:pt x="8585" y="0"/>
                </a:lnTo>
                <a:close/>
              </a:path>
              <a:path w="258444" h="62230">
                <a:moveTo>
                  <a:pt x="8585" y="12344"/>
                </a:moveTo>
                <a:lnTo>
                  <a:pt x="0" y="12344"/>
                </a:lnTo>
                <a:lnTo>
                  <a:pt x="0" y="49656"/>
                </a:lnTo>
                <a:lnTo>
                  <a:pt x="8585" y="49656"/>
                </a:lnTo>
                <a:lnTo>
                  <a:pt x="8585" y="12344"/>
                </a:lnTo>
                <a:close/>
              </a:path>
              <a:path w="258444" h="62230">
                <a:moveTo>
                  <a:pt x="24511" y="12344"/>
                </a:moveTo>
                <a:lnTo>
                  <a:pt x="16065" y="12344"/>
                </a:lnTo>
                <a:lnTo>
                  <a:pt x="16065" y="49656"/>
                </a:lnTo>
                <a:lnTo>
                  <a:pt x="24714" y="49656"/>
                </a:lnTo>
                <a:lnTo>
                  <a:pt x="24714" y="23279"/>
                </a:lnTo>
                <a:lnTo>
                  <a:pt x="25019" y="21424"/>
                </a:lnTo>
                <a:lnTo>
                  <a:pt x="26263" y="19227"/>
                </a:lnTo>
                <a:lnTo>
                  <a:pt x="27305" y="18681"/>
                </a:lnTo>
                <a:lnTo>
                  <a:pt x="40690" y="18681"/>
                </a:lnTo>
                <a:lnTo>
                  <a:pt x="40690" y="17449"/>
                </a:lnTo>
                <a:lnTo>
                  <a:pt x="40268" y="16128"/>
                </a:lnTo>
                <a:lnTo>
                  <a:pt x="24511" y="16128"/>
                </a:lnTo>
                <a:lnTo>
                  <a:pt x="24511" y="12344"/>
                </a:lnTo>
                <a:close/>
              </a:path>
              <a:path w="258444" h="62230">
                <a:moveTo>
                  <a:pt x="40690" y="18681"/>
                </a:moveTo>
                <a:lnTo>
                  <a:pt x="30035" y="18681"/>
                </a:lnTo>
                <a:lnTo>
                  <a:pt x="30975" y="19126"/>
                </a:lnTo>
                <a:lnTo>
                  <a:pt x="32092" y="20904"/>
                </a:lnTo>
                <a:lnTo>
                  <a:pt x="32372" y="22453"/>
                </a:lnTo>
                <a:lnTo>
                  <a:pt x="32372" y="49656"/>
                </a:lnTo>
                <a:lnTo>
                  <a:pt x="40690" y="49656"/>
                </a:lnTo>
                <a:lnTo>
                  <a:pt x="40690" y="18681"/>
                </a:lnTo>
                <a:close/>
              </a:path>
              <a:path w="258444" h="62230">
                <a:moveTo>
                  <a:pt x="35026" y="11353"/>
                </a:moveTo>
                <a:lnTo>
                  <a:pt x="30645" y="11353"/>
                </a:lnTo>
                <a:lnTo>
                  <a:pt x="29146" y="11760"/>
                </a:lnTo>
                <a:lnTo>
                  <a:pt x="26530" y="13373"/>
                </a:lnTo>
                <a:lnTo>
                  <a:pt x="25412" y="14554"/>
                </a:lnTo>
                <a:lnTo>
                  <a:pt x="24511" y="16128"/>
                </a:lnTo>
                <a:lnTo>
                  <a:pt x="40268" y="16128"/>
                </a:lnTo>
                <a:lnTo>
                  <a:pt x="39979" y="15227"/>
                </a:lnTo>
                <a:lnTo>
                  <a:pt x="37096" y="12128"/>
                </a:lnTo>
                <a:lnTo>
                  <a:pt x="35026" y="11353"/>
                </a:lnTo>
                <a:close/>
              </a:path>
              <a:path w="258444" h="62230">
                <a:moveTo>
                  <a:pt x="57188" y="18745"/>
                </a:moveTo>
                <a:lnTo>
                  <a:pt x="48539" y="18745"/>
                </a:lnTo>
                <a:lnTo>
                  <a:pt x="48539" y="44742"/>
                </a:lnTo>
                <a:lnTo>
                  <a:pt x="49085" y="47116"/>
                </a:lnTo>
                <a:lnTo>
                  <a:pt x="50177" y="48259"/>
                </a:lnTo>
                <a:lnTo>
                  <a:pt x="51244" y="49415"/>
                </a:lnTo>
                <a:lnTo>
                  <a:pt x="53251" y="49987"/>
                </a:lnTo>
                <a:lnTo>
                  <a:pt x="56578" y="49987"/>
                </a:lnTo>
                <a:lnTo>
                  <a:pt x="57848" y="49923"/>
                </a:lnTo>
                <a:lnTo>
                  <a:pt x="60756" y="49656"/>
                </a:lnTo>
                <a:lnTo>
                  <a:pt x="60756" y="42989"/>
                </a:lnTo>
                <a:lnTo>
                  <a:pt x="58826" y="42989"/>
                </a:lnTo>
                <a:lnTo>
                  <a:pt x="58127" y="42722"/>
                </a:lnTo>
                <a:lnTo>
                  <a:pt x="57378" y="41643"/>
                </a:lnTo>
                <a:lnTo>
                  <a:pt x="57188" y="40360"/>
                </a:lnTo>
                <a:lnTo>
                  <a:pt x="57188" y="18745"/>
                </a:lnTo>
                <a:close/>
              </a:path>
              <a:path w="258444" h="62230">
                <a:moveTo>
                  <a:pt x="60756" y="42951"/>
                </a:moveTo>
                <a:lnTo>
                  <a:pt x="58826" y="42989"/>
                </a:lnTo>
                <a:lnTo>
                  <a:pt x="60756" y="42989"/>
                </a:lnTo>
                <a:close/>
              </a:path>
              <a:path w="258444" h="62230">
                <a:moveTo>
                  <a:pt x="60756" y="12344"/>
                </a:moveTo>
                <a:lnTo>
                  <a:pt x="45173" y="12344"/>
                </a:lnTo>
                <a:lnTo>
                  <a:pt x="45173" y="18745"/>
                </a:lnTo>
                <a:lnTo>
                  <a:pt x="60756" y="18745"/>
                </a:lnTo>
                <a:lnTo>
                  <a:pt x="60756" y="12344"/>
                </a:lnTo>
                <a:close/>
              </a:path>
              <a:path w="258444" h="62230">
                <a:moveTo>
                  <a:pt x="57188" y="2171"/>
                </a:moveTo>
                <a:lnTo>
                  <a:pt x="48539" y="2171"/>
                </a:lnTo>
                <a:lnTo>
                  <a:pt x="48539" y="12344"/>
                </a:lnTo>
                <a:lnTo>
                  <a:pt x="57188" y="12344"/>
                </a:lnTo>
                <a:lnTo>
                  <a:pt x="57188" y="2171"/>
                </a:lnTo>
                <a:close/>
              </a:path>
              <a:path w="258444" h="62230">
                <a:moveTo>
                  <a:pt x="80505" y="11353"/>
                </a:moveTo>
                <a:lnTo>
                  <a:pt x="75819" y="11353"/>
                </a:lnTo>
                <a:lnTo>
                  <a:pt x="73761" y="11683"/>
                </a:lnTo>
                <a:lnTo>
                  <a:pt x="65068" y="36842"/>
                </a:lnTo>
                <a:lnTo>
                  <a:pt x="65227" y="39433"/>
                </a:lnTo>
                <a:lnTo>
                  <a:pt x="75666" y="50647"/>
                </a:lnTo>
                <a:lnTo>
                  <a:pt x="82384" y="50647"/>
                </a:lnTo>
                <a:lnTo>
                  <a:pt x="85598" y="49656"/>
                </a:lnTo>
                <a:lnTo>
                  <a:pt x="89662" y="45669"/>
                </a:lnTo>
                <a:lnTo>
                  <a:pt x="90151" y="44170"/>
                </a:lnTo>
                <a:lnTo>
                  <a:pt x="76568" y="44170"/>
                </a:lnTo>
                <a:lnTo>
                  <a:pt x="75450" y="43472"/>
                </a:lnTo>
                <a:lnTo>
                  <a:pt x="74129" y="40627"/>
                </a:lnTo>
                <a:lnTo>
                  <a:pt x="73799" y="38150"/>
                </a:lnTo>
                <a:lnTo>
                  <a:pt x="73901" y="32219"/>
                </a:lnTo>
                <a:lnTo>
                  <a:pt x="90868" y="32219"/>
                </a:lnTo>
                <a:lnTo>
                  <a:pt x="90868" y="26276"/>
                </a:lnTo>
                <a:lnTo>
                  <a:pt x="73799" y="26276"/>
                </a:lnTo>
                <a:lnTo>
                  <a:pt x="73774" y="22009"/>
                </a:lnTo>
                <a:lnTo>
                  <a:pt x="74066" y="20459"/>
                </a:lnTo>
                <a:lnTo>
                  <a:pt x="75349" y="18453"/>
                </a:lnTo>
                <a:lnTo>
                  <a:pt x="76441" y="17957"/>
                </a:lnTo>
                <a:lnTo>
                  <a:pt x="89695" y="17957"/>
                </a:lnTo>
                <a:lnTo>
                  <a:pt x="89217" y="16827"/>
                </a:lnTo>
                <a:lnTo>
                  <a:pt x="88303" y="15582"/>
                </a:lnTo>
                <a:lnTo>
                  <a:pt x="87198" y="14160"/>
                </a:lnTo>
                <a:lnTo>
                  <a:pt x="85826" y="13106"/>
                </a:lnTo>
                <a:lnTo>
                  <a:pt x="82486" y="11709"/>
                </a:lnTo>
                <a:lnTo>
                  <a:pt x="80505" y="11353"/>
                </a:lnTo>
                <a:close/>
              </a:path>
              <a:path w="258444" h="62230">
                <a:moveTo>
                  <a:pt x="90627" y="36842"/>
                </a:moveTo>
                <a:lnTo>
                  <a:pt x="82511" y="36842"/>
                </a:lnTo>
                <a:lnTo>
                  <a:pt x="82511" y="39433"/>
                </a:lnTo>
                <a:lnTo>
                  <a:pt x="82169" y="41287"/>
                </a:lnTo>
                <a:lnTo>
                  <a:pt x="80784" y="43599"/>
                </a:lnTo>
                <a:lnTo>
                  <a:pt x="79679" y="44170"/>
                </a:lnTo>
                <a:lnTo>
                  <a:pt x="90151" y="44170"/>
                </a:lnTo>
                <a:lnTo>
                  <a:pt x="90678" y="42557"/>
                </a:lnTo>
                <a:lnTo>
                  <a:pt x="90627" y="36842"/>
                </a:lnTo>
                <a:close/>
              </a:path>
              <a:path w="258444" h="62230">
                <a:moveTo>
                  <a:pt x="89695" y="17957"/>
                </a:moveTo>
                <a:lnTo>
                  <a:pt x="79565" y="17957"/>
                </a:lnTo>
                <a:lnTo>
                  <a:pt x="80665" y="18453"/>
                </a:lnTo>
                <a:lnTo>
                  <a:pt x="81915" y="20383"/>
                </a:lnTo>
                <a:lnTo>
                  <a:pt x="82197" y="22009"/>
                </a:lnTo>
                <a:lnTo>
                  <a:pt x="82219" y="26276"/>
                </a:lnTo>
                <a:lnTo>
                  <a:pt x="90868" y="26276"/>
                </a:lnTo>
                <a:lnTo>
                  <a:pt x="90848" y="24866"/>
                </a:lnTo>
                <a:lnTo>
                  <a:pt x="90681" y="22212"/>
                </a:lnTo>
                <a:lnTo>
                  <a:pt x="89877" y="18389"/>
                </a:lnTo>
                <a:lnTo>
                  <a:pt x="89695" y="17957"/>
                </a:lnTo>
                <a:close/>
              </a:path>
              <a:path w="258444" h="62230">
                <a:moveTo>
                  <a:pt x="105727" y="53746"/>
                </a:moveTo>
                <a:lnTo>
                  <a:pt x="97218" y="53746"/>
                </a:lnTo>
                <a:lnTo>
                  <a:pt x="97228" y="54482"/>
                </a:lnTo>
                <a:lnTo>
                  <a:pt x="97353" y="56705"/>
                </a:lnTo>
                <a:lnTo>
                  <a:pt x="98259" y="58597"/>
                </a:lnTo>
                <a:lnTo>
                  <a:pt x="102171" y="61480"/>
                </a:lnTo>
                <a:lnTo>
                  <a:pt x="104990" y="62204"/>
                </a:lnTo>
                <a:lnTo>
                  <a:pt x="111404" y="62204"/>
                </a:lnTo>
                <a:lnTo>
                  <a:pt x="120999" y="56057"/>
                </a:lnTo>
                <a:lnTo>
                  <a:pt x="107975" y="56057"/>
                </a:lnTo>
                <a:lnTo>
                  <a:pt x="107213" y="55867"/>
                </a:lnTo>
                <a:lnTo>
                  <a:pt x="106108" y="55041"/>
                </a:lnTo>
                <a:lnTo>
                  <a:pt x="105803" y="54482"/>
                </a:lnTo>
                <a:lnTo>
                  <a:pt x="105727" y="53746"/>
                </a:lnTo>
                <a:close/>
              </a:path>
              <a:path w="258444" h="62230">
                <a:moveTo>
                  <a:pt x="122047" y="46494"/>
                </a:moveTo>
                <a:lnTo>
                  <a:pt x="113398" y="46494"/>
                </a:lnTo>
                <a:lnTo>
                  <a:pt x="113276" y="52387"/>
                </a:lnTo>
                <a:lnTo>
                  <a:pt x="113055" y="53568"/>
                </a:lnTo>
                <a:lnTo>
                  <a:pt x="111747" y="55562"/>
                </a:lnTo>
                <a:lnTo>
                  <a:pt x="110604" y="56057"/>
                </a:lnTo>
                <a:lnTo>
                  <a:pt x="120999" y="56057"/>
                </a:lnTo>
                <a:lnTo>
                  <a:pt x="121259" y="55410"/>
                </a:lnTo>
                <a:lnTo>
                  <a:pt x="121894" y="52387"/>
                </a:lnTo>
                <a:lnTo>
                  <a:pt x="122005" y="50647"/>
                </a:lnTo>
                <a:lnTo>
                  <a:pt x="122047" y="46494"/>
                </a:lnTo>
                <a:close/>
              </a:path>
              <a:path w="258444" h="62230">
                <a:moveTo>
                  <a:pt x="108102" y="11353"/>
                </a:moveTo>
                <a:lnTo>
                  <a:pt x="102666" y="11353"/>
                </a:lnTo>
                <a:lnTo>
                  <a:pt x="100126" y="12776"/>
                </a:lnTo>
                <a:lnTo>
                  <a:pt x="97155" y="18491"/>
                </a:lnTo>
                <a:lnTo>
                  <a:pt x="96614" y="22212"/>
                </a:lnTo>
                <a:lnTo>
                  <a:pt x="96538" y="39319"/>
                </a:lnTo>
                <a:lnTo>
                  <a:pt x="97155" y="43687"/>
                </a:lnTo>
                <a:lnTo>
                  <a:pt x="100076" y="49263"/>
                </a:lnTo>
                <a:lnTo>
                  <a:pt x="102654" y="50647"/>
                </a:lnTo>
                <a:lnTo>
                  <a:pt x="107962" y="50647"/>
                </a:lnTo>
                <a:lnTo>
                  <a:pt x="109359" y="50304"/>
                </a:lnTo>
                <a:lnTo>
                  <a:pt x="111709" y="48933"/>
                </a:lnTo>
                <a:lnTo>
                  <a:pt x="112661" y="47891"/>
                </a:lnTo>
                <a:lnTo>
                  <a:pt x="113398" y="46494"/>
                </a:lnTo>
                <a:lnTo>
                  <a:pt x="122047" y="46494"/>
                </a:lnTo>
                <a:lnTo>
                  <a:pt x="122047" y="43383"/>
                </a:lnTo>
                <a:lnTo>
                  <a:pt x="107670" y="43383"/>
                </a:lnTo>
                <a:lnTo>
                  <a:pt x="106629" y="42684"/>
                </a:lnTo>
                <a:lnTo>
                  <a:pt x="105486" y="39916"/>
                </a:lnTo>
                <a:lnTo>
                  <a:pt x="105206" y="36690"/>
                </a:lnTo>
                <a:lnTo>
                  <a:pt x="105311" y="24485"/>
                </a:lnTo>
                <a:lnTo>
                  <a:pt x="105486" y="22212"/>
                </a:lnTo>
                <a:lnTo>
                  <a:pt x="106603" y="19227"/>
                </a:lnTo>
                <a:lnTo>
                  <a:pt x="107645" y="18491"/>
                </a:lnTo>
                <a:lnTo>
                  <a:pt x="122047" y="18491"/>
                </a:lnTo>
                <a:lnTo>
                  <a:pt x="122047" y="16255"/>
                </a:lnTo>
                <a:lnTo>
                  <a:pt x="113880" y="16255"/>
                </a:lnTo>
                <a:lnTo>
                  <a:pt x="113169" y="14617"/>
                </a:lnTo>
                <a:lnTo>
                  <a:pt x="112179" y="13398"/>
                </a:lnTo>
                <a:lnTo>
                  <a:pt x="109639" y="11760"/>
                </a:lnTo>
                <a:lnTo>
                  <a:pt x="108102" y="11353"/>
                </a:lnTo>
                <a:close/>
              </a:path>
              <a:path w="258444" h="62230">
                <a:moveTo>
                  <a:pt x="122047" y="18491"/>
                </a:moveTo>
                <a:lnTo>
                  <a:pt x="110896" y="18491"/>
                </a:lnTo>
                <a:lnTo>
                  <a:pt x="112077" y="19138"/>
                </a:lnTo>
                <a:lnTo>
                  <a:pt x="113334" y="21767"/>
                </a:lnTo>
                <a:lnTo>
                  <a:pt x="113552" y="23558"/>
                </a:lnTo>
                <a:lnTo>
                  <a:pt x="113546" y="36690"/>
                </a:lnTo>
                <a:lnTo>
                  <a:pt x="113334" y="39319"/>
                </a:lnTo>
                <a:lnTo>
                  <a:pt x="112077" y="42570"/>
                </a:lnTo>
                <a:lnTo>
                  <a:pt x="110896" y="43383"/>
                </a:lnTo>
                <a:lnTo>
                  <a:pt x="122047" y="43383"/>
                </a:lnTo>
                <a:lnTo>
                  <a:pt x="122047" y="18491"/>
                </a:lnTo>
                <a:close/>
              </a:path>
              <a:path w="258444" h="62230">
                <a:moveTo>
                  <a:pt x="122047" y="12344"/>
                </a:moveTo>
                <a:lnTo>
                  <a:pt x="113880" y="12344"/>
                </a:lnTo>
                <a:lnTo>
                  <a:pt x="113880" y="16255"/>
                </a:lnTo>
                <a:lnTo>
                  <a:pt x="122047" y="16255"/>
                </a:lnTo>
                <a:lnTo>
                  <a:pt x="122047" y="12344"/>
                </a:lnTo>
                <a:close/>
              </a:path>
              <a:path w="258444" h="62230">
                <a:moveTo>
                  <a:pt x="137896" y="12344"/>
                </a:moveTo>
                <a:lnTo>
                  <a:pt x="129628" y="12344"/>
                </a:lnTo>
                <a:lnTo>
                  <a:pt x="129628" y="49656"/>
                </a:lnTo>
                <a:lnTo>
                  <a:pt x="138417" y="49656"/>
                </a:lnTo>
                <a:lnTo>
                  <a:pt x="138417" y="25933"/>
                </a:lnTo>
                <a:lnTo>
                  <a:pt x="138950" y="24460"/>
                </a:lnTo>
                <a:lnTo>
                  <a:pt x="141122" y="22275"/>
                </a:lnTo>
                <a:lnTo>
                  <a:pt x="142595" y="21716"/>
                </a:lnTo>
                <a:lnTo>
                  <a:pt x="146596" y="21716"/>
                </a:lnTo>
                <a:lnTo>
                  <a:pt x="146596" y="18402"/>
                </a:lnTo>
                <a:lnTo>
                  <a:pt x="137896" y="18402"/>
                </a:lnTo>
                <a:lnTo>
                  <a:pt x="137896" y="12344"/>
                </a:lnTo>
                <a:close/>
              </a:path>
              <a:path w="258444" h="62230">
                <a:moveTo>
                  <a:pt x="146596" y="21716"/>
                </a:moveTo>
                <a:lnTo>
                  <a:pt x="144919" y="21716"/>
                </a:lnTo>
                <a:lnTo>
                  <a:pt x="145313" y="21729"/>
                </a:lnTo>
                <a:lnTo>
                  <a:pt x="146278" y="21805"/>
                </a:lnTo>
                <a:lnTo>
                  <a:pt x="146596" y="21856"/>
                </a:lnTo>
                <a:lnTo>
                  <a:pt x="146596" y="21716"/>
                </a:lnTo>
                <a:close/>
              </a:path>
              <a:path w="258444" h="62230">
                <a:moveTo>
                  <a:pt x="146596" y="11353"/>
                </a:moveTo>
                <a:lnTo>
                  <a:pt x="137896" y="18402"/>
                </a:lnTo>
                <a:lnTo>
                  <a:pt x="146596" y="18402"/>
                </a:lnTo>
                <a:lnTo>
                  <a:pt x="146596" y="11353"/>
                </a:lnTo>
                <a:close/>
              </a:path>
              <a:path w="258444" h="62230">
                <a:moveTo>
                  <a:pt x="176225" y="17500"/>
                </a:moveTo>
                <a:lnTo>
                  <a:pt x="165608" y="17500"/>
                </a:lnTo>
                <a:lnTo>
                  <a:pt x="166560" y="17818"/>
                </a:lnTo>
                <a:lnTo>
                  <a:pt x="167868" y="19075"/>
                </a:lnTo>
                <a:lnTo>
                  <a:pt x="168186" y="19989"/>
                </a:lnTo>
                <a:lnTo>
                  <a:pt x="168186" y="23101"/>
                </a:lnTo>
                <a:lnTo>
                  <a:pt x="166497" y="24803"/>
                </a:lnTo>
                <a:lnTo>
                  <a:pt x="161798" y="26809"/>
                </a:lnTo>
                <a:lnTo>
                  <a:pt x="161378" y="27012"/>
                </a:lnTo>
                <a:lnTo>
                  <a:pt x="157289" y="28841"/>
                </a:lnTo>
                <a:lnTo>
                  <a:pt x="154533" y="30670"/>
                </a:lnTo>
                <a:lnTo>
                  <a:pt x="151777" y="34302"/>
                </a:lnTo>
                <a:lnTo>
                  <a:pt x="151079" y="36741"/>
                </a:lnTo>
                <a:lnTo>
                  <a:pt x="151169" y="43510"/>
                </a:lnTo>
                <a:lnTo>
                  <a:pt x="151866" y="45872"/>
                </a:lnTo>
                <a:lnTo>
                  <a:pt x="155028" y="49682"/>
                </a:lnTo>
                <a:lnTo>
                  <a:pt x="157238" y="50647"/>
                </a:lnTo>
                <a:lnTo>
                  <a:pt x="161975" y="50647"/>
                </a:lnTo>
                <a:lnTo>
                  <a:pt x="163652" y="50253"/>
                </a:lnTo>
                <a:lnTo>
                  <a:pt x="166509" y="48679"/>
                </a:lnTo>
                <a:lnTo>
                  <a:pt x="167678" y="47548"/>
                </a:lnTo>
                <a:lnTo>
                  <a:pt x="168567" y="46050"/>
                </a:lnTo>
                <a:lnTo>
                  <a:pt x="176708" y="46050"/>
                </a:lnTo>
                <a:lnTo>
                  <a:pt x="176631" y="43916"/>
                </a:lnTo>
                <a:lnTo>
                  <a:pt x="162496" y="43916"/>
                </a:lnTo>
                <a:lnTo>
                  <a:pt x="161531" y="43510"/>
                </a:lnTo>
                <a:lnTo>
                  <a:pt x="160299" y="41948"/>
                </a:lnTo>
                <a:lnTo>
                  <a:pt x="159994" y="40728"/>
                </a:lnTo>
                <a:lnTo>
                  <a:pt x="159994" y="37312"/>
                </a:lnTo>
                <a:lnTo>
                  <a:pt x="160566" y="35788"/>
                </a:lnTo>
                <a:lnTo>
                  <a:pt x="162864" y="33210"/>
                </a:lnTo>
                <a:lnTo>
                  <a:pt x="165074" y="31749"/>
                </a:lnTo>
                <a:lnTo>
                  <a:pt x="168313" y="30111"/>
                </a:lnTo>
                <a:lnTo>
                  <a:pt x="176631" y="30111"/>
                </a:lnTo>
                <a:lnTo>
                  <a:pt x="176631" y="18859"/>
                </a:lnTo>
                <a:lnTo>
                  <a:pt x="176225" y="17500"/>
                </a:lnTo>
                <a:close/>
              </a:path>
              <a:path w="258444" h="62230">
                <a:moveTo>
                  <a:pt x="176708" y="46050"/>
                </a:moveTo>
                <a:lnTo>
                  <a:pt x="168567" y="46050"/>
                </a:lnTo>
                <a:lnTo>
                  <a:pt x="168719" y="47053"/>
                </a:lnTo>
                <a:lnTo>
                  <a:pt x="168904" y="47967"/>
                </a:lnTo>
                <a:lnTo>
                  <a:pt x="169151" y="48945"/>
                </a:lnTo>
                <a:lnTo>
                  <a:pt x="169316" y="49377"/>
                </a:lnTo>
                <a:lnTo>
                  <a:pt x="169506" y="49656"/>
                </a:lnTo>
                <a:lnTo>
                  <a:pt x="177888" y="49656"/>
                </a:lnTo>
                <a:lnTo>
                  <a:pt x="177511" y="48945"/>
                </a:lnTo>
                <a:lnTo>
                  <a:pt x="177114" y="47967"/>
                </a:lnTo>
                <a:lnTo>
                  <a:pt x="176733" y="46278"/>
                </a:lnTo>
                <a:lnTo>
                  <a:pt x="176708" y="46050"/>
                </a:lnTo>
                <a:close/>
              </a:path>
              <a:path w="258444" h="62230">
                <a:moveTo>
                  <a:pt x="176631" y="30111"/>
                </a:moveTo>
                <a:lnTo>
                  <a:pt x="168313" y="30111"/>
                </a:lnTo>
                <a:lnTo>
                  <a:pt x="168313" y="38658"/>
                </a:lnTo>
                <a:lnTo>
                  <a:pt x="167944" y="40627"/>
                </a:lnTo>
                <a:lnTo>
                  <a:pt x="166433" y="43243"/>
                </a:lnTo>
                <a:lnTo>
                  <a:pt x="165315" y="43916"/>
                </a:lnTo>
                <a:lnTo>
                  <a:pt x="176631" y="43916"/>
                </a:lnTo>
                <a:lnTo>
                  <a:pt x="176631" y="30111"/>
                </a:lnTo>
                <a:close/>
              </a:path>
              <a:path w="258444" h="62230">
                <a:moveTo>
                  <a:pt x="168897" y="11417"/>
                </a:moveTo>
                <a:lnTo>
                  <a:pt x="159829" y="11417"/>
                </a:lnTo>
                <a:lnTo>
                  <a:pt x="156540" y="12369"/>
                </a:lnTo>
                <a:lnTo>
                  <a:pt x="154495" y="14287"/>
                </a:lnTo>
                <a:lnTo>
                  <a:pt x="152425" y="16192"/>
                </a:lnTo>
                <a:lnTo>
                  <a:pt x="151536" y="18859"/>
                </a:lnTo>
                <a:lnTo>
                  <a:pt x="151409" y="23444"/>
                </a:lnTo>
                <a:lnTo>
                  <a:pt x="159791" y="23444"/>
                </a:lnTo>
                <a:lnTo>
                  <a:pt x="159791" y="20904"/>
                </a:lnTo>
                <a:lnTo>
                  <a:pt x="160172" y="19596"/>
                </a:lnTo>
                <a:lnTo>
                  <a:pt x="161645" y="17906"/>
                </a:lnTo>
                <a:lnTo>
                  <a:pt x="162801" y="17500"/>
                </a:lnTo>
                <a:lnTo>
                  <a:pt x="176225" y="17500"/>
                </a:lnTo>
                <a:lnTo>
                  <a:pt x="175717" y="15798"/>
                </a:lnTo>
                <a:lnTo>
                  <a:pt x="172072" y="12306"/>
                </a:lnTo>
                <a:lnTo>
                  <a:pt x="168897" y="11417"/>
                </a:lnTo>
                <a:close/>
              </a:path>
              <a:path w="258444" h="62230">
                <a:moveTo>
                  <a:pt x="193001" y="18745"/>
                </a:moveTo>
                <a:lnTo>
                  <a:pt x="184353" y="18745"/>
                </a:lnTo>
                <a:lnTo>
                  <a:pt x="184353" y="44742"/>
                </a:lnTo>
                <a:lnTo>
                  <a:pt x="184886" y="47116"/>
                </a:lnTo>
                <a:lnTo>
                  <a:pt x="187058" y="49415"/>
                </a:lnTo>
                <a:lnTo>
                  <a:pt x="189064" y="49987"/>
                </a:lnTo>
                <a:lnTo>
                  <a:pt x="192392" y="49987"/>
                </a:lnTo>
                <a:lnTo>
                  <a:pt x="194348" y="49872"/>
                </a:lnTo>
                <a:lnTo>
                  <a:pt x="196570" y="49656"/>
                </a:lnTo>
                <a:lnTo>
                  <a:pt x="196570" y="42989"/>
                </a:lnTo>
                <a:lnTo>
                  <a:pt x="194640" y="42989"/>
                </a:lnTo>
                <a:lnTo>
                  <a:pt x="193941" y="42722"/>
                </a:lnTo>
                <a:lnTo>
                  <a:pt x="193192" y="41643"/>
                </a:lnTo>
                <a:lnTo>
                  <a:pt x="193001" y="40360"/>
                </a:lnTo>
                <a:lnTo>
                  <a:pt x="193001" y="18745"/>
                </a:lnTo>
                <a:close/>
              </a:path>
              <a:path w="258444" h="62230">
                <a:moveTo>
                  <a:pt x="196570" y="42951"/>
                </a:moveTo>
                <a:lnTo>
                  <a:pt x="194640" y="42989"/>
                </a:lnTo>
                <a:lnTo>
                  <a:pt x="196570" y="42989"/>
                </a:lnTo>
                <a:close/>
              </a:path>
              <a:path w="258444" h="62230">
                <a:moveTo>
                  <a:pt x="196570" y="12344"/>
                </a:moveTo>
                <a:lnTo>
                  <a:pt x="180987" y="12344"/>
                </a:lnTo>
                <a:lnTo>
                  <a:pt x="180987" y="18745"/>
                </a:lnTo>
                <a:lnTo>
                  <a:pt x="196570" y="18745"/>
                </a:lnTo>
                <a:lnTo>
                  <a:pt x="196570" y="12344"/>
                </a:lnTo>
                <a:close/>
              </a:path>
              <a:path w="258444" h="62230">
                <a:moveTo>
                  <a:pt x="193001" y="2171"/>
                </a:moveTo>
                <a:lnTo>
                  <a:pt x="184353" y="2171"/>
                </a:lnTo>
                <a:lnTo>
                  <a:pt x="184353" y="12344"/>
                </a:lnTo>
                <a:lnTo>
                  <a:pt x="193001" y="12344"/>
                </a:lnTo>
                <a:lnTo>
                  <a:pt x="193001" y="2171"/>
                </a:lnTo>
                <a:close/>
              </a:path>
              <a:path w="258444" h="62230">
                <a:moveTo>
                  <a:pt x="216319" y="11353"/>
                </a:moveTo>
                <a:lnTo>
                  <a:pt x="211632" y="11353"/>
                </a:lnTo>
                <a:lnTo>
                  <a:pt x="209575" y="11683"/>
                </a:lnTo>
                <a:lnTo>
                  <a:pt x="200882" y="36842"/>
                </a:lnTo>
                <a:lnTo>
                  <a:pt x="201041" y="39433"/>
                </a:lnTo>
                <a:lnTo>
                  <a:pt x="211480" y="50647"/>
                </a:lnTo>
                <a:lnTo>
                  <a:pt x="218198" y="50647"/>
                </a:lnTo>
                <a:lnTo>
                  <a:pt x="221411" y="49656"/>
                </a:lnTo>
                <a:lnTo>
                  <a:pt x="225475" y="45669"/>
                </a:lnTo>
                <a:lnTo>
                  <a:pt x="225965" y="44170"/>
                </a:lnTo>
                <a:lnTo>
                  <a:pt x="212369" y="44170"/>
                </a:lnTo>
                <a:lnTo>
                  <a:pt x="211264" y="43472"/>
                </a:lnTo>
                <a:lnTo>
                  <a:pt x="209943" y="40627"/>
                </a:lnTo>
                <a:lnTo>
                  <a:pt x="209613" y="38150"/>
                </a:lnTo>
                <a:lnTo>
                  <a:pt x="209715" y="32219"/>
                </a:lnTo>
                <a:lnTo>
                  <a:pt x="226682" y="32219"/>
                </a:lnTo>
                <a:lnTo>
                  <a:pt x="226682" y="26276"/>
                </a:lnTo>
                <a:lnTo>
                  <a:pt x="209613" y="26276"/>
                </a:lnTo>
                <a:lnTo>
                  <a:pt x="209588" y="22009"/>
                </a:lnTo>
                <a:lnTo>
                  <a:pt x="209880" y="20459"/>
                </a:lnTo>
                <a:lnTo>
                  <a:pt x="211162" y="18453"/>
                </a:lnTo>
                <a:lnTo>
                  <a:pt x="212255" y="17957"/>
                </a:lnTo>
                <a:lnTo>
                  <a:pt x="225509" y="17957"/>
                </a:lnTo>
                <a:lnTo>
                  <a:pt x="225031" y="16827"/>
                </a:lnTo>
                <a:lnTo>
                  <a:pt x="224116" y="15582"/>
                </a:lnTo>
                <a:lnTo>
                  <a:pt x="223011" y="14160"/>
                </a:lnTo>
                <a:lnTo>
                  <a:pt x="221627" y="13106"/>
                </a:lnTo>
                <a:lnTo>
                  <a:pt x="218300" y="11709"/>
                </a:lnTo>
                <a:lnTo>
                  <a:pt x="216319" y="11353"/>
                </a:lnTo>
                <a:close/>
              </a:path>
              <a:path w="258444" h="62230">
                <a:moveTo>
                  <a:pt x="226428" y="36842"/>
                </a:moveTo>
                <a:lnTo>
                  <a:pt x="218313" y="36842"/>
                </a:lnTo>
                <a:lnTo>
                  <a:pt x="218313" y="39433"/>
                </a:lnTo>
                <a:lnTo>
                  <a:pt x="217982" y="41287"/>
                </a:lnTo>
                <a:lnTo>
                  <a:pt x="216598" y="43599"/>
                </a:lnTo>
                <a:lnTo>
                  <a:pt x="215493" y="44170"/>
                </a:lnTo>
                <a:lnTo>
                  <a:pt x="225965" y="44170"/>
                </a:lnTo>
                <a:lnTo>
                  <a:pt x="226491" y="42557"/>
                </a:lnTo>
                <a:lnTo>
                  <a:pt x="226428" y="36842"/>
                </a:lnTo>
                <a:close/>
              </a:path>
              <a:path w="258444" h="62230">
                <a:moveTo>
                  <a:pt x="225509" y="17957"/>
                </a:moveTo>
                <a:lnTo>
                  <a:pt x="215366" y="17957"/>
                </a:lnTo>
                <a:lnTo>
                  <a:pt x="216479" y="18453"/>
                </a:lnTo>
                <a:lnTo>
                  <a:pt x="217728" y="20383"/>
                </a:lnTo>
                <a:lnTo>
                  <a:pt x="218011" y="22009"/>
                </a:lnTo>
                <a:lnTo>
                  <a:pt x="218033" y="26276"/>
                </a:lnTo>
                <a:lnTo>
                  <a:pt x="226682" y="26276"/>
                </a:lnTo>
                <a:lnTo>
                  <a:pt x="226662" y="24866"/>
                </a:lnTo>
                <a:lnTo>
                  <a:pt x="226495" y="22212"/>
                </a:lnTo>
                <a:lnTo>
                  <a:pt x="225691" y="18389"/>
                </a:lnTo>
                <a:lnTo>
                  <a:pt x="225509" y="17957"/>
                </a:lnTo>
                <a:close/>
              </a:path>
              <a:path w="258444" h="62230">
                <a:moveTo>
                  <a:pt x="243649" y="11353"/>
                </a:moveTo>
                <a:lnTo>
                  <a:pt x="238328" y="11353"/>
                </a:lnTo>
                <a:lnTo>
                  <a:pt x="235826" y="12776"/>
                </a:lnTo>
                <a:lnTo>
                  <a:pt x="232943" y="18478"/>
                </a:lnTo>
                <a:lnTo>
                  <a:pt x="232232" y="23660"/>
                </a:lnTo>
                <a:lnTo>
                  <a:pt x="232232" y="38442"/>
                </a:lnTo>
                <a:lnTo>
                  <a:pt x="232975" y="43510"/>
                </a:lnTo>
                <a:lnTo>
                  <a:pt x="235940" y="49212"/>
                </a:lnTo>
                <a:lnTo>
                  <a:pt x="238480" y="50647"/>
                </a:lnTo>
                <a:lnTo>
                  <a:pt x="243903" y="50647"/>
                </a:lnTo>
                <a:lnTo>
                  <a:pt x="245452" y="50228"/>
                </a:lnTo>
                <a:lnTo>
                  <a:pt x="247980" y="48577"/>
                </a:lnTo>
                <a:lnTo>
                  <a:pt x="248970" y="47358"/>
                </a:lnTo>
                <a:lnTo>
                  <a:pt x="249694" y="45745"/>
                </a:lnTo>
                <a:lnTo>
                  <a:pt x="257860" y="45745"/>
                </a:lnTo>
                <a:lnTo>
                  <a:pt x="257860" y="43510"/>
                </a:lnTo>
                <a:lnTo>
                  <a:pt x="243441" y="43497"/>
                </a:lnTo>
                <a:lnTo>
                  <a:pt x="242417" y="42773"/>
                </a:lnTo>
                <a:lnTo>
                  <a:pt x="241287" y="39814"/>
                </a:lnTo>
                <a:lnTo>
                  <a:pt x="241116" y="37503"/>
                </a:lnTo>
                <a:lnTo>
                  <a:pt x="241020" y="25374"/>
                </a:lnTo>
                <a:lnTo>
                  <a:pt x="241300" y="22123"/>
                </a:lnTo>
                <a:lnTo>
                  <a:pt x="242443" y="19316"/>
                </a:lnTo>
                <a:lnTo>
                  <a:pt x="243484" y="18618"/>
                </a:lnTo>
                <a:lnTo>
                  <a:pt x="257860" y="18618"/>
                </a:lnTo>
                <a:lnTo>
                  <a:pt x="257860" y="15506"/>
                </a:lnTo>
                <a:lnTo>
                  <a:pt x="249199" y="15506"/>
                </a:lnTo>
                <a:lnTo>
                  <a:pt x="248500" y="14109"/>
                </a:lnTo>
                <a:lnTo>
                  <a:pt x="247548" y="13068"/>
                </a:lnTo>
                <a:lnTo>
                  <a:pt x="245135" y="11696"/>
                </a:lnTo>
                <a:lnTo>
                  <a:pt x="243649" y="11353"/>
                </a:lnTo>
                <a:close/>
              </a:path>
              <a:path w="258444" h="62230">
                <a:moveTo>
                  <a:pt x="257860" y="45745"/>
                </a:moveTo>
                <a:lnTo>
                  <a:pt x="249694" y="45745"/>
                </a:lnTo>
                <a:lnTo>
                  <a:pt x="249694" y="49656"/>
                </a:lnTo>
                <a:lnTo>
                  <a:pt x="257860" y="49656"/>
                </a:lnTo>
                <a:lnTo>
                  <a:pt x="257860" y="45745"/>
                </a:lnTo>
                <a:close/>
              </a:path>
              <a:path w="258444" h="62230">
                <a:moveTo>
                  <a:pt x="257860" y="18618"/>
                </a:moveTo>
                <a:lnTo>
                  <a:pt x="246697" y="18618"/>
                </a:lnTo>
                <a:lnTo>
                  <a:pt x="247878" y="19430"/>
                </a:lnTo>
                <a:lnTo>
                  <a:pt x="249148" y="22707"/>
                </a:lnTo>
                <a:lnTo>
                  <a:pt x="249346" y="25374"/>
                </a:lnTo>
                <a:lnTo>
                  <a:pt x="249347" y="38442"/>
                </a:lnTo>
                <a:lnTo>
                  <a:pt x="249148" y="40208"/>
                </a:lnTo>
                <a:lnTo>
                  <a:pt x="247878" y="42849"/>
                </a:lnTo>
                <a:lnTo>
                  <a:pt x="246697" y="43510"/>
                </a:lnTo>
                <a:lnTo>
                  <a:pt x="257860" y="43510"/>
                </a:lnTo>
                <a:lnTo>
                  <a:pt x="257860" y="18618"/>
                </a:lnTo>
                <a:close/>
              </a:path>
              <a:path w="258444" h="62230">
                <a:moveTo>
                  <a:pt x="257860" y="0"/>
                </a:moveTo>
                <a:lnTo>
                  <a:pt x="249199" y="0"/>
                </a:lnTo>
                <a:lnTo>
                  <a:pt x="249199" y="15506"/>
                </a:lnTo>
                <a:lnTo>
                  <a:pt x="257860" y="15506"/>
                </a:lnTo>
                <a:lnTo>
                  <a:pt x="257860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" name="object 38"/>
          <p:cNvSpPr/>
          <p:nvPr/>
        </p:nvSpPr>
        <p:spPr>
          <a:xfrm>
            <a:off x="12172613" y="3364291"/>
            <a:ext cx="547295" cy="34514"/>
          </a:xfrm>
          <a:custGeom>
            <a:avLst/>
            <a:gdLst/>
            <a:ahLst/>
            <a:cxnLst/>
            <a:rect l="l" t="t" r="r" b="b"/>
            <a:pathLst>
              <a:path w="634365" h="40005">
                <a:moveTo>
                  <a:pt x="15811" y="914"/>
                </a:moveTo>
                <a:lnTo>
                  <a:pt x="10388" y="914"/>
                </a:lnTo>
                <a:lnTo>
                  <a:pt x="0" y="39039"/>
                </a:lnTo>
                <a:lnTo>
                  <a:pt x="4305" y="39039"/>
                </a:lnTo>
                <a:lnTo>
                  <a:pt x="7073" y="28041"/>
                </a:lnTo>
                <a:lnTo>
                  <a:pt x="23320" y="28041"/>
                </a:lnTo>
                <a:lnTo>
                  <a:pt x="22251" y="24180"/>
                </a:lnTo>
                <a:lnTo>
                  <a:pt x="8039" y="24180"/>
                </a:lnTo>
                <a:lnTo>
                  <a:pt x="13119" y="4203"/>
                </a:lnTo>
                <a:lnTo>
                  <a:pt x="16722" y="4203"/>
                </a:lnTo>
                <a:lnTo>
                  <a:pt x="15811" y="914"/>
                </a:lnTo>
                <a:close/>
              </a:path>
              <a:path w="634365" h="40005">
                <a:moveTo>
                  <a:pt x="23320" y="28041"/>
                </a:moveTo>
                <a:lnTo>
                  <a:pt x="19164" y="28041"/>
                </a:lnTo>
                <a:lnTo>
                  <a:pt x="22047" y="39039"/>
                </a:lnTo>
                <a:lnTo>
                  <a:pt x="26365" y="39039"/>
                </a:lnTo>
                <a:lnTo>
                  <a:pt x="23320" y="28041"/>
                </a:lnTo>
                <a:close/>
              </a:path>
              <a:path w="634365" h="40005">
                <a:moveTo>
                  <a:pt x="16722" y="4203"/>
                </a:moveTo>
                <a:lnTo>
                  <a:pt x="13119" y="4203"/>
                </a:lnTo>
                <a:lnTo>
                  <a:pt x="18186" y="24180"/>
                </a:lnTo>
                <a:lnTo>
                  <a:pt x="22251" y="24180"/>
                </a:lnTo>
                <a:lnTo>
                  <a:pt x="16722" y="4203"/>
                </a:lnTo>
                <a:close/>
              </a:path>
              <a:path w="634365" h="40005">
                <a:moveTo>
                  <a:pt x="44513" y="914"/>
                </a:moveTo>
                <a:lnTo>
                  <a:pt x="39878" y="914"/>
                </a:lnTo>
                <a:lnTo>
                  <a:pt x="50533" y="39039"/>
                </a:lnTo>
                <a:lnTo>
                  <a:pt x="55651" y="39039"/>
                </a:lnTo>
                <a:lnTo>
                  <a:pt x="57101" y="33769"/>
                </a:lnTo>
                <a:lnTo>
                  <a:pt x="53086" y="33769"/>
                </a:lnTo>
                <a:lnTo>
                  <a:pt x="44513" y="914"/>
                </a:lnTo>
                <a:close/>
              </a:path>
              <a:path w="634365" h="40005">
                <a:moveTo>
                  <a:pt x="66141" y="914"/>
                </a:moveTo>
                <a:lnTo>
                  <a:pt x="61887" y="914"/>
                </a:lnTo>
                <a:lnTo>
                  <a:pt x="53086" y="33769"/>
                </a:lnTo>
                <a:lnTo>
                  <a:pt x="57101" y="33769"/>
                </a:lnTo>
                <a:lnTo>
                  <a:pt x="66141" y="914"/>
                </a:lnTo>
                <a:close/>
              </a:path>
              <a:path w="634365" h="40005">
                <a:moveTo>
                  <a:pt x="78549" y="9728"/>
                </a:moveTo>
                <a:lnTo>
                  <a:pt x="72466" y="9728"/>
                </a:lnTo>
                <a:lnTo>
                  <a:pt x="70167" y="10972"/>
                </a:lnTo>
                <a:lnTo>
                  <a:pt x="67246" y="15900"/>
                </a:lnTo>
                <a:lnTo>
                  <a:pt x="66522" y="19786"/>
                </a:lnTo>
                <a:lnTo>
                  <a:pt x="66522" y="30111"/>
                </a:lnTo>
                <a:lnTo>
                  <a:pt x="67246" y="33820"/>
                </a:lnTo>
                <a:lnTo>
                  <a:pt x="70167" y="38595"/>
                </a:lnTo>
                <a:lnTo>
                  <a:pt x="72428" y="39801"/>
                </a:lnTo>
                <a:lnTo>
                  <a:pt x="78282" y="39801"/>
                </a:lnTo>
                <a:lnTo>
                  <a:pt x="80441" y="38912"/>
                </a:lnTo>
                <a:lnTo>
                  <a:pt x="82517" y="36448"/>
                </a:lnTo>
                <a:lnTo>
                  <a:pt x="74002" y="36448"/>
                </a:lnTo>
                <a:lnTo>
                  <a:pt x="72682" y="35636"/>
                </a:lnTo>
                <a:lnTo>
                  <a:pt x="71031" y="32372"/>
                </a:lnTo>
                <a:lnTo>
                  <a:pt x="70676" y="30111"/>
                </a:lnTo>
                <a:lnTo>
                  <a:pt x="70624" y="24968"/>
                </a:lnTo>
                <a:lnTo>
                  <a:pt x="84315" y="24942"/>
                </a:lnTo>
                <a:lnTo>
                  <a:pt x="84339" y="21755"/>
                </a:lnTo>
                <a:lnTo>
                  <a:pt x="70624" y="21755"/>
                </a:lnTo>
                <a:lnTo>
                  <a:pt x="70742" y="18173"/>
                </a:lnTo>
                <a:lnTo>
                  <a:pt x="71031" y="16611"/>
                </a:lnTo>
                <a:lnTo>
                  <a:pt x="72707" y="13754"/>
                </a:lnTo>
                <a:lnTo>
                  <a:pt x="73990" y="13030"/>
                </a:lnTo>
                <a:lnTo>
                  <a:pt x="82300" y="13030"/>
                </a:lnTo>
                <a:lnTo>
                  <a:pt x="80759" y="10782"/>
                </a:lnTo>
                <a:lnTo>
                  <a:pt x="78549" y="9728"/>
                </a:lnTo>
                <a:close/>
              </a:path>
              <a:path w="634365" h="40005">
                <a:moveTo>
                  <a:pt x="84264" y="29400"/>
                </a:moveTo>
                <a:lnTo>
                  <a:pt x="80352" y="29400"/>
                </a:lnTo>
                <a:lnTo>
                  <a:pt x="80352" y="31711"/>
                </a:lnTo>
                <a:lnTo>
                  <a:pt x="79946" y="33388"/>
                </a:lnTo>
                <a:lnTo>
                  <a:pt x="78308" y="35839"/>
                </a:lnTo>
                <a:lnTo>
                  <a:pt x="77203" y="36448"/>
                </a:lnTo>
                <a:lnTo>
                  <a:pt x="82517" y="36448"/>
                </a:lnTo>
                <a:lnTo>
                  <a:pt x="83464" y="35344"/>
                </a:lnTo>
                <a:lnTo>
                  <a:pt x="84226" y="32765"/>
                </a:lnTo>
                <a:lnTo>
                  <a:pt x="84264" y="29400"/>
                </a:lnTo>
                <a:close/>
              </a:path>
              <a:path w="634365" h="40005">
                <a:moveTo>
                  <a:pt x="82300" y="13030"/>
                </a:moveTo>
                <a:lnTo>
                  <a:pt x="77241" y="13030"/>
                </a:lnTo>
                <a:lnTo>
                  <a:pt x="78384" y="13690"/>
                </a:lnTo>
                <a:lnTo>
                  <a:pt x="79933" y="16357"/>
                </a:lnTo>
                <a:lnTo>
                  <a:pt x="80269" y="18173"/>
                </a:lnTo>
                <a:lnTo>
                  <a:pt x="80302" y="21755"/>
                </a:lnTo>
                <a:lnTo>
                  <a:pt x="84339" y="21755"/>
                </a:lnTo>
                <a:lnTo>
                  <a:pt x="84366" y="18173"/>
                </a:lnTo>
                <a:lnTo>
                  <a:pt x="83642" y="14985"/>
                </a:lnTo>
                <a:lnTo>
                  <a:pt x="82300" y="13030"/>
                </a:lnTo>
                <a:close/>
              </a:path>
              <a:path w="634365" h="40005">
                <a:moveTo>
                  <a:pt x="94195" y="13842"/>
                </a:moveTo>
                <a:lnTo>
                  <a:pt x="90297" y="13842"/>
                </a:lnTo>
                <a:lnTo>
                  <a:pt x="90297" y="36588"/>
                </a:lnTo>
                <a:lnTo>
                  <a:pt x="90754" y="37731"/>
                </a:lnTo>
                <a:lnTo>
                  <a:pt x="92595" y="39217"/>
                </a:lnTo>
                <a:lnTo>
                  <a:pt x="93992" y="39598"/>
                </a:lnTo>
                <a:lnTo>
                  <a:pt x="96164" y="39598"/>
                </a:lnTo>
                <a:lnTo>
                  <a:pt x="98590" y="39496"/>
                </a:lnTo>
                <a:lnTo>
                  <a:pt x="98831" y="39471"/>
                </a:lnTo>
                <a:lnTo>
                  <a:pt x="98806" y="36042"/>
                </a:lnTo>
                <a:lnTo>
                  <a:pt x="96304" y="36042"/>
                </a:lnTo>
                <a:lnTo>
                  <a:pt x="95275" y="35852"/>
                </a:lnTo>
                <a:lnTo>
                  <a:pt x="94411" y="35115"/>
                </a:lnTo>
                <a:lnTo>
                  <a:pt x="94195" y="34340"/>
                </a:lnTo>
                <a:lnTo>
                  <a:pt x="94195" y="13842"/>
                </a:lnTo>
                <a:close/>
              </a:path>
              <a:path w="634365" h="40005">
                <a:moveTo>
                  <a:pt x="98806" y="36017"/>
                </a:moveTo>
                <a:lnTo>
                  <a:pt x="96304" y="36042"/>
                </a:lnTo>
                <a:lnTo>
                  <a:pt x="98806" y="36042"/>
                </a:lnTo>
                <a:close/>
              </a:path>
              <a:path w="634365" h="40005">
                <a:moveTo>
                  <a:pt x="98806" y="35991"/>
                </a:moveTo>
                <a:close/>
              </a:path>
              <a:path w="634365" h="40005">
                <a:moveTo>
                  <a:pt x="98831" y="10553"/>
                </a:moveTo>
                <a:lnTo>
                  <a:pt x="86334" y="10553"/>
                </a:lnTo>
                <a:lnTo>
                  <a:pt x="86334" y="13842"/>
                </a:lnTo>
                <a:lnTo>
                  <a:pt x="98831" y="13842"/>
                </a:lnTo>
                <a:lnTo>
                  <a:pt x="98831" y="10553"/>
                </a:lnTo>
                <a:close/>
              </a:path>
              <a:path w="634365" h="40005">
                <a:moveTo>
                  <a:pt x="94195" y="2946"/>
                </a:moveTo>
                <a:lnTo>
                  <a:pt x="90297" y="2946"/>
                </a:lnTo>
                <a:lnTo>
                  <a:pt x="90297" y="10553"/>
                </a:lnTo>
                <a:lnTo>
                  <a:pt x="94195" y="10553"/>
                </a:lnTo>
                <a:lnTo>
                  <a:pt x="94195" y="2946"/>
                </a:lnTo>
                <a:close/>
              </a:path>
              <a:path w="634365" h="40005">
                <a:moveTo>
                  <a:pt x="113334" y="9728"/>
                </a:moveTo>
                <a:lnTo>
                  <a:pt x="107251" y="9728"/>
                </a:lnTo>
                <a:lnTo>
                  <a:pt x="104952" y="10972"/>
                </a:lnTo>
                <a:lnTo>
                  <a:pt x="102031" y="15900"/>
                </a:lnTo>
                <a:lnTo>
                  <a:pt x="101295" y="19786"/>
                </a:lnTo>
                <a:lnTo>
                  <a:pt x="101295" y="30111"/>
                </a:lnTo>
                <a:lnTo>
                  <a:pt x="102031" y="33820"/>
                </a:lnTo>
                <a:lnTo>
                  <a:pt x="104952" y="38595"/>
                </a:lnTo>
                <a:lnTo>
                  <a:pt x="107213" y="39801"/>
                </a:lnTo>
                <a:lnTo>
                  <a:pt x="113068" y="39801"/>
                </a:lnTo>
                <a:lnTo>
                  <a:pt x="115227" y="38912"/>
                </a:lnTo>
                <a:lnTo>
                  <a:pt x="117305" y="36448"/>
                </a:lnTo>
                <a:lnTo>
                  <a:pt x="108788" y="36448"/>
                </a:lnTo>
                <a:lnTo>
                  <a:pt x="107467" y="35636"/>
                </a:lnTo>
                <a:lnTo>
                  <a:pt x="105816" y="32372"/>
                </a:lnTo>
                <a:lnTo>
                  <a:pt x="105461" y="30111"/>
                </a:lnTo>
                <a:lnTo>
                  <a:pt x="105410" y="24968"/>
                </a:lnTo>
                <a:lnTo>
                  <a:pt x="119100" y="24942"/>
                </a:lnTo>
                <a:lnTo>
                  <a:pt x="119124" y="21755"/>
                </a:lnTo>
                <a:lnTo>
                  <a:pt x="105410" y="21755"/>
                </a:lnTo>
                <a:lnTo>
                  <a:pt x="105527" y="18173"/>
                </a:lnTo>
                <a:lnTo>
                  <a:pt x="105816" y="16611"/>
                </a:lnTo>
                <a:lnTo>
                  <a:pt x="107492" y="13754"/>
                </a:lnTo>
                <a:lnTo>
                  <a:pt x="108775" y="13030"/>
                </a:lnTo>
                <a:lnTo>
                  <a:pt x="117080" y="13030"/>
                </a:lnTo>
                <a:lnTo>
                  <a:pt x="115531" y="10782"/>
                </a:lnTo>
                <a:lnTo>
                  <a:pt x="113334" y="9728"/>
                </a:lnTo>
                <a:close/>
              </a:path>
              <a:path w="634365" h="40005">
                <a:moveTo>
                  <a:pt x="119049" y="29400"/>
                </a:moveTo>
                <a:lnTo>
                  <a:pt x="115138" y="29400"/>
                </a:lnTo>
                <a:lnTo>
                  <a:pt x="115138" y="31711"/>
                </a:lnTo>
                <a:lnTo>
                  <a:pt x="114731" y="33388"/>
                </a:lnTo>
                <a:lnTo>
                  <a:pt x="113093" y="35839"/>
                </a:lnTo>
                <a:lnTo>
                  <a:pt x="111988" y="36448"/>
                </a:lnTo>
                <a:lnTo>
                  <a:pt x="117305" y="36448"/>
                </a:lnTo>
                <a:lnTo>
                  <a:pt x="118237" y="35344"/>
                </a:lnTo>
                <a:lnTo>
                  <a:pt x="119011" y="32765"/>
                </a:lnTo>
                <a:lnTo>
                  <a:pt x="119049" y="29400"/>
                </a:lnTo>
                <a:close/>
              </a:path>
              <a:path w="634365" h="40005">
                <a:moveTo>
                  <a:pt x="117080" y="13030"/>
                </a:moveTo>
                <a:lnTo>
                  <a:pt x="112026" y="13030"/>
                </a:lnTo>
                <a:lnTo>
                  <a:pt x="113169" y="13690"/>
                </a:lnTo>
                <a:lnTo>
                  <a:pt x="114706" y="16357"/>
                </a:lnTo>
                <a:lnTo>
                  <a:pt x="115053" y="18173"/>
                </a:lnTo>
                <a:lnTo>
                  <a:pt x="115087" y="21755"/>
                </a:lnTo>
                <a:lnTo>
                  <a:pt x="119124" y="21755"/>
                </a:lnTo>
                <a:lnTo>
                  <a:pt x="119151" y="18173"/>
                </a:lnTo>
                <a:lnTo>
                  <a:pt x="118427" y="14985"/>
                </a:lnTo>
                <a:lnTo>
                  <a:pt x="117080" y="13030"/>
                </a:lnTo>
                <a:close/>
              </a:path>
              <a:path w="634365" h="40005">
                <a:moveTo>
                  <a:pt x="128104" y="10553"/>
                </a:moveTo>
                <a:lnTo>
                  <a:pt x="124421" y="10553"/>
                </a:lnTo>
                <a:lnTo>
                  <a:pt x="124421" y="39039"/>
                </a:lnTo>
                <a:lnTo>
                  <a:pt x="128371" y="39039"/>
                </a:lnTo>
                <a:lnTo>
                  <a:pt x="128371" y="19164"/>
                </a:lnTo>
                <a:lnTo>
                  <a:pt x="128943" y="17271"/>
                </a:lnTo>
                <a:lnTo>
                  <a:pt x="130692" y="15201"/>
                </a:lnTo>
                <a:lnTo>
                  <a:pt x="128104" y="15201"/>
                </a:lnTo>
                <a:lnTo>
                  <a:pt x="128104" y="10553"/>
                </a:lnTo>
                <a:close/>
              </a:path>
              <a:path w="634365" h="40005">
                <a:moveTo>
                  <a:pt x="133210" y="9880"/>
                </a:moveTo>
                <a:lnTo>
                  <a:pt x="131876" y="10363"/>
                </a:lnTo>
                <a:lnTo>
                  <a:pt x="129552" y="12230"/>
                </a:lnTo>
                <a:lnTo>
                  <a:pt x="128676" y="13538"/>
                </a:lnTo>
                <a:lnTo>
                  <a:pt x="128104" y="15201"/>
                </a:lnTo>
                <a:lnTo>
                  <a:pt x="130692" y="15201"/>
                </a:lnTo>
                <a:lnTo>
                  <a:pt x="131229" y="14566"/>
                </a:lnTo>
                <a:lnTo>
                  <a:pt x="132816" y="13893"/>
                </a:lnTo>
                <a:lnTo>
                  <a:pt x="136436" y="13893"/>
                </a:lnTo>
                <a:lnTo>
                  <a:pt x="136436" y="9994"/>
                </a:lnTo>
                <a:lnTo>
                  <a:pt x="136220" y="9956"/>
                </a:lnTo>
                <a:lnTo>
                  <a:pt x="135509" y="9893"/>
                </a:lnTo>
                <a:lnTo>
                  <a:pt x="133210" y="9880"/>
                </a:lnTo>
                <a:close/>
              </a:path>
              <a:path w="634365" h="40005">
                <a:moveTo>
                  <a:pt x="136436" y="13893"/>
                </a:moveTo>
                <a:lnTo>
                  <a:pt x="135178" y="13893"/>
                </a:lnTo>
                <a:lnTo>
                  <a:pt x="135470" y="13919"/>
                </a:lnTo>
                <a:lnTo>
                  <a:pt x="135991" y="14033"/>
                </a:lnTo>
                <a:lnTo>
                  <a:pt x="136220" y="14122"/>
                </a:lnTo>
                <a:lnTo>
                  <a:pt x="136436" y="14236"/>
                </a:lnTo>
                <a:lnTo>
                  <a:pt x="136436" y="13893"/>
                </a:lnTo>
                <a:close/>
              </a:path>
              <a:path w="634365" h="40005">
                <a:moveTo>
                  <a:pt x="154809" y="13080"/>
                </a:moveTo>
                <a:lnTo>
                  <a:pt x="148551" y="13080"/>
                </a:lnTo>
                <a:lnTo>
                  <a:pt x="149606" y="13347"/>
                </a:lnTo>
                <a:lnTo>
                  <a:pt x="150291" y="13881"/>
                </a:lnTo>
                <a:lnTo>
                  <a:pt x="150952" y="14427"/>
                </a:lnTo>
                <a:lnTo>
                  <a:pt x="151252" y="15189"/>
                </a:lnTo>
                <a:lnTo>
                  <a:pt x="151282" y="20370"/>
                </a:lnTo>
                <a:lnTo>
                  <a:pt x="149834" y="21513"/>
                </a:lnTo>
                <a:lnTo>
                  <a:pt x="143319" y="23698"/>
                </a:lnTo>
                <a:lnTo>
                  <a:pt x="141020" y="24930"/>
                </a:lnTo>
                <a:lnTo>
                  <a:pt x="138887" y="27508"/>
                </a:lnTo>
                <a:lnTo>
                  <a:pt x="138462" y="28994"/>
                </a:lnTo>
                <a:lnTo>
                  <a:pt x="138353" y="34340"/>
                </a:lnTo>
                <a:lnTo>
                  <a:pt x="138938" y="36283"/>
                </a:lnTo>
                <a:lnTo>
                  <a:pt x="141236" y="39052"/>
                </a:lnTo>
                <a:lnTo>
                  <a:pt x="142836" y="39750"/>
                </a:lnTo>
                <a:lnTo>
                  <a:pt x="146481" y="39750"/>
                </a:lnTo>
                <a:lnTo>
                  <a:pt x="147853" y="39357"/>
                </a:lnTo>
                <a:lnTo>
                  <a:pt x="150164" y="37807"/>
                </a:lnTo>
                <a:lnTo>
                  <a:pt x="151053" y="36702"/>
                </a:lnTo>
                <a:lnTo>
                  <a:pt x="151242" y="36245"/>
                </a:lnTo>
                <a:lnTo>
                  <a:pt x="144818" y="36245"/>
                </a:lnTo>
                <a:lnTo>
                  <a:pt x="143941" y="35852"/>
                </a:lnTo>
                <a:lnTo>
                  <a:pt x="142671" y="34302"/>
                </a:lnTo>
                <a:lnTo>
                  <a:pt x="142367" y="33210"/>
                </a:lnTo>
                <a:lnTo>
                  <a:pt x="142367" y="30200"/>
                </a:lnTo>
                <a:lnTo>
                  <a:pt x="142646" y="28994"/>
                </a:lnTo>
                <a:lnTo>
                  <a:pt x="143764" y="27381"/>
                </a:lnTo>
                <a:lnTo>
                  <a:pt x="144970" y="26644"/>
                </a:lnTo>
                <a:lnTo>
                  <a:pt x="146824" y="26009"/>
                </a:lnTo>
                <a:lnTo>
                  <a:pt x="149364" y="25082"/>
                </a:lnTo>
                <a:lnTo>
                  <a:pt x="150761" y="24358"/>
                </a:lnTo>
                <a:lnTo>
                  <a:pt x="151384" y="23672"/>
                </a:lnTo>
                <a:lnTo>
                  <a:pt x="155346" y="23672"/>
                </a:lnTo>
                <a:lnTo>
                  <a:pt x="155240" y="14427"/>
                </a:lnTo>
                <a:lnTo>
                  <a:pt x="154809" y="13080"/>
                </a:lnTo>
                <a:close/>
              </a:path>
              <a:path w="634365" h="40005">
                <a:moveTo>
                  <a:pt x="155452" y="35255"/>
                </a:moveTo>
                <a:lnTo>
                  <a:pt x="151650" y="35255"/>
                </a:lnTo>
                <a:lnTo>
                  <a:pt x="151761" y="36702"/>
                </a:lnTo>
                <a:lnTo>
                  <a:pt x="152057" y="37566"/>
                </a:lnTo>
                <a:lnTo>
                  <a:pt x="153339" y="38988"/>
                </a:lnTo>
                <a:lnTo>
                  <a:pt x="154228" y="39344"/>
                </a:lnTo>
                <a:lnTo>
                  <a:pt x="155663" y="39344"/>
                </a:lnTo>
                <a:lnTo>
                  <a:pt x="156006" y="39319"/>
                </a:lnTo>
                <a:lnTo>
                  <a:pt x="157670" y="39090"/>
                </a:lnTo>
                <a:lnTo>
                  <a:pt x="157670" y="36144"/>
                </a:lnTo>
                <a:lnTo>
                  <a:pt x="156425" y="36144"/>
                </a:lnTo>
                <a:lnTo>
                  <a:pt x="156006" y="35991"/>
                </a:lnTo>
                <a:lnTo>
                  <a:pt x="155473" y="35344"/>
                </a:lnTo>
                <a:close/>
              </a:path>
              <a:path w="634365" h="40005">
                <a:moveTo>
                  <a:pt x="155346" y="23672"/>
                </a:moveTo>
                <a:lnTo>
                  <a:pt x="151384" y="23672"/>
                </a:lnTo>
                <a:lnTo>
                  <a:pt x="151384" y="31419"/>
                </a:lnTo>
                <a:lnTo>
                  <a:pt x="150901" y="33108"/>
                </a:lnTo>
                <a:lnTo>
                  <a:pt x="148932" y="35623"/>
                </a:lnTo>
                <a:lnTo>
                  <a:pt x="147612" y="36245"/>
                </a:lnTo>
                <a:lnTo>
                  <a:pt x="151242" y="36245"/>
                </a:lnTo>
                <a:lnTo>
                  <a:pt x="151650" y="35255"/>
                </a:lnTo>
                <a:lnTo>
                  <a:pt x="155452" y="35255"/>
                </a:lnTo>
                <a:lnTo>
                  <a:pt x="155346" y="23672"/>
                </a:lnTo>
                <a:close/>
              </a:path>
              <a:path w="634365" h="40005">
                <a:moveTo>
                  <a:pt x="157670" y="36067"/>
                </a:moveTo>
                <a:lnTo>
                  <a:pt x="157137" y="36144"/>
                </a:lnTo>
                <a:lnTo>
                  <a:pt x="157670" y="36144"/>
                </a:lnTo>
                <a:close/>
              </a:path>
              <a:path w="634365" h="40005">
                <a:moveTo>
                  <a:pt x="157670" y="36042"/>
                </a:moveTo>
                <a:close/>
              </a:path>
              <a:path w="634365" h="40005">
                <a:moveTo>
                  <a:pt x="150241" y="9728"/>
                </a:moveTo>
                <a:lnTo>
                  <a:pt x="144653" y="9728"/>
                </a:lnTo>
                <a:lnTo>
                  <a:pt x="142544" y="10401"/>
                </a:lnTo>
                <a:lnTo>
                  <a:pt x="139865" y="13068"/>
                </a:lnTo>
                <a:lnTo>
                  <a:pt x="139179" y="15189"/>
                </a:lnTo>
                <a:lnTo>
                  <a:pt x="139115" y="18097"/>
                </a:lnTo>
                <a:lnTo>
                  <a:pt x="142875" y="18097"/>
                </a:lnTo>
                <a:lnTo>
                  <a:pt x="142875" y="16078"/>
                </a:lnTo>
                <a:lnTo>
                  <a:pt x="143217" y="14935"/>
                </a:lnTo>
                <a:lnTo>
                  <a:pt x="144602" y="13449"/>
                </a:lnTo>
                <a:lnTo>
                  <a:pt x="145656" y="13080"/>
                </a:lnTo>
                <a:lnTo>
                  <a:pt x="154809" y="13080"/>
                </a:lnTo>
                <a:lnTo>
                  <a:pt x="154724" y="12814"/>
                </a:lnTo>
                <a:lnTo>
                  <a:pt x="152222" y="10350"/>
                </a:lnTo>
                <a:lnTo>
                  <a:pt x="150241" y="9728"/>
                </a:lnTo>
                <a:close/>
              </a:path>
              <a:path w="634365" h="40005">
                <a:moveTo>
                  <a:pt x="165506" y="10553"/>
                </a:moveTo>
                <a:lnTo>
                  <a:pt x="161772" y="10553"/>
                </a:lnTo>
                <a:lnTo>
                  <a:pt x="161772" y="39039"/>
                </a:lnTo>
                <a:lnTo>
                  <a:pt x="165773" y="39039"/>
                </a:lnTo>
                <a:lnTo>
                  <a:pt x="165773" y="17818"/>
                </a:lnTo>
                <a:lnTo>
                  <a:pt x="166293" y="16294"/>
                </a:lnTo>
                <a:lnTo>
                  <a:pt x="168366" y="14084"/>
                </a:lnTo>
                <a:lnTo>
                  <a:pt x="165506" y="14084"/>
                </a:lnTo>
                <a:lnTo>
                  <a:pt x="165506" y="10553"/>
                </a:lnTo>
                <a:close/>
              </a:path>
              <a:path w="634365" h="40005">
                <a:moveTo>
                  <a:pt x="179175" y="13487"/>
                </a:moveTo>
                <a:lnTo>
                  <a:pt x="172948" y="13487"/>
                </a:lnTo>
                <a:lnTo>
                  <a:pt x="173964" y="13868"/>
                </a:lnTo>
                <a:lnTo>
                  <a:pt x="175285" y="15392"/>
                </a:lnTo>
                <a:lnTo>
                  <a:pt x="175545" y="16294"/>
                </a:lnTo>
                <a:lnTo>
                  <a:pt x="175615" y="39039"/>
                </a:lnTo>
                <a:lnTo>
                  <a:pt x="179616" y="39039"/>
                </a:lnTo>
                <a:lnTo>
                  <a:pt x="179616" y="15290"/>
                </a:lnTo>
                <a:lnTo>
                  <a:pt x="179175" y="13487"/>
                </a:lnTo>
                <a:close/>
              </a:path>
              <a:path w="634365" h="40005">
                <a:moveTo>
                  <a:pt x="175171" y="9944"/>
                </a:moveTo>
                <a:lnTo>
                  <a:pt x="170954" y="9944"/>
                </a:lnTo>
                <a:lnTo>
                  <a:pt x="169519" y="10286"/>
                </a:lnTo>
                <a:lnTo>
                  <a:pt x="167132" y="11658"/>
                </a:lnTo>
                <a:lnTo>
                  <a:pt x="166192" y="12699"/>
                </a:lnTo>
                <a:lnTo>
                  <a:pt x="165506" y="14084"/>
                </a:lnTo>
                <a:lnTo>
                  <a:pt x="168366" y="14084"/>
                </a:lnTo>
                <a:lnTo>
                  <a:pt x="169811" y="13487"/>
                </a:lnTo>
                <a:lnTo>
                  <a:pt x="179175" y="13487"/>
                </a:lnTo>
                <a:lnTo>
                  <a:pt x="179082" y="13106"/>
                </a:lnTo>
                <a:lnTo>
                  <a:pt x="176949" y="10579"/>
                </a:lnTo>
                <a:lnTo>
                  <a:pt x="175171" y="9944"/>
                </a:lnTo>
                <a:close/>
              </a:path>
              <a:path w="634365" h="40005">
                <a:moveTo>
                  <a:pt x="214376" y="0"/>
                </a:moveTo>
                <a:lnTo>
                  <a:pt x="205740" y="0"/>
                </a:lnTo>
                <a:lnTo>
                  <a:pt x="202628" y="1549"/>
                </a:lnTo>
                <a:lnTo>
                  <a:pt x="198793" y="7772"/>
                </a:lnTo>
                <a:lnTo>
                  <a:pt x="197839" y="12814"/>
                </a:lnTo>
                <a:lnTo>
                  <a:pt x="197849" y="27139"/>
                </a:lnTo>
                <a:lnTo>
                  <a:pt x="198793" y="32105"/>
                </a:lnTo>
                <a:lnTo>
                  <a:pt x="202653" y="38379"/>
                </a:lnTo>
                <a:lnTo>
                  <a:pt x="205752" y="39954"/>
                </a:lnTo>
                <a:lnTo>
                  <a:pt x="214388" y="39954"/>
                </a:lnTo>
                <a:lnTo>
                  <a:pt x="217525" y="38417"/>
                </a:lnTo>
                <a:lnTo>
                  <a:pt x="218888" y="36194"/>
                </a:lnTo>
                <a:lnTo>
                  <a:pt x="207175" y="36194"/>
                </a:lnTo>
                <a:lnTo>
                  <a:pt x="205155" y="35026"/>
                </a:lnTo>
                <a:lnTo>
                  <a:pt x="202819" y="30327"/>
                </a:lnTo>
                <a:lnTo>
                  <a:pt x="202250" y="26212"/>
                </a:lnTo>
                <a:lnTo>
                  <a:pt x="202380" y="12814"/>
                </a:lnTo>
                <a:lnTo>
                  <a:pt x="202819" y="9639"/>
                </a:lnTo>
                <a:lnTo>
                  <a:pt x="205155" y="4965"/>
                </a:lnTo>
                <a:lnTo>
                  <a:pt x="207175" y="3809"/>
                </a:lnTo>
                <a:lnTo>
                  <a:pt x="218906" y="3809"/>
                </a:lnTo>
                <a:lnTo>
                  <a:pt x="217500" y="1536"/>
                </a:lnTo>
                <a:lnTo>
                  <a:pt x="214376" y="0"/>
                </a:lnTo>
                <a:close/>
              </a:path>
              <a:path w="634365" h="40005">
                <a:moveTo>
                  <a:pt x="218906" y="3809"/>
                </a:moveTo>
                <a:lnTo>
                  <a:pt x="212953" y="3809"/>
                </a:lnTo>
                <a:lnTo>
                  <a:pt x="214972" y="4940"/>
                </a:lnTo>
                <a:lnTo>
                  <a:pt x="217271" y="9499"/>
                </a:lnTo>
                <a:lnTo>
                  <a:pt x="217726" y="12814"/>
                </a:lnTo>
                <a:lnTo>
                  <a:pt x="217728" y="27139"/>
                </a:lnTo>
                <a:lnTo>
                  <a:pt x="217271" y="30479"/>
                </a:lnTo>
                <a:lnTo>
                  <a:pt x="214972" y="35051"/>
                </a:lnTo>
                <a:lnTo>
                  <a:pt x="212953" y="36194"/>
                </a:lnTo>
                <a:lnTo>
                  <a:pt x="218888" y="36194"/>
                </a:lnTo>
                <a:lnTo>
                  <a:pt x="221310" y="32245"/>
                </a:lnTo>
                <a:lnTo>
                  <a:pt x="222262" y="27139"/>
                </a:lnTo>
                <a:lnTo>
                  <a:pt x="222262" y="12814"/>
                </a:lnTo>
                <a:lnTo>
                  <a:pt x="221310" y="7696"/>
                </a:lnTo>
                <a:lnTo>
                  <a:pt x="218906" y="3809"/>
                </a:lnTo>
                <a:close/>
              </a:path>
              <a:path w="634365" h="40005">
                <a:moveTo>
                  <a:pt x="230073" y="10553"/>
                </a:moveTo>
                <a:lnTo>
                  <a:pt x="225958" y="10553"/>
                </a:lnTo>
                <a:lnTo>
                  <a:pt x="233260" y="39039"/>
                </a:lnTo>
                <a:lnTo>
                  <a:pt x="237413" y="39039"/>
                </a:lnTo>
                <a:lnTo>
                  <a:pt x="238545" y="33312"/>
                </a:lnTo>
                <a:lnTo>
                  <a:pt x="235343" y="33312"/>
                </a:lnTo>
                <a:lnTo>
                  <a:pt x="230073" y="10553"/>
                </a:lnTo>
                <a:close/>
              </a:path>
              <a:path w="634365" h="40005">
                <a:moveTo>
                  <a:pt x="245182" y="16929"/>
                </a:moveTo>
                <a:lnTo>
                  <a:pt x="241782" y="16929"/>
                </a:lnTo>
                <a:lnTo>
                  <a:pt x="246748" y="39039"/>
                </a:lnTo>
                <a:lnTo>
                  <a:pt x="250698" y="39039"/>
                </a:lnTo>
                <a:lnTo>
                  <a:pt x="252072" y="33362"/>
                </a:lnTo>
                <a:lnTo>
                  <a:pt x="248742" y="33362"/>
                </a:lnTo>
                <a:lnTo>
                  <a:pt x="245182" y="16929"/>
                </a:lnTo>
                <a:close/>
              </a:path>
              <a:path w="634365" h="40005">
                <a:moveTo>
                  <a:pt x="257594" y="10553"/>
                </a:moveTo>
                <a:lnTo>
                  <a:pt x="253644" y="10553"/>
                </a:lnTo>
                <a:lnTo>
                  <a:pt x="248742" y="33362"/>
                </a:lnTo>
                <a:lnTo>
                  <a:pt x="252072" y="33362"/>
                </a:lnTo>
                <a:lnTo>
                  <a:pt x="257594" y="10553"/>
                </a:lnTo>
                <a:close/>
              </a:path>
              <a:path w="634365" h="40005">
                <a:moveTo>
                  <a:pt x="243801" y="10553"/>
                </a:moveTo>
                <a:lnTo>
                  <a:pt x="239750" y="10553"/>
                </a:lnTo>
                <a:lnTo>
                  <a:pt x="235343" y="33312"/>
                </a:lnTo>
                <a:lnTo>
                  <a:pt x="238545" y="33312"/>
                </a:lnTo>
                <a:lnTo>
                  <a:pt x="241782" y="16929"/>
                </a:lnTo>
                <a:lnTo>
                  <a:pt x="245182" y="16929"/>
                </a:lnTo>
                <a:lnTo>
                  <a:pt x="243801" y="10553"/>
                </a:lnTo>
                <a:close/>
              </a:path>
              <a:path w="634365" h="40005">
                <a:moveTo>
                  <a:pt x="265430" y="10553"/>
                </a:moveTo>
                <a:lnTo>
                  <a:pt x="261708" y="10553"/>
                </a:lnTo>
                <a:lnTo>
                  <a:pt x="261708" y="39039"/>
                </a:lnTo>
                <a:lnTo>
                  <a:pt x="265709" y="39039"/>
                </a:lnTo>
                <a:lnTo>
                  <a:pt x="265709" y="17818"/>
                </a:lnTo>
                <a:lnTo>
                  <a:pt x="266230" y="16294"/>
                </a:lnTo>
                <a:lnTo>
                  <a:pt x="268290" y="14084"/>
                </a:lnTo>
                <a:lnTo>
                  <a:pt x="265430" y="14084"/>
                </a:lnTo>
                <a:lnTo>
                  <a:pt x="265430" y="10553"/>
                </a:lnTo>
                <a:close/>
              </a:path>
              <a:path w="634365" h="40005">
                <a:moveTo>
                  <a:pt x="279109" y="13487"/>
                </a:moveTo>
                <a:lnTo>
                  <a:pt x="272872" y="13487"/>
                </a:lnTo>
                <a:lnTo>
                  <a:pt x="273888" y="13868"/>
                </a:lnTo>
                <a:lnTo>
                  <a:pt x="275209" y="15392"/>
                </a:lnTo>
                <a:lnTo>
                  <a:pt x="275469" y="16294"/>
                </a:lnTo>
                <a:lnTo>
                  <a:pt x="275539" y="39039"/>
                </a:lnTo>
                <a:lnTo>
                  <a:pt x="279539" y="39039"/>
                </a:lnTo>
                <a:lnTo>
                  <a:pt x="279539" y="15290"/>
                </a:lnTo>
                <a:lnTo>
                  <a:pt x="279109" y="13487"/>
                </a:lnTo>
                <a:close/>
              </a:path>
              <a:path w="634365" h="40005">
                <a:moveTo>
                  <a:pt x="275094" y="9944"/>
                </a:moveTo>
                <a:lnTo>
                  <a:pt x="270891" y="9944"/>
                </a:lnTo>
                <a:lnTo>
                  <a:pt x="269443" y="10286"/>
                </a:lnTo>
                <a:lnTo>
                  <a:pt x="268262" y="10985"/>
                </a:lnTo>
                <a:lnTo>
                  <a:pt x="267068" y="11658"/>
                </a:lnTo>
                <a:lnTo>
                  <a:pt x="266128" y="12699"/>
                </a:lnTo>
                <a:lnTo>
                  <a:pt x="265430" y="14084"/>
                </a:lnTo>
                <a:lnTo>
                  <a:pt x="268290" y="14084"/>
                </a:lnTo>
                <a:lnTo>
                  <a:pt x="269748" y="13487"/>
                </a:lnTo>
                <a:lnTo>
                  <a:pt x="279109" y="13487"/>
                </a:lnTo>
                <a:lnTo>
                  <a:pt x="279019" y="13106"/>
                </a:lnTo>
                <a:lnTo>
                  <a:pt x="276885" y="10579"/>
                </a:lnTo>
                <a:lnTo>
                  <a:pt x="275094" y="9944"/>
                </a:lnTo>
                <a:close/>
              </a:path>
              <a:path w="634365" h="40005">
                <a:moveTo>
                  <a:pt x="296760" y="9728"/>
                </a:moveTo>
                <a:lnTo>
                  <a:pt x="290677" y="9728"/>
                </a:lnTo>
                <a:lnTo>
                  <a:pt x="288378" y="10972"/>
                </a:lnTo>
                <a:lnTo>
                  <a:pt x="285457" y="15900"/>
                </a:lnTo>
                <a:lnTo>
                  <a:pt x="284721" y="19786"/>
                </a:lnTo>
                <a:lnTo>
                  <a:pt x="284721" y="30111"/>
                </a:lnTo>
                <a:lnTo>
                  <a:pt x="285457" y="33820"/>
                </a:lnTo>
                <a:lnTo>
                  <a:pt x="288378" y="38595"/>
                </a:lnTo>
                <a:lnTo>
                  <a:pt x="290639" y="39801"/>
                </a:lnTo>
                <a:lnTo>
                  <a:pt x="296494" y="39801"/>
                </a:lnTo>
                <a:lnTo>
                  <a:pt x="298653" y="38912"/>
                </a:lnTo>
                <a:lnTo>
                  <a:pt x="300731" y="36448"/>
                </a:lnTo>
                <a:lnTo>
                  <a:pt x="292214" y="36448"/>
                </a:lnTo>
                <a:lnTo>
                  <a:pt x="290893" y="35636"/>
                </a:lnTo>
                <a:lnTo>
                  <a:pt x="289242" y="32372"/>
                </a:lnTo>
                <a:lnTo>
                  <a:pt x="288876" y="30111"/>
                </a:lnTo>
                <a:lnTo>
                  <a:pt x="288823" y="24968"/>
                </a:lnTo>
                <a:lnTo>
                  <a:pt x="302514" y="24942"/>
                </a:lnTo>
                <a:lnTo>
                  <a:pt x="302557" y="21755"/>
                </a:lnTo>
                <a:lnTo>
                  <a:pt x="288823" y="21755"/>
                </a:lnTo>
                <a:lnTo>
                  <a:pt x="288944" y="18173"/>
                </a:lnTo>
                <a:lnTo>
                  <a:pt x="289242" y="16611"/>
                </a:lnTo>
                <a:lnTo>
                  <a:pt x="290918" y="13754"/>
                </a:lnTo>
                <a:lnTo>
                  <a:pt x="292188" y="13030"/>
                </a:lnTo>
                <a:lnTo>
                  <a:pt x="300506" y="13030"/>
                </a:lnTo>
                <a:lnTo>
                  <a:pt x="298958" y="10782"/>
                </a:lnTo>
                <a:lnTo>
                  <a:pt x="296760" y="9728"/>
                </a:lnTo>
                <a:close/>
              </a:path>
              <a:path w="634365" h="40005">
                <a:moveTo>
                  <a:pt x="302463" y="29400"/>
                </a:moveTo>
                <a:lnTo>
                  <a:pt x="298564" y="29400"/>
                </a:lnTo>
                <a:lnTo>
                  <a:pt x="298564" y="31711"/>
                </a:lnTo>
                <a:lnTo>
                  <a:pt x="298157" y="33388"/>
                </a:lnTo>
                <a:lnTo>
                  <a:pt x="296519" y="35839"/>
                </a:lnTo>
                <a:lnTo>
                  <a:pt x="295414" y="36448"/>
                </a:lnTo>
                <a:lnTo>
                  <a:pt x="300731" y="36448"/>
                </a:lnTo>
                <a:lnTo>
                  <a:pt x="301663" y="35344"/>
                </a:lnTo>
                <a:lnTo>
                  <a:pt x="302437" y="32765"/>
                </a:lnTo>
                <a:lnTo>
                  <a:pt x="302463" y="29400"/>
                </a:lnTo>
                <a:close/>
              </a:path>
              <a:path w="634365" h="40005">
                <a:moveTo>
                  <a:pt x="300506" y="13030"/>
                </a:moveTo>
                <a:lnTo>
                  <a:pt x="295452" y="13030"/>
                </a:lnTo>
                <a:lnTo>
                  <a:pt x="296595" y="13690"/>
                </a:lnTo>
                <a:lnTo>
                  <a:pt x="298132" y="16357"/>
                </a:lnTo>
                <a:lnTo>
                  <a:pt x="298479" y="18173"/>
                </a:lnTo>
                <a:lnTo>
                  <a:pt x="298513" y="21755"/>
                </a:lnTo>
                <a:lnTo>
                  <a:pt x="302557" y="21755"/>
                </a:lnTo>
                <a:lnTo>
                  <a:pt x="302564" y="18173"/>
                </a:lnTo>
                <a:lnTo>
                  <a:pt x="301853" y="14985"/>
                </a:lnTo>
                <a:lnTo>
                  <a:pt x="300506" y="13030"/>
                </a:lnTo>
                <a:close/>
              </a:path>
              <a:path w="634365" h="40005">
                <a:moveTo>
                  <a:pt x="317347" y="9880"/>
                </a:moveTo>
                <a:lnTo>
                  <a:pt x="313067" y="9880"/>
                </a:lnTo>
                <a:lnTo>
                  <a:pt x="310908" y="11112"/>
                </a:lnTo>
                <a:lnTo>
                  <a:pt x="307809" y="16014"/>
                </a:lnTo>
                <a:lnTo>
                  <a:pt x="307035" y="19456"/>
                </a:lnTo>
                <a:lnTo>
                  <a:pt x="307035" y="28994"/>
                </a:lnTo>
                <a:lnTo>
                  <a:pt x="307797" y="32892"/>
                </a:lnTo>
                <a:lnTo>
                  <a:pt x="310896" y="38252"/>
                </a:lnTo>
                <a:lnTo>
                  <a:pt x="313131" y="39598"/>
                </a:lnTo>
                <a:lnTo>
                  <a:pt x="317576" y="39598"/>
                </a:lnTo>
                <a:lnTo>
                  <a:pt x="318909" y="39217"/>
                </a:lnTo>
                <a:lnTo>
                  <a:pt x="321144" y="37706"/>
                </a:lnTo>
                <a:lnTo>
                  <a:pt x="321894" y="36702"/>
                </a:lnTo>
                <a:lnTo>
                  <a:pt x="322082" y="36042"/>
                </a:lnTo>
                <a:lnTo>
                  <a:pt x="314858" y="36042"/>
                </a:lnTo>
                <a:lnTo>
                  <a:pt x="313512" y="35115"/>
                </a:lnTo>
                <a:lnTo>
                  <a:pt x="311810" y="31394"/>
                </a:lnTo>
                <a:lnTo>
                  <a:pt x="311473" y="28994"/>
                </a:lnTo>
                <a:lnTo>
                  <a:pt x="311418" y="20421"/>
                </a:lnTo>
                <a:lnTo>
                  <a:pt x="311835" y="17856"/>
                </a:lnTo>
                <a:lnTo>
                  <a:pt x="313626" y="14325"/>
                </a:lnTo>
                <a:lnTo>
                  <a:pt x="314998" y="13436"/>
                </a:lnTo>
                <a:lnTo>
                  <a:pt x="321969" y="13436"/>
                </a:lnTo>
                <a:lnTo>
                  <a:pt x="321691" y="12433"/>
                </a:lnTo>
                <a:lnTo>
                  <a:pt x="320967" y="11569"/>
                </a:lnTo>
                <a:lnTo>
                  <a:pt x="318668" y="10223"/>
                </a:lnTo>
                <a:lnTo>
                  <a:pt x="317347" y="9880"/>
                </a:lnTo>
                <a:close/>
              </a:path>
              <a:path w="634365" h="40005">
                <a:moveTo>
                  <a:pt x="325996" y="35458"/>
                </a:moveTo>
                <a:lnTo>
                  <a:pt x="322249" y="35458"/>
                </a:lnTo>
                <a:lnTo>
                  <a:pt x="322249" y="39039"/>
                </a:lnTo>
                <a:lnTo>
                  <a:pt x="325996" y="39039"/>
                </a:lnTo>
                <a:lnTo>
                  <a:pt x="325996" y="35458"/>
                </a:lnTo>
                <a:close/>
              </a:path>
              <a:path w="634365" h="40005">
                <a:moveTo>
                  <a:pt x="321969" y="13436"/>
                </a:moveTo>
                <a:lnTo>
                  <a:pt x="318833" y="13436"/>
                </a:lnTo>
                <a:lnTo>
                  <a:pt x="320217" y="14262"/>
                </a:lnTo>
                <a:lnTo>
                  <a:pt x="321856" y="17525"/>
                </a:lnTo>
                <a:lnTo>
                  <a:pt x="322118" y="19456"/>
                </a:lnTo>
                <a:lnTo>
                  <a:pt x="322210" y="28994"/>
                </a:lnTo>
                <a:lnTo>
                  <a:pt x="321830" y="31673"/>
                </a:lnTo>
                <a:lnTo>
                  <a:pt x="320090" y="35166"/>
                </a:lnTo>
                <a:lnTo>
                  <a:pt x="318668" y="36042"/>
                </a:lnTo>
                <a:lnTo>
                  <a:pt x="322082" y="36042"/>
                </a:lnTo>
                <a:lnTo>
                  <a:pt x="322249" y="35458"/>
                </a:lnTo>
                <a:lnTo>
                  <a:pt x="325996" y="35458"/>
                </a:lnTo>
                <a:lnTo>
                  <a:pt x="325996" y="13487"/>
                </a:lnTo>
                <a:lnTo>
                  <a:pt x="321983" y="13487"/>
                </a:lnTo>
                <a:close/>
              </a:path>
              <a:path w="634365" h="40005">
                <a:moveTo>
                  <a:pt x="325996" y="914"/>
                </a:moveTo>
                <a:lnTo>
                  <a:pt x="321983" y="914"/>
                </a:lnTo>
                <a:lnTo>
                  <a:pt x="321983" y="13487"/>
                </a:lnTo>
                <a:lnTo>
                  <a:pt x="325996" y="13487"/>
                </a:lnTo>
                <a:lnTo>
                  <a:pt x="325996" y="914"/>
                </a:lnTo>
                <a:close/>
              </a:path>
              <a:path w="634365" h="40005">
                <a:moveTo>
                  <a:pt x="348195" y="26923"/>
                </a:moveTo>
                <a:lnTo>
                  <a:pt x="344131" y="26923"/>
                </a:lnTo>
                <a:lnTo>
                  <a:pt x="344101" y="32054"/>
                </a:lnTo>
                <a:lnTo>
                  <a:pt x="344995" y="34950"/>
                </a:lnTo>
                <a:lnTo>
                  <a:pt x="348627" y="38912"/>
                </a:lnTo>
                <a:lnTo>
                  <a:pt x="351307" y="39903"/>
                </a:lnTo>
                <a:lnTo>
                  <a:pt x="358419" y="39903"/>
                </a:lnTo>
                <a:lnTo>
                  <a:pt x="361200" y="38900"/>
                </a:lnTo>
                <a:lnTo>
                  <a:pt x="363930" y="36144"/>
                </a:lnTo>
                <a:lnTo>
                  <a:pt x="352958" y="36144"/>
                </a:lnTo>
                <a:lnTo>
                  <a:pt x="351193" y="35483"/>
                </a:lnTo>
                <a:lnTo>
                  <a:pt x="348792" y="32842"/>
                </a:lnTo>
                <a:lnTo>
                  <a:pt x="348296" y="31216"/>
                </a:lnTo>
                <a:lnTo>
                  <a:pt x="348195" y="26923"/>
                </a:lnTo>
                <a:close/>
              </a:path>
              <a:path w="634365" h="40005">
                <a:moveTo>
                  <a:pt x="358203" y="0"/>
                </a:moveTo>
                <a:lnTo>
                  <a:pt x="351828" y="0"/>
                </a:lnTo>
                <a:lnTo>
                  <a:pt x="349275" y="939"/>
                </a:lnTo>
                <a:lnTo>
                  <a:pt x="345605" y="4686"/>
                </a:lnTo>
                <a:lnTo>
                  <a:pt x="344893" y="6730"/>
                </a:lnTo>
                <a:lnTo>
                  <a:pt x="344822" y="13017"/>
                </a:lnTo>
                <a:lnTo>
                  <a:pt x="344957" y="13817"/>
                </a:lnTo>
                <a:lnTo>
                  <a:pt x="353441" y="20993"/>
                </a:lnTo>
                <a:lnTo>
                  <a:pt x="358584" y="22923"/>
                </a:lnTo>
                <a:lnTo>
                  <a:pt x="360248" y="23901"/>
                </a:lnTo>
                <a:lnTo>
                  <a:pt x="361721" y="25831"/>
                </a:lnTo>
                <a:lnTo>
                  <a:pt x="362014" y="26923"/>
                </a:lnTo>
                <a:lnTo>
                  <a:pt x="362089" y="31216"/>
                </a:lnTo>
                <a:lnTo>
                  <a:pt x="361480" y="32969"/>
                </a:lnTo>
                <a:lnTo>
                  <a:pt x="359067" y="35509"/>
                </a:lnTo>
                <a:lnTo>
                  <a:pt x="357416" y="36144"/>
                </a:lnTo>
                <a:lnTo>
                  <a:pt x="363930" y="36144"/>
                </a:lnTo>
                <a:lnTo>
                  <a:pt x="365201" y="34861"/>
                </a:lnTo>
                <a:lnTo>
                  <a:pt x="366191" y="32054"/>
                </a:lnTo>
                <a:lnTo>
                  <a:pt x="366191" y="26695"/>
                </a:lnTo>
                <a:lnTo>
                  <a:pt x="352285" y="15976"/>
                </a:lnTo>
                <a:lnTo>
                  <a:pt x="350596" y="14998"/>
                </a:lnTo>
                <a:lnTo>
                  <a:pt x="349046" y="13017"/>
                </a:lnTo>
                <a:lnTo>
                  <a:pt x="348653" y="11633"/>
                </a:lnTo>
                <a:lnTo>
                  <a:pt x="348653" y="7937"/>
                </a:lnTo>
                <a:lnTo>
                  <a:pt x="349211" y="6438"/>
                </a:lnTo>
                <a:lnTo>
                  <a:pt x="351497" y="4203"/>
                </a:lnTo>
                <a:lnTo>
                  <a:pt x="353060" y="3657"/>
                </a:lnTo>
                <a:lnTo>
                  <a:pt x="363461" y="3657"/>
                </a:lnTo>
                <a:lnTo>
                  <a:pt x="360629" y="876"/>
                </a:lnTo>
                <a:lnTo>
                  <a:pt x="358203" y="0"/>
                </a:lnTo>
                <a:close/>
              </a:path>
              <a:path w="634365" h="40005">
                <a:moveTo>
                  <a:pt x="363461" y="3657"/>
                </a:moveTo>
                <a:lnTo>
                  <a:pt x="356958" y="3657"/>
                </a:lnTo>
                <a:lnTo>
                  <a:pt x="358444" y="4229"/>
                </a:lnTo>
                <a:lnTo>
                  <a:pt x="360553" y="6553"/>
                </a:lnTo>
                <a:lnTo>
                  <a:pt x="360989" y="7937"/>
                </a:lnTo>
                <a:lnTo>
                  <a:pt x="361073" y="10744"/>
                </a:lnTo>
                <a:lnTo>
                  <a:pt x="364972" y="10744"/>
                </a:lnTo>
                <a:lnTo>
                  <a:pt x="364916" y="6438"/>
                </a:lnTo>
                <a:lnTo>
                  <a:pt x="364147" y="4330"/>
                </a:lnTo>
                <a:lnTo>
                  <a:pt x="363461" y="3657"/>
                </a:lnTo>
                <a:close/>
              </a:path>
              <a:path w="634365" h="40005">
                <a:moveTo>
                  <a:pt x="375462" y="10553"/>
                </a:moveTo>
                <a:lnTo>
                  <a:pt x="371779" y="10553"/>
                </a:lnTo>
                <a:lnTo>
                  <a:pt x="371779" y="39039"/>
                </a:lnTo>
                <a:lnTo>
                  <a:pt x="375678" y="39039"/>
                </a:lnTo>
                <a:lnTo>
                  <a:pt x="375787" y="17106"/>
                </a:lnTo>
                <a:lnTo>
                  <a:pt x="376224" y="16040"/>
                </a:lnTo>
                <a:lnTo>
                  <a:pt x="378395" y="13969"/>
                </a:lnTo>
                <a:lnTo>
                  <a:pt x="375462" y="13969"/>
                </a:lnTo>
                <a:lnTo>
                  <a:pt x="375462" y="10553"/>
                </a:lnTo>
                <a:close/>
              </a:path>
              <a:path w="634365" h="40005">
                <a:moveTo>
                  <a:pt x="388928" y="13436"/>
                </a:moveTo>
                <a:lnTo>
                  <a:pt x="383019" y="13436"/>
                </a:lnTo>
                <a:lnTo>
                  <a:pt x="384073" y="13868"/>
                </a:lnTo>
                <a:lnTo>
                  <a:pt x="385343" y="15620"/>
                </a:lnTo>
                <a:lnTo>
                  <a:pt x="385647" y="17043"/>
                </a:lnTo>
                <a:lnTo>
                  <a:pt x="385660" y="39039"/>
                </a:lnTo>
                <a:lnTo>
                  <a:pt x="389775" y="39039"/>
                </a:lnTo>
                <a:lnTo>
                  <a:pt x="389824" y="17373"/>
                </a:lnTo>
                <a:lnTo>
                  <a:pt x="390309" y="16116"/>
                </a:lnTo>
                <a:lnTo>
                  <a:pt x="392391" y="14033"/>
                </a:lnTo>
                <a:lnTo>
                  <a:pt x="389102" y="14033"/>
                </a:lnTo>
                <a:lnTo>
                  <a:pt x="388928" y="13436"/>
                </a:lnTo>
                <a:close/>
              </a:path>
              <a:path w="634365" h="40005">
                <a:moveTo>
                  <a:pt x="403243" y="13436"/>
                </a:moveTo>
                <a:lnTo>
                  <a:pt x="397027" y="13436"/>
                </a:lnTo>
                <a:lnTo>
                  <a:pt x="398068" y="13842"/>
                </a:lnTo>
                <a:lnTo>
                  <a:pt x="399262" y="15481"/>
                </a:lnTo>
                <a:lnTo>
                  <a:pt x="399554" y="17043"/>
                </a:lnTo>
                <a:lnTo>
                  <a:pt x="399554" y="39039"/>
                </a:lnTo>
                <a:lnTo>
                  <a:pt x="403669" y="39039"/>
                </a:lnTo>
                <a:lnTo>
                  <a:pt x="403669" y="14617"/>
                </a:lnTo>
                <a:lnTo>
                  <a:pt x="403243" y="13436"/>
                </a:lnTo>
                <a:close/>
              </a:path>
              <a:path w="634365" h="40005">
                <a:moveTo>
                  <a:pt x="398818" y="9880"/>
                </a:moveTo>
                <a:lnTo>
                  <a:pt x="394855" y="9880"/>
                </a:lnTo>
                <a:lnTo>
                  <a:pt x="393420" y="10236"/>
                </a:lnTo>
                <a:lnTo>
                  <a:pt x="390982" y="11607"/>
                </a:lnTo>
                <a:lnTo>
                  <a:pt x="389930" y="12687"/>
                </a:lnTo>
                <a:lnTo>
                  <a:pt x="389102" y="14033"/>
                </a:lnTo>
                <a:lnTo>
                  <a:pt x="392391" y="14033"/>
                </a:lnTo>
                <a:lnTo>
                  <a:pt x="393839" y="13436"/>
                </a:lnTo>
                <a:lnTo>
                  <a:pt x="403243" y="13436"/>
                </a:lnTo>
                <a:lnTo>
                  <a:pt x="403047" y="12890"/>
                </a:lnTo>
                <a:lnTo>
                  <a:pt x="400583" y="10490"/>
                </a:lnTo>
                <a:lnTo>
                  <a:pt x="398818" y="9880"/>
                </a:lnTo>
                <a:close/>
              </a:path>
              <a:path w="634365" h="40005">
                <a:moveTo>
                  <a:pt x="384568" y="9880"/>
                </a:moveTo>
                <a:lnTo>
                  <a:pt x="381266" y="9880"/>
                </a:lnTo>
                <a:lnTo>
                  <a:pt x="379780" y="10236"/>
                </a:lnTo>
                <a:lnTo>
                  <a:pt x="377253" y="11607"/>
                </a:lnTo>
                <a:lnTo>
                  <a:pt x="376237" y="12636"/>
                </a:lnTo>
                <a:lnTo>
                  <a:pt x="375462" y="13969"/>
                </a:lnTo>
                <a:lnTo>
                  <a:pt x="378409" y="13957"/>
                </a:lnTo>
                <a:lnTo>
                  <a:pt x="379818" y="13436"/>
                </a:lnTo>
                <a:lnTo>
                  <a:pt x="388928" y="13436"/>
                </a:lnTo>
                <a:lnTo>
                  <a:pt x="388768" y="12890"/>
                </a:lnTo>
                <a:lnTo>
                  <a:pt x="388673" y="12636"/>
                </a:lnTo>
                <a:lnTo>
                  <a:pt x="387985" y="11658"/>
                </a:lnTo>
                <a:lnTo>
                  <a:pt x="385889" y="10236"/>
                </a:lnTo>
                <a:lnTo>
                  <a:pt x="384568" y="9880"/>
                </a:lnTo>
                <a:close/>
              </a:path>
              <a:path w="634365" h="40005">
                <a:moveTo>
                  <a:pt x="425230" y="13080"/>
                </a:moveTo>
                <a:lnTo>
                  <a:pt x="418985" y="13080"/>
                </a:lnTo>
                <a:lnTo>
                  <a:pt x="420039" y="13347"/>
                </a:lnTo>
                <a:lnTo>
                  <a:pt x="420725" y="13881"/>
                </a:lnTo>
                <a:lnTo>
                  <a:pt x="421386" y="14427"/>
                </a:lnTo>
                <a:lnTo>
                  <a:pt x="421686" y="15189"/>
                </a:lnTo>
                <a:lnTo>
                  <a:pt x="421716" y="20370"/>
                </a:lnTo>
                <a:lnTo>
                  <a:pt x="420268" y="21513"/>
                </a:lnTo>
                <a:lnTo>
                  <a:pt x="413753" y="23698"/>
                </a:lnTo>
                <a:lnTo>
                  <a:pt x="411454" y="24930"/>
                </a:lnTo>
                <a:lnTo>
                  <a:pt x="409321" y="27508"/>
                </a:lnTo>
                <a:lnTo>
                  <a:pt x="408896" y="28994"/>
                </a:lnTo>
                <a:lnTo>
                  <a:pt x="408787" y="34340"/>
                </a:lnTo>
                <a:lnTo>
                  <a:pt x="409359" y="36283"/>
                </a:lnTo>
                <a:lnTo>
                  <a:pt x="411657" y="39052"/>
                </a:lnTo>
                <a:lnTo>
                  <a:pt x="413270" y="39750"/>
                </a:lnTo>
                <a:lnTo>
                  <a:pt x="416915" y="39750"/>
                </a:lnTo>
                <a:lnTo>
                  <a:pt x="418287" y="39357"/>
                </a:lnTo>
                <a:lnTo>
                  <a:pt x="420598" y="37807"/>
                </a:lnTo>
                <a:lnTo>
                  <a:pt x="421474" y="36702"/>
                </a:lnTo>
                <a:lnTo>
                  <a:pt x="421667" y="36245"/>
                </a:lnTo>
                <a:lnTo>
                  <a:pt x="415251" y="36245"/>
                </a:lnTo>
                <a:lnTo>
                  <a:pt x="414362" y="35852"/>
                </a:lnTo>
                <a:lnTo>
                  <a:pt x="413105" y="34302"/>
                </a:lnTo>
                <a:lnTo>
                  <a:pt x="412788" y="33210"/>
                </a:lnTo>
                <a:lnTo>
                  <a:pt x="412788" y="30200"/>
                </a:lnTo>
                <a:lnTo>
                  <a:pt x="413080" y="28994"/>
                </a:lnTo>
                <a:lnTo>
                  <a:pt x="414197" y="27381"/>
                </a:lnTo>
                <a:lnTo>
                  <a:pt x="415404" y="26644"/>
                </a:lnTo>
                <a:lnTo>
                  <a:pt x="417258" y="26009"/>
                </a:lnTo>
                <a:lnTo>
                  <a:pt x="419798" y="25082"/>
                </a:lnTo>
                <a:lnTo>
                  <a:pt x="421195" y="24358"/>
                </a:lnTo>
                <a:lnTo>
                  <a:pt x="421817" y="23672"/>
                </a:lnTo>
                <a:lnTo>
                  <a:pt x="425767" y="23672"/>
                </a:lnTo>
                <a:lnTo>
                  <a:pt x="425661" y="14427"/>
                </a:lnTo>
                <a:lnTo>
                  <a:pt x="425230" y="13080"/>
                </a:lnTo>
                <a:close/>
              </a:path>
              <a:path w="634365" h="40005">
                <a:moveTo>
                  <a:pt x="425883" y="35255"/>
                </a:moveTo>
                <a:lnTo>
                  <a:pt x="422084" y="35255"/>
                </a:lnTo>
                <a:lnTo>
                  <a:pt x="422184" y="36702"/>
                </a:lnTo>
                <a:lnTo>
                  <a:pt x="422490" y="37566"/>
                </a:lnTo>
                <a:lnTo>
                  <a:pt x="423773" y="38988"/>
                </a:lnTo>
                <a:lnTo>
                  <a:pt x="424662" y="39344"/>
                </a:lnTo>
                <a:lnTo>
                  <a:pt x="426097" y="39344"/>
                </a:lnTo>
                <a:lnTo>
                  <a:pt x="426808" y="39281"/>
                </a:lnTo>
                <a:lnTo>
                  <a:pt x="428104" y="39090"/>
                </a:lnTo>
                <a:lnTo>
                  <a:pt x="428104" y="36144"/>
                </a:lnTo>
                <a:lnTo>
                  <a:pt x="426859" y="36144"/>
                </a:lnTo>
                <a:lnTo>
                  <a:pt x="426427" y="35991"/>
                </a:lnTo>
                <a:lnTo>
                  <a:pt x="425907" y="35344"/>
                </a:lnTo>
                <a:close/>
              </a:path>
              <a:path w="634365" h="40005">
                <a:moveTo>
                  <a:pt x="425767" y="23672"/>
                </a:moveTo>
                <a:lnTo>
                  <a:pt x="421817" y="23672"/>
                </a:lnTo>
                <a:lnTo>
                  <a:pt x="421817" y="31419"/>
                </a:lnTo>
                <a:lnTo>
                  <a:pt x="421335" y="33108"/>
                </a:lnTo>
                <a:lnTo>
                  <a:pt x="419354" y="35623"/>
                </a:lnTo>
                <a:lnTo>
                  <a:pt x="418045" y="36245"/>
                </a:lnTo>
                <a:lnTo>
                  <a:pt x="421667" y="36245"/>
                </a:lnTo>
                <a:lnTo>
                  <a:pt x="422084" y="35255"/>
                </a:lnTo>
                <a:lnTo>
                  <a:pt x="425883" y="35255"/>
                </a:lnTo>
                <a:lnTo>
                  <a:pt x="425767" y="23672"/>
                </a:lnTo>
                <a:close/>
              </a:path>
              <a:path w="634365" h="40005">
                <a:moveTo>
                  <a:pt x="428104" y="36067"/>
                </a:moveTo>
                <a:lnTo>
                  <a:pt x="427570" y="36144"/>
                </a:lnTo>
                <a:lnTo>
                  <a:pt x="428104" y="36144"/>
                </a:lnTo>
                <a:close/>
              </a:path>
              <a:path w="634365" h="40005">
                <a:moveTo>
                  <a:pt x="428104" y="36042"/>
                </a:moveTo>
                <a:close/>
              </a:path>
              <a:path w="634365" h="40005">
                <a:moveTo>
                  <a:pt x="420674" y="9728"/>
                </a:moveTo>
                <a:lnTo>
                  <a:pt x="415086" y="9728"/>
                </a:lnTo>
                <a:lnTo>
                  <a:pt x="412965" y="10401"/>
                </a:lnTo>
                <a:lnTo>
                  <a:pt x="410298" y="13068"/>
                </a:lnTo>
                <a:lnTo>
                  <a:pt x="409600" y="15189"/>
                </a:lnTo>
                <a:lnTo>
                  <a:pt x="409549" y="18097"/>
                </a:lnTo>
                <a:lnTo>
                  <a:pt x="413308" y="18097"/>
                </a:lnTo>
                <a:lnTo>
                  <a:pt x="413308" y="16078"/>
                </a:lnTo>
                <a:lnTo>
                  <a:pt x="413651" y="14935"/>
                </a:lnTo>
                <a:lnTo>
                  <a:pt x="415036" y="13449"/>
                </a:lnTo>
                <a:lnTo>
                  <a:pt x="416090" y="13080"/>
                </a:lnTo>
                <a:lnTo>
                  <a:pt x="425230" y="13080"/>
                </a:lnTo>
                <a:lnTo>
                  <a:pt x="425145" y="12814"/>
                </a:lnTo>
                <a:lnTo>
                  <a:pt x="422656" y="10350"/>
                </a:lnTo>
                <a:lnTo>
                  <a:pt x="420674" y="9728"/>
                </a:lnTo>
                <a:close/>
              </a:path>
              <a:path w="634365" h="40005">
                <a:moveTo>
                  <a:pt x="436105" y="914"/>
                </a:moveTo>
                <a:lnTo>
                  <a:pt x="432155" y="914"/>
                </a:lnTo>
                <a:lnTo>
                  <a:pt x="432155" y="39039"/>
                </a:lnTo>
                <a:lnTo>
                  <a:pt x="436105" y="39039"/>
                </a:lnTo>
                <a:lnTo>
                  <a:pt x="436105" y="914"/>
                </a:lnTo>
                <a:close/>
              </a:path>
              <a:path w="634365" h="40005">
                <a:moveTo>
                  <a:pt x="446036" y="914"/>
                </a:moveTo>
                <a:lnTo>
                  <a:pt x="442087" y="914"/>
                </a:lnTo>
                <a:lnTo>
                  <a:pt x="442087" y="39039"/>
                </a:lnTo>
                <a:lnTo>
                  <a:pt x="446036" y="39039"/>
                </a:lnTo>
                <a:lnTo>
                  <a:pt x="446036" y="914"/>
                </a:lnTo>
                <a:close/>
              </a:path>
              <a:path w="634365" h="40005">
                <a:moveTo>
                  <a:pt x="478548" y="914"/>
                </a:moveTo>
                <a:lnTo>
                  <a:pt x="465035" y="914"/>
                </a:lnTo>
                <a:lnTo>
                  <a:pt x="465035" y="39039"/>
                </a:lnTo>
                <a:lnTo>
                  <a:pt x="478891" y="39039"/>
                </a:lnTo>
                <a:lnTo>
                  <a:pt x="481584" y="38074"/>
                </a:lnTo>
                <a:lnTo>
                  <a:pt x="484383" y="35293"/>
                </a:lnTo>
                <a:lnTo>
                  <a:pt x="469138" y="35293"/>
                </a:lnTo>
                <a:lnTo>
                  <a:pt x="469138" y="20637"/>
                </a:lnTo>
                <a:lnTo>
                  <a:pt x="484039" y="20637"/>
                </a:lnTo>
                <a:lnTo>
                  <a:pt x="483730" y="20192"/>
                </a:lnTo>
                <a:lnTo>
                  <a:pt x="482104" y="19215"/>
                </a:lnTo>
                <a:lnTo>
                  <a:pt x="479882" y="18757"/>
                </a:lnTo>
                <a:lnTo>
                  <a:pt x="481672" y="18249"/>
                </a:lnTo>
                <a:lnTo>
                  <a:pt x="482993" y="17297"/>
                </a:lnTo>
                <a:lnTo>
                  <a:pt x="483098" y="17132"/>
                </a:lnTo>
                <a:lnTo>
                  <a:pt x="469138" y="17132"/>
                </a:lnTo>
                <a:lnTo>
                  <a:pt x="469138" y="4305"/>
                </a:lnTo>
                <a:lnTo>
                  <a:pt x="483947" y="4305"/>
                </a:lnTo>
                <a:lnTo>
                  <a:pt x="481139" y="1663"/>
                </a:lnTo>
                <a:lnTo>
                  <a:pt x="478548" y="914"/>
                </a:lnTo>
                <a:close/>
              </a:path>
              <a:path w="634365" h="40005">
                <a:moveTo>
                  <a:pt x="484039" y="20637"/>
                </a:moveTo>
                <a:lnTo>
                  <a:pt x="476758" y="20637"/>
                </a:lnTo>
                <a:lnTo>
                  <a:pt x="478828" y="21208"/>
                </a:lnTo>
                <a:lnTo>
                  <a:pt x="481253" y="23520"/>
                </a:lnTo>
                <a:lnTo>
                  <a:pt x="481824" y="25374"/>
                </a:lnTo>
                <a:lnTo>
                  <a:pt x="481863" y="30772"/>
                </a:lnTo>
                <a:lnTo>
                  <a:pt x="481304" y="32550"/>
                </a:lnTo>
                <a:lnTo>
                  <a:pt x="479018" y="34734"/>
                </a:lnTo>
                <a:lnTo>
                  <a:pt x="477151" y="35293"/>
                </a:lnTo>
                <a:lnTo>
                  <a:pt x="484383" y="35293"/>
                </a:lnTo>
                <a:lnTo>
                  <a:pt x="485419" y="34264"/>
                </a:lnTo>
                <a:lnTo>
                  <a:pt x="486384" y="31572"/>
                </a:lnTo>
                <a:lnTo>
                  <a:pt x="486384" y="25374"/>
                </a:lnTo>
                <a:lnTo>
                  <a:pt x="485851" y="23240"/>
                </a:lnTo>
                <a:lnTo>
                  <a:pt x="484039" y="20637"/>
                </a:lnTo>
                <a:close/>
              </a:path>
              <a:path w="634365" h="40005">
                <a:moveTo>
                  <a:pt x="483947" y="4305"/>
                </a:moveTo>
                <a:lnTo>
                  <a:pt x="476148" y="4305"/>
                </a:lnTo>
                <a:lnTo>
                  <a:pt x="478104" y="4775"/>
                </a:lnTo>
                <a:lnTo>
                  <a:pt x="480301" y="6642"/>
                </a:lnTo>
                <a:lnTo>
                  <a:pt x="480847" y="8254"/>
                </a:lnTo>
                <a:lnTo>
                  <a:pt x="480847" y="12966"/>
                </a:lnTo>
                <a:lnTo>
                  <a:pt x="480314" y="14668"/>
                </a:lnTo>
                <a:lnTo>
                  <a:pt x="478142" y="16636"/>
                </a:lnTo>
                <a:lnTo>
                  <a:pt x="476275" y="17132"/>
                </a:lnTo>
                <a:lnTo>
                  <a:pt x="483098" y="17132"/>
                </a:lnTo>
                <a:lnTo>
                  <a:pt x="484733" y="14554"/>
                </a:lnTo>
                <a:lnTo>
                  <a:pt x="485108" y="12966"/>
                </a:lnTo>
                <a:lnTo>
                  <a:pt x="485165" y="7111"/>
                </a:lnTo>
                <a:lnTo>
                  <a:pt x="484352" y="4686"/>
                </a:lnTo>
                <a:lnTo>
                  <a:pt x="483947" y="4305"/>
                </a:lnTo>
                <a:close/>
              </a:path>
              <a:path w="634365" h="40005">
                <a:moveTo>
                  <a:pt x="496163" y="10553"/>
                </a:moveTo>
                <a:lnTo>
                  <a:pt x="492010" y="10553"/>
                </a:lnTo>
                <a:lnTo>
                  <a:pt x="492101" y="35331"/>
                </a:lnTo>
                <a:lnTo>
                  <a:pt x="492544" y="36880"/>
                </a:lnTo>
                <a:lnTo>
                  <a:pt x="494728" y="39217"/>
                </a:lnTo>
                <a:lnTo>
                  <a:pt x="496455" y="39801"/>
                </a:lnTo>
                <a:lnTo>
                  <a:pt x="500557" y="39801"/>
                </a:lnTo>
                <a:lnTo>
                  <a:pt x="502031" y="39408"/>
                </a:lnTo>
                <a:lnTo>
                  <a:pt x="504482" y="37858"/>
                </a:lnTo>
                <a:lnTo>
                  <a:pt x="505383" y="36766"/>
                </a:lnTo>
                <a:lnTo>
                  <a:pt x="505586" y="36245"/>
                </a:lnTo>
                <a:lnTo>
                  <a:pt x="498449" y="36245"/>
                </a:lnTo>
                <a:lnTo>
                  <a:pt x="497624" y="35928"/>
                </a:lnTo>
                <a:lnTo>
                  <a:pt x="496455" y="34645"/>
                </a:lnTo>
                <a:lnTo>
                  <a:pt x="496163" y="33731"/>
                </a:lnTo>
                <a:lnTo>
                  <a:pt x="496163" y="10553"/>
                </a:lnTo>
                <a:close/>
              </a:path>
              <a:path w="634365" h="40005">
                <a:moveTo>
                  <a:pt x="509638" y="35331"/>
                </a:moveTo>
                <a:lnTo>
                  <a:pt x="505942" y="35331"/>
                </a:lnTo>
                <a:lnTo>
                  <a:pt x="505942" y="39039"/>
                </a:lnTo>
                <a:lnTo>
                  <a:pt x="509638" y="39039"/>
                </a:lnTo>
                <a:lnTo>
                  <a:pt x="509638" y="35331"/>
                </a:lnTo>
                <a:close/>
              </a:path>
              <a:path w="634365" h="40005">
                <a:moveTo>
                  <a:pt x="509638" y="10553"/>
                </a:moveTo>
                <a:lnTo>
                  <a:pt x="505587" y="10553"/>
                </a:lnTo>
                <a:lnTo>
                  <a:pt x="505587" y="31610"/>
                </a:lnTo>
                <a:lnTo>
                  <a:pt x="505053" y="33273"/>
                </a:lnTo>
                <a:lnTo>
                  <a:pt x="502920" y="35661"/>
                </a:lnTo>
                <a:lnTo>
                  <a:pt x="501421" y="36245"/>
                </a:lnTo>
                <a:lnTo>
                  <a:pt x="505586" y="36245"/>
                </a:lnTo>
                <a:lnTo>
                  <a:pt x="505942" y="35331"/>
                </a:lnTo>
                <a:lnTo>
                  <a:pt x="509638" y="35331"/>
                </a:lnTo>
                <a:lnTo>
                  <a:pt x="509638" y="10553"/>
                </a:lnTo>
                <a:close/>
              </a:path>
              <a:path w="634365" h="40005">
                <a:moveTo>
                  <a:pt x="519137" y="30467"/>
                </a:moveTo>
                <a:lnTo>
                  <a:pt x="515175" y="30467"/>
                </a:lnTo>
                <a:lnTo>
                  <a:pt x="515254" y="34175"/>
                </a:lnTo>
                <a:lnTo>
                  <a:pt x="515886" y="36106"/>
                </a:lnTo>
                <a:lnTo>
                  <a:pt x="518744" y="39065"/>
                </a:lnTo>
                <a:lnTo>
                  <a:pt x="520865" y="39801"/>
                </a:lnTo>
                <a:lnTo>
                  <a:pt x="526681" y="39801"/>
                </a:lnTo>
                <a:lnTo>
                  <a:pt x="529018" y="39014"/>
                </a:lnTo>
                <a:lnTo>
                  <a:pt x="532011" y="36194"/>
                </a:lnTo>
                <a:lnTo>
                  <a:pt x="522528" y="36194"/>
                </a:lnTo>
                <a:lnTo>
                  <a:pt x="521246" y="35788"/>
                </a:lnTo>
                <a:lnTo>
                  <a:pt x="519468" y="34175"/>
                </a:lnTo>
                <a:lnTo>
                  <a:pt x="519045" y="33007"/>
                </a:lnTo>
                <a:lnTo>
                  <a:pt x="519137" y="30467"/>
                </a:lnTo>
                <a:close/>
              </a:path>
              <a:path w="634365" h="40005">
                <a:moveTo>
                  <a:pt x="526719" y="9728"/>
                </a:moveTo>
                <a:lnTo>
                  <a:pt x="521335" y="9728"/>
                </a:lnTo>
                <a:lnTo>
                  <a:pt x="519290" y="10426"/>
                </a:lnTo>
                <a:lnTo>
                  <a:pt x="516369" y="13220"/>
                </a:lnTo>
                <a:lnTo>
                  <a:pt x="515721" y="14960"/>
                </a:lnTo>
                <a:lnTo>
                  <a:pt x="515716" y="20154"/>
                </a:lnTo>
                <a:lnTo>
                  <a:pt x="516153" y="21640"/>
                </a:lnTo>
                <a:lnTo>
                  <a:pt x="518198" y="24015"/>
                </a:lnTo>
                <a:lnTo>
                  <a:pt x="520446" y="25209"/>
                </a:lnTo>
                <a:lnTo>
                  <a:pt x="527456" y="27622"/>
                </a:lnTo>
                <a:lnTo>
                  <a:pt x="529170" y="29336"/>
                </a:lnTo>
                <a:lnTo>
                  <a:pt x="529170" y="33007"/>
                </a:lnTo>
                <a:lnTo>
                  <a:pt x="528816" y="33934"/>
                </a:lnTo>
                <a:lnTo>
                  <a:pt x="528698" y="34175"/>
                </a:lnTo>
                <a:lnTo>
                  <a:pt x="526961" y="35788"/>
                </a:lnTo>
                <a:lnTo>
                  <a:pt x="525754" y="36194"/>
                </a:lnTo>
                <a:lnTo>
                  <a:pt x="532011" y="36194"/>
                </a:lnTo>
                <a:lnTo>
                  <a:pt x="532307" y="35915"/>
                </a:lnTo>
                <a:lnTo>
                  <a:pt x="533052" y="33934"/>
                </a:lnTo>
                <a:lnTo>
                  <a:pt x="533133" y="28943"/>
                </a:lnTo>
                <a:lnTo>
                  <a:pt x="532701" y="27406"/>
                </a:lnTo>
                <a:lnTo>
                  <a:pt x="531025" y="25082"/>
                </a:lnTo>
                <a:lnTo>
                  <a:pt x="529615" y="24117"/>
                </a:lnTo>
                <a:lnTo>
                  <a:pt x="527024" y="23113"/>
                </a:lnTo>
                <a:lnTo>
                  <a:pt x="522820" y="21755"/>
                </a:lnTo>
                <a:lnTo>
                  <a:pt x="521373" y="21094"/>
                </a:lnTo>
                <a:lnTo>
                  <a:pt x="520268" y="20154"/>
                </a:lnTo>
                <a:lnTo>
                  <a:pt x="519950" y="19748"/>
                </a:lnTo>
                <a:lnTo>
                  <a:pt x="519544" y="18719"/>
                </a:lnTo>
                <a:lnTo>
                  <a:pt x="519442" y="16052"/>
                </a:lnTo>
                <a:lnTo>
                  <a:pt x="519823" y="14960"/>
                </a:lnTo>
                <a:lnTo>
                  <a:pt x="521398" y="13500"/>
                </a:lnTo>
                <a:lnTo>
                  <a:pt x="522566" y="13131"/>
                </a:lnTo>
                <a:lnTo>
                  <a:pt x="531644" y="13131"/>
                </a:lnTo>
                <a:lnTo>
                  <a:pt x="528802" y="10401"/>
                </a:lnTo>
                <a:lnTo>
                  <a:pt x="526719" y="9728"/>
                </a:lnTo>
                <a:close/>
              </a:path>
              <a:path w="634365" h="40005">
                <a:moveTo>
                  <a:pt x="531644" y="13131"/>
                </a:moveTo>
                <a:lnTo>
                  <a:pt x="525576" y="13131"/>
                </a:lnTo>
                <a:lnTo>
                  <a:pt x="526669" y="13525"/>
                </a:lnTo>
                <a:lnTo>
                  <a:pt x="527996" y="15049"/>
                </a:lnTo>
                <a:lnTo>
                  <a:pt x="528434" y="16332"/>
                </a:lnTo>
                <a:lnTo>
                  <a:pt x="528523" y="18046"/>
                </a:lnTo>
                <a:lnTo>
                  <a:pt x="532320" y="18046"/>
                </a:lnTo>
                <a:lnTo>
                  <a:pt x="532289" y="14960"/>
                </a:lnTo>
                <a:lnTo>
                  <a:pt x="531644" y="13131"/>
                </a:lnTo>
                <a:close/>
              </a:path>
              <a:path w="634365" h="40005">
                <a:moveTo>
                  <a:pt x="542493" y="914"/>
                </a:moveTo>
                <a:lnTo>
                  <a:pt x="538391" y="914"/>
                </a:lnTo>
                <a:lnTo>
                  <a:pt x="538391" y="6083"/>
                </a:lnTo>
                <a:lnTo>
                  <a:pt x="542493" y="6083"/>
                </a:lnTo>
                <a:lnTo>
                  <a:pt x="542493" y="914"/>
                </a:lnTo>
                <a:close/>
              </a:path>
              <a:path w="634365" h="40005">
                <a:moveTo>
                  <a:pt x="542493" y="10553"/>
                </a:moveTo>
                <a:lnTo>
                  <a:pt x="538391" y="10553"/>
                </a:lnTo>
                <a:lnTo>
                  <a:pt x="538391" y="39039"/>
                </a:lnTo>
                <a:lnTo>
                  <a:pt x="542493" y="39039"/>
                </a:lnTo>
                <a:lnTo>
                  <a:pt x="542493" y="10553"/>
                </a:lnTo>
                <a:close/>
              </a:path>
              <a:path w="634365" h="40005">
                <a:moveTo>
                  <a:pt x="552272" y="10553"/>
                </a:moveTo>
                <a:lnTo>
                  <a:pt x="548538" y="10553"/>
                </a:lnTo>
                <a:lnTo>
                  <a:pt x="548538" y="39039"/>
                </a:lnTo>
                <a:lnTo>
                  <a:pt x="552538" y="39039"/>
                </a:lnTo>
                <a:lnTo>
                  <a:pt x="552538" y="17818"/>
                </a:lnTo>
                <a:lnTo>
                  <a:pt x="553059" y="16294"/>
                </a:lnTo>
                <a:lnTo>
                  <a:pt x="555132" y="14084"/>
                </a:lnTo>
                <a:lnTo>
                  <a:pt x="552272" y="14084"/>
                </a:lnTo>
                <a:lnTo>
                  <a:pt x="552272" y="10553"/>
                </a:lnTo>
                <a:close/>
              </a:path>
              <a:path w="634365" h="40005">
                <a:moveTo>
                  <a:pt x="565941" y="13487"/>
                </a:moveTo>
                <a:lnTo>
                  <a:pt x="559714" y="13487"/>
                </a:lnTo>
                <a:lnTo>
                  <a:pt x="560730" y="13868"/>
                </a:lnTo>
                <a:lnTo>
                  <a:pt x="562051" y="15392"/>
                </a:lnTo>
                <a:lnTo>
                  <a:pt x="562311" y="16294"/>
                </a:lnTo>
                <a:lnTo>
                  <a:pt x="562381" y="39039"/>
                </a:lnTo>
                <a:lnTo>
                  <a:pt x="566381" y="39039"/>
                </a:lnTo>
                <a:lnTo>
                  <a:pt x="566381" y="15290"/>
                </a:lnTo>
                <a:lnTo>
                  <a:pt x="565941" y="13487"/>
                </a:lnTo>
                <a:close/>
              </a:path>
              <a:path w="634365" h="40005">
                <a:moveTo>
                  <a:pt x="561936" y="9944"/>
                </a:moveTo>
                <a:lnTo>
                  <a:pt x="557720" y="9944"/>
                </a:lnTo>
                <a:lnTo>
                  <a:pt x="556285" y="10286"/>
                </a:lnTo>
                <a:lnTo>
                  <a:pt x="553897" y="11658"/>
                </a:lnTo>
                <a:lnTo>
                  <a:pt x="552958" y="12699"/>
                </a:lnTo>
                <a:lnTo>
                  <a:pt x="552272" y="14084"/>
                </a:lnTo>
                <a:lnTo>
                  <a:pt x="555132" y="14084"/>
                </a:lnTo>
                <a:lnTo>
                  <a:pt x="556577" y="13487"/>
                </a:lnTo>
                <a:lnTo>
                  <a:pt x="565941" y="13487"/>
                </a:lnTo>
                <a:lnTo>
                  <a:pt x="565848" y="13106"/>
                </a:lnTo>
                <a:lnTo>
                  <a:pt x="563727" y="10579"/>
                </a:lnTo>
                <a:lnTo>
                  <a:pt x="561936" y="9944"/>
                </a:lnTo>
                <a:close/>
              </a:path>
              <a:path w="634365" h="40005">
                <a:moveTo>
                  <a:pt x="583603" y="9728"/>
                </a:moveTo>
                <a:lnTo>
                  <a:pt x="577507" y="9728"/>
                </a:lnTo>
                <a:lnTo>
                  <a:pt x="575208" y="10972"/>
                </a:lnTo>
                <a:lnTo>
                  <a:pt x="572287" y="15900"/>
                </a:lnTo>
                <a:lnTo>
                  <a:pt x="571563" y="19786"/>
                </a:lnTo>
                <a:lnTo>
                  <a:pt x="571563" y="30111"/>
                </a:lnTo>
                <a:lnTo>
                  <a:pt x="572287" y="33820"/>
                </a:lnTo>
                <a:lnTo>
                  <a:pt x="575208" y="38595"/>
                </a:lnTo>
                <a:lnTo>
                  <a:pt x="577481" y="39801"/>
                </a:lnTo>
                <a:lnTo>
                  <a:pt x="583336" y="39801"/>
                </a:lnTo>
                <a:lnTo>
                  <a:pt x="585482" y="38912"/>
                </a:lnTo>
                <a:lnTo>
                  <a:pt x="587569" y="36448"/>
                </a:lnTo>
                <a:lnTo>
                  <a:pt x="579056" y="36448"/>
                </a:lnTo>
                <a:lnTo>
                  <a:pt x="577723" y="35636"/>
                </a:lnTo>
                <a:lnTo>
                  <a:pt x="576084" y="32372"/>
                </a:lnTo>
                <a:lnTo>
                  <a:pt x="575719" y="30111"/>
                </a:lnTo>
                <a:lnTo>
                  <a:pt x="575665" y="24968"/>
                </a:lnTo>
                <a:lnTo>
                  <a:pt x="589356" y="24942"/>
                </a:lnTo>
                <a:lnTo>
                  <a:pt x="589399" y="21755"/>
                </a:lnTo>
                <a:lnTo>
                  <a:pt x="575665" y="21755"/>
                </a:lnTo>
                <a:lnTo>
                  <a:pt x="575786" y="18173"/>
                </a:lnTo>
                <a:lnTo>
                  <a:pt x="576084" y="16611"/>
                </a:lnTo>
                <a:lnTo>
                  <a:pt x="577748" y="13754"/>
                </a:lnTo>
                <a:lnTo>
                  <a:pt x="579031" y="13030"/>
                </a:lnTo>
                <a:lnTo>
                  <a:pt x="587341" y="13030"/>
                </a:lnTo>
                <a:lnTo>
                  <a:pt x="585800" y="10782"/>
                </a:lnTo>
                <a:lnTo>
                  <a:pt x="583603" y="9728"/>
                </a:lnTo>
                <a:close/>
              </a:path>
              <a:path w="634365" h="40005">
                <a:moveTo>
                  <a:pt x="589305" y="29400"/>
                </a:moveTo>
                <a:lnTo>
                  <a:pt x="585406" y="29400"/>
                </a:lnTo>
                <a:lnTo>
                  <a:pt x="585406" y="31711"/>
                </a:lnTo>
                <a:lnTo>
                  <a:pt x="584987" y="33388"/>
                </a:lnTo>
                <a:lnTo>
                  <a:pt x="583361" y="35839"/>
                </a:lnTo>
                <a:lnTo>
                  <a:pt x="582256" y="36448"/>
                </a:lnTo>
                <a:lnTo>
                  <a:pt x="587569" y="36448"/>
                </a:lnTo>
                <a:lnTo>
                  <a:pt x="588505" y="35344"/>
                </a:lnTo>
                <a:lnTo>
                  <a:pt x="589267" y="32765"/>
                </a:lnTo>
                <a:lnTo>
                  <a:pt x="589305" y="29400"/>
                </a:lnTo>
                <a:close/>
              </a:path>
              <a:path w="634365" h="40005">
                <a:moveTo>
                  <a:pt x="587341" y="13030"/>
                </a:moveTo>
                <a:lnTo>
                  <a:pt x="582282" y="13030"/>
                </a:lnTo>
                <a:lnTo>
                  <a:pt x="583438" y="13690"/>
                </a:lnTo>
                <a:lnTo>
                  <a:pt x="584974" y="16357"/>
                </a:lnTo>
                <a:lnTo>
                  <a:pt x="585321" y="18173"/>
                </a:lnTo>
                <a:lnTo>
                  <a:pt x="585355" y="21755"/>
                </a:lnTo>
                <a:lnTo>
                  <a:pt x="589399" y="21755"/>
                </a:lnTo>
                <a:lnTo>
                  <a:pt x="589407" y="18173"/>
                </a:lnTo>
                <a:lnTo>
                  <a:pt x="588683" y="14985"/>
                </a:lnTo>
                <a:lnTo>
                  <a:pt x="587341" y="13030"/>
                </a:lnTo>
                <a:close/>
              </a:path>
              <a:path w="634365" h="40005">
                <a:moveTo>
                  <a:pt x="597877" y="30467"/>
                </a:moveTo>
                <a:lnTo>
                  <a:pt x="593915" y="30467"/>
                </a:lnTo>
                <a:lnTo>
                  <a:pt x="593994" y="34175"/>
                </a:lnTo>
                <a:lnTo>
                  <a:pt x="594626" y="36106"/>
                </a:lnTo>
                <a:lnTo>
                  <a:pt x="597484" y="39065"/>
                </a:lnTo>
                <a:lnTo>
                  <a:pt x="599592" y="39801"/>
                </a:lnTo>
                <a:lnTo>
                  <a:pt x="605421" y="39801"/>
                </a:lnTo>
                <a:lnTo>
                  <a:pt x="607758" y="39014"/>
                </a:lnTo>
                <a:lnTo>
                  <a:pt x="610751" y="36194"/>
                </a:lnTo>
                <a:lnTo>
                  <a:pt x="601268" y="36194"/>
                </a:lnTo>
                <a:lnTo>
                  <a:pt x="599986" y="35788"/>
                </a:lnTo>
                <a:lnTo>
                  <a:pt x="598208" y="34175"/>
                </a:lnTo>
                <a:lnTo>
                  <a:pt x="597785" y="33007"/>
                </a:lnTo>
                <a:lnTo>
                  <a:pt x="597877" y="30467"/>
                </a:lnTo>
                <a:close/>
              </a:path>
              <a:path w="634365" h="40005">
                <a:moveTo>
                  <a:pt x="605447" y="9728"/>
                </a:moveTo>
                <a:lnTo>
                  <a:pt x="600075" y="9728"/>
                </a:lnTo>
                <a:lnTo>
                  <a:pt x="598030" y="10426"/>
                </a:lnTo>
                <a:lnTo>
                  <a:pt x="595109" y="13220"/>
                </a:lnTo>
                <a:lnTo>
                  <a:pt x="594449" y="14960"/>
                </a:lnTo>
                <a:lnTo>
                  <a:pt x="594445" y="20154"/>
                </a:lnTo>
                <a:lnTo>
                  <a:pt x="594893" y="21640"/>
                </a:lnTo>
                <a:lnTo>
                  <a:pt x="596938" y="24015"/>
                </a:lnTo>
                <a:lnTo>
                  <a:pt x="599186" y="25209"/>
                </a:lnTo>
                <a:lnTo>
                  <a:pt x="606183" y="27622"/>
                </a:lnTo>
                <a:lnTo>
                  <a:pt x="607910" y="29336"/>
                </a:lnTo>
                <a:lnTo>
                  <a:pt x="607910" y="33007"/>
                </a:lnTo>
                <a:lnTo>
                  <a:pt x="607546" y="33934"/>
                </a:lnTo>
                <a:lnTo>
                  <a:pt x="607424" y="34175"/>
                </a:lnTo>
                <a:lnTo>
                  <a:pt x="606577" y="34950"/>
                </a:lnTo>
                <a:lnTo>
                  <a:pt x="605701" y="35788"/>
                </a:lnTo>
                <a:lnTo>
                  <a:pt x="604494" y="36194"/>
                </a:lnTo>
                <a:lnTo>
                  <a:pt x="610751" y="36194"/>
                </a:lnTo>
                <a:lnTo>
                  <a:pt x="611047" y="35915"/>
                </a:lnTo>
                <a:lnTo>
                  <a:pt x="611792" y="33934"/>
                </a:lnTo>
                <a:lnTo>
                  <a:pt x="611873" y="28943"/>
                </a:lnTo>
                <a:lnTo>
                  <a:pt x="611441" y="27406"/>
                </a:lnTo>
                <a:lnTo>
                  <a:pt x="609765" y="25082"/>
                </a:lnTo>
                <a:lnTo>
                  <a:pt x="608355" y="24117"/>
                </a:lnTo>
                <a:lnTo>
                  <a:pt x="605764" y="23113"/>
                </a:lnTo>
                <a:lnTo>
                  <a:pt x="601560" y="21755"/>
                </a:lnTo>
                <a:lnTo>
                  <a:pt x="600113" y="21094"/>
                </a:lnTo>
                <a:lnTo>
                  <a:pt x="598995" y="20154"/>
                </a:lnTo>
                <a:lnTo>
                  <a:pt x="598690" y="19748"/>
                </a:lnTo>
                <a:lnTo>
                  <a:pt x="598271" y="18719"/>
                </a:lnTo>
                <a:lnTo>
                  <a:pt x="598182" y="16052"/>
                </a:lnTo>
                <a:lnTo>
                  <a:pt x="598563" y="14960"/>
                </a:lnTo>
                <a:lnTo>
                  <a:pt x="600138" y="13500"/>
                </a:lnTo>
                <a:lnTo>
                  <a:pt x="601306" y="13131"/>
                </a:lnTo>
                <a:lnTo>
                  <a:pt x="610371" y="13131"/>
                </a:lnTo>
                <a:lnTo>
                  <a:pt x="607542" y="10401"/>
                </a:lnTo>
                <a:lnTo>
                  <a:pt x="605447" y="9728"/>
                </a:lnTo>
                <a:close/>
              </a:path>
              <a:path w="634365" h="40005">
                <a:moveTo>
                  <a:pt x="610371" y="13131"/>
                </a:moveTo>
                <a:lnTo>
                  <a:pt x="604316" y="13131"/>
                </a:lnTo>
                <a:lnTo>
                  <a:pt x="605396" y="13525"/>
                </a:lnTo>
                <a:lnTo>
                  <a:pt x="606735" y="15049"/>
                </a:lnTo>
                <a:lnTo>
                  <a:pt x="607174" y="16332"/>
                </a:lnTo>
                <a:lnTo>
                  <a:pt x="607250" y="18046"/>
                </a:lnTo>
                <a:lnTo>
                  <a:pt x="611047" y="18046"/>
                </a:lnTo>
                <a:lnTo>
                  <a:pt x="611016" y="14960"/>
                </a:lnTo>
                <a:lnTo>
                  <a:pt x="610371" y="13131"/>
                </a:lnTo>
                <a:close/>
              </a:path>
              <a:path w="634365" h="40005">
                <a:moveTo>
                  <a:pt x="620369" y="30467"/>
                </a:moveTo>
                <a:lnTo>
                  <a:pt x="616419" y="30467"/>
                </a:lnTo>
                <a:lnTo>
                  <a:pt x="616498" y="34175"/>
                </a:lnTo>
                <a:lnTo>
                  <a:pt x="617131" y="36106"/>
                </a:lnTo>
                <a:lnTo>
                  <a:pt x="619988" y="39065"/>
                </a:lnTo>
                <a:lnTo>
                  <a:pt x="622096" y="39801"/>
                </a:lnTo>
                <a:lnTo>
                  <a:pt x="627913" y="39801"/>
                </a:lnTo>
                <a:lnTo>
                  <a:pt x="630262" y="39014"/>
                </a:lnTo>
                <a:lnTo>
                  <a:pt x="633244" y="36194"/>
                </a:lnTo>
                <a:lnTo>
                  <a:pt x="623773" y="36194"/>
                </a:lnTo>
                <a:lnTo>
                  <a:pt x="622477" y="35788"/>
                </a:lnTo>
                <a:lnTo>
                  <a:pt x="620712" y="34175"/>
                </a:lnTo>
                <a:lnTo>
                  <a:pt x="620277" y="33007"/>
                </a:lnTo>
                <a:lnTo>
                  <a:pt x="620369" y="30467"/>
                </a:lnTo>
                <a:close/>
              </a:path>
              <a:path w="634365" h="40005">
                <a:moveTo>
                  <a:pt x="627951" y="9728"/>
                </a:moveTo>
                <a:lnTo>
                  <a:pt x="622566" y="9728"/>
                </a:lnTo>
                <a:lnTo>
                  <a:pt x="620534" y="10426"/>
                </a:lnTo>
                <a:lnTo>
                  <a:pt x="617613" y="13220"/>
                </a:lnTo>
                <a:lnTo>
                  <a:pt x="616954" y="14960"/>
                </a:lnTo>
                <a:lnTo>
                  <a:pt x="616948" y="20154"/>
                </a:lnTo>
                <a:lnTo>
                  <a:pt x="617385" y="21640"/>
                </a:lnTo>
                <a:lnTo>
                  <a:pt x="619429" y="24015"/>
                </a:lnTo>
                <a:lnTo>
                  <a:pt x="621677" y="25209"/>
                </a:lnTo>
                <a:lnTo>
                  <a:pt x="628688" y="27622"/>
                </a:lnTo>
                <a:lnTo>
                  <a:pt x="630415" y="29336"/>
                </a:lnTo>
                <a:lnTo>
                  <a:pt x="630415" y="33007"/>
                </a:lnTo>
                <a:lnTo>
                  <a:pt x="630050" y="33934"/>
                </a:lnTo>
                <a:lnTo>
                  <a:pt x="629929" y="34175"/>
                </a:lnTo>
                <a:lnTo>
                  <a:pt x="628192" y="35788"/>
                </a:lnTo>
                <a:lnTo>
                  <a:pt x="626986" y="36194"/>
                </a:lnTo>
                <a:lnTo>
                  <a:pt x="633244" y="36194"/>
                </a:lnTo>
                <a:lnTo>
                  <a:pt x="633539" y="35915"/>
                </a:lnTo>
                <a:lnTo>
                  <a:pt x="634283" y="33934"/>
                </a:lnTo>
                <a:lnTo>
                  <a:pt x="634365" y="28943"/>
                </a:lnTo>
                <a:lnTo>
                  <a:pt x="633945" y="27406"/>
                </a:lnTo>
                <a:lnTo>
                  <a:pt x="632256" y="25082"/>
                </a:lnTo>
                <a:lnTo>
                  <a:pt x="630859" y="24117"/>
                </a:lnTo>
                <a:lnTo>
                  <a:pt x="628269" y="23113"/>
                </a:lnTo>
                <a:lnTo>
                  <a:pt x="624052" y="21755"/>
                </a:lnTo>
                <a:lnTo>
                  <a:pt x="622617" y="21094"/>
                </a:lnTo>
                <a:lnTo>
                  <a:pt x="621499" y="20154"/>
                </a:lnTo>
                <a:lnTo>
                  <a:pt x="621195" y="19748"/>
                </a:lnTo>
                <a:lnTo>
                  <a:pt x="620776" y="18719"/>
                </a:lnTo>
                <a:lnTo>
                  <a:pt x="620674" y="16052"/>
                </a:lnTo>
                <a:lnTo>
                  <a:pt x="621068" y="14960"/>
                </a:lnTo>
                <a:lnTo>
                  <a:pt x="622642" y="13500"/>
                </a:lnTo>
                <a:lnTo>
                  <a:pt x="623798" y="13131"/>
                </a:lnTo>
                <a:lnTo>
                  <a:pt x="632876" y="13131"/>
                </a:lnTo>
                <a:lnTo>
                  <a:pt x="630034" y="10401"/>
                </a:lnTo>
                <a:lnTo>
                  <a:pt x="627951" y="9728"/>
                </a:lnTo>
                <a:close/>
              </a:path>
              <a:path w="634365" h="40005">
                <a:moveTo>
                  <a:pt x="632876" y="13131"/>
                </a:moveTo>
                <a:lnTo>
                  <a:pt x="626821" y="13131"/>
                </a:lnTo>
                <a:lnTo>
                  <a:pt x="627900" y="13525"/>
                </a:lnTo>
                <a:lnTo>
                  <a:pt x="629228" y="15049"/>
                </a:lnTo>
                <a:lnTo>
                  <a:pt x="629666" y="16332"/>
                </a:lnTo>
                <a:lnTo>
                  <a:pt x="629754" y="18046"/>
                </a:lnTo>
                <a:lnTo>
                  <a:pt x="633552" y="18046"/>
                </a:lnTo>
                <a:lnTo>
                  <a:pt x="633520" y="14960"/>
                </a:lnTo>
                <a:lnTo>
                  <a:pt x="632876" y="13131"/>
                </a:lnTo>
                <a:close/>
              </a:path>
            </a:pathLst>
          </a:custGeom>
          <a:solidFill>
            <a:srgbClr val="4B4B4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" name="object 39"/>
          <p:cNvSpPr/>
          <p:nvPr/>
        </p:nvSpPr>
        <p:spPr>
          <a:xfrm>
            <a:off x="12153565" y="3380428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24" y="0"/>
                </a:lnTo>
                <a:lnTo>
                  <a:pt x="0" y="2336"/>
                </a:lnTo>
                <a:lnTo>
                  <a:pt x="0" y="8089"/>
                </a:lnTo>
                <a:lnTo>
                  <a:pt x="2324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" name="object 40"/>
          <p:cNvSpPr/>
          <p:nvPr/>
        </p:nvSpPr>
        <p:spPr>
          <a:xfrm>
            <a:off x="12727586" y="3380427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36" y="0"/>
                </a:lnTo>
                <a:lnTo>
                  <a:pt x="0" y="2336"/>
                </a:lnTo>
                <a:lnTo>
                  <a:pt x="0" y="8089"/>
                </a:lnTo>
                <a:lnTo>
                  <a:pt x="2336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1" name="object 41"/>
          <p:cNvSpPr/>
          <p:nvPr/>
        </p:nvSpPr>
        <p:spPr>
          <a:xfrm>
            <a:off x="11503934" y="3978565"/>
            <a:ext cx="655582" cy="825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2" name="object 42"/>
          <p:cNvSpPr/>
          <p:nvPr/>
        </p:nvSpPr>
        <p:spPr>
          <a:xfrm>
            <a:off x="11504604" y="3557244"/>
            <a:ext cx="722254" cy="297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3" name="object 43"/>
          <p:cNvSpPr/>
          <p:nvPr/>
        </p:nvSpPr>
        <p:spPr>
          <a:xfrm>
            <a:off x="12753476" y="4155091"/>
            <a:ext cx="264060" cy="47115"/>
          </a:xfrm>
          <a:custGeom>
            <a:avLst/>
            <a:gdLst/>
            <a:ahLst/>
            <a:cxnLst/>
            <a:rect l="l" t="t" r="r" b="b"/>
            <a:pathLst>
              <a:path w="306069" h="54610">
                <a:moveTo>
                  <a:pt x="20561" y="30213"/>
                </a:moveTo>
                <a:lnTo>
                  <a:pt x="11061" y="30213"/>
                </a:lnTo>
                <a:lnTo>
                  <a:pt x="13614" y="30289"/>
                </a:lnTo>
                <a:lnTo>
                  <a:pt x="14808" y="30657"/>
                </a:lnTo>
                <a:lnTo>
                  <a:pt x="18770" y="36194"/>
                </a:lnTo>
                <a:lnTo>
                  <a:pt x="20713" y="39484"/>
                </a:lnTo>
                <a:lnTo>
                  <a:pt x="24904" y="48539"/>
                </a:lnTo>
                <a:lnTo>
                  <a:pt x="26098" y="51079"/>
                </a:lnTo>
                <a:lnTo>
                  <a:pt x="27368" y="54216"/>
                </a:lnTo>
                <a:lnTo>
                  <a:pt x="32753" y="52425"/>
                </a:lnTo>
                <a:lnTo>
                  <a:pt x="31927" y="49733"/>
                </a:lnTo>
                <a:lnTo>
                  <a:pt x="29908" y="44945"/>
                </a:lnTo>
                <a:lnTo>
                  <a:pt x="28486" y="42113"/>
                </a:lnTo>
                <a:lnTo>
                  <a:pt x="25425" y="35890"/>
                </a:lnTo>
                <a:lnTo>
                  <a:pt x="22961" y="32600"/>
                </a:lnTo>
                <a:lnTo>
                  <a:pt x="20561" y="30213"/>
                </a:lnTo>
                <a:close/>
              </a:path>
              <a:path w="306069" h="54610">
                <a:moveTo>
                  <a:pt x="33350" y="2019"/>
                </a:moveTo>
                <a:lnTo>
                  <a:pt x="10922" y="2019"/>
                </a:lnTo>
                <a:lnTo>
                  <a:pt x="0" y="53327"/>
                </a:lnTo>
                <a:lnTo>
                  <a:pt x="6134" y="53327"/>
                </a:lnTo>
                <a:lnTo>
                  <a:pt x="11061" y="30213"/>
                </a:lnTo>
                <a:lnTo>
                  <a:pt x="30505" y="30213"/>
                </a:lnTo>
                <a:lnTo>
                  <a:pt x="34970" y="26403"/>
                </a:lnTo>
                <a:lnTo>
                  <a:pt x="11963" y="26403"/>
                </a:lnTo>
                <a:lnTo>
                  <a:pt x="16002" y="7175"/>
                </a:lnTo>
                <a:lnTo>
                  <a:pt x="38214" y="7175"/>
                </a:lnTo>
                <a:lnTo>
                  <a:pt x="38214" y="5753"/>
                </a:lnTo>
                <a:lnTo>
                  <a:pt x="33350" y="2019"/>
                </a:lnTo>
                <a:close/>
              </a:path>
              <a:path w="306069" h="54610">
                <a:moveTo>
                  <a:pt x="38214" y="7175"/>
                </a:moveTo>
                <a:lnTo>
                  <a:pt x="28790" y="7175"/>
                </a:lnTo>
                <a:lnTo>
                  <a:pt x="31711" y="9499"/>
                </a:lnTo>
                <a:lnTo>
                  <a:pt x="31711" y="18694"/>
                </a:lnTo>
                <a:lnTo>
                  <a:pt x="29616" y="21843"/>
                </a:lnTo>
                <a:lnTo>
                  <a:pt x="27292" y="23787"/>
                </a:lnTo>
                <a:lnTo>
                  <a:pt x="24828" y="25882"/>
                </a:lnTo>
                <a:lnTo>
                  <a:pt x="21983" y="26403"/>
                </a:lnTo>
                <a:lnTo>
                  <a:pt x="34970" y="26403"/>
                </a:lnTo>
                <a:lnTo>
                  <a:pt x="38214" y="23634"/>
                </a:lnTo>
                <a:lnTo>
                  <a:pt x="38214" y="7175"/>
                </a:lnTo>
                <a:close/>
              </a:path>
              <a:path w="306069" h="54610">
                <a:moveTo>
                  <a:pt x="70002" y="15112"/>
                </a:moveTo>
                <a:lnTo>
                  <a:pt x="58483" y="15112"/>
                </a:lnTo>
                <a:lnTo>
                  <a:pt x="54444" y="16827"/>
                </a:lnTo>
                <a:lnTo>
                  <a:pt x="50698" y="20332"/>
                </a:lnTo>
                <a:lnTo>
                  <a:pt x="45237" y="25311"/>
                </a:lnTo>
                <a:lnTo>
                  <a:pt x="42481" y="33502"/>
                </a:lnTo>
                <a:lnTo>
                  <a:pt x="42563" y="49288"/>
                </a:lnTo>
                <a:lnTo>
                  <a:pt x="47790" y="54152"/>
                </a:lnTo>
                <a:lnTo>
                  <a:pt x="62141" y="54152"/>
                </a:lnTo>
                <a:lnTo>
                  <a:pt x="66040" y="52425"/>
                </a:lnTo>
                <a:lnTo>
                  <a:pt x="69114" y="49288"/>
                </a:lnTo>
                <a:lnTo>
                  <a:pt x="52425" y="49288"/>
                </a:lnTo>
                <a:lnTo>
                  <a:pt x="48983" y="46520"/>
                </a:lnTo>
                <a:lnTo>
                  <a:pt x="48983" y="39865"/>
                </a:lnTo>
                <a:lnTo>
                  <a:pt x="49136" y="38290"/>
                </a:lnTo>
                <a:lnTo>
                  <a:pt x="49504" y="36575"/>
                </a:lnTo>
                <a:lnTo>
                  <a:pt x="62790" y="36575"/>
                </a:lnTo>
                <a:lnTo>
                  <a:pt x="67081" y="35369"/>
                </a:lnTo>
                <a:lnTo>
                  <a:pt x="70473" y="32232"/>
                </a:lnTo>
                <a:lnTo>
                  <a:pt x="51523" y="32232"/>
                </a:lnTo>
                <a:lnTo>
                  <a:pt x="50482" y="32156"/>
                </a:lnTo>
                <a:lnTo>
                  <a:pt x="52425" y="24510"/>
                </a:lnTo>
                <a:lnTo>
                  <a:pt x="57289" y="19748"/>
                </a:lnTo>
                <a:lnTo>
                  <a:pt x="73660" y="19748"/>
                </a:lnTo>
                <a:lnTo>
                  <a:pt x="73660" y="18922"/>
                </a:lnTo>
                <a:lnTo>
                  <a:pt x="70002" y="15112"/>
                </a:lnTo>
                <a:close/>
              </a:path>
              <a:path w="306069" h="54610">
                <a:moveTo>
                  <a:pt x="67310" y="45021"/>
                </a:moveTo>
                <a:lnTo>
                  <a:pt x="63792" y="48158"/>
                </a:lnTo>
                <a:lnTo>
                  <a:pt x="61023" y="49288"/>
                </a:lnTo>
                <a:lnTo>
                  <a:pt x="69114" y="49288"/>
                </a:lnTo>
                <a:lnTo>
                  <a:pt x="69773" y="48615"/>
                </a:lnTo>
                <a:lnTo>
                  <a:pt x="67310" y="45021"/>
                </a:lnTo>
                <a:close/>
              </a:path>
              <a:path w="306069" h="54610">
                <a:moveTo>
                  <a:pt x="62790" y="36575"/>
                </a:moveTo>
                <a:lnTo>
                  <a:pt x="49504" y="36575"/>
                </a:lnTo>
                <a:lnTo>
                  <a:pt x="52717" y="36715"/>
                </a:lnTo>
                <a:lnTo>
                  <a:pt x="62293" y="36715"/>
                </a:lnTo>
                <a:lnTo>
                  <a:pt x="62790" y="36575"/>
                </a:lnTo>
                <a:close/>
              </a:path>
              <a:path w="306069" h="54610">
                <a:moveTo>
                  <a:pt x="73660" y="19748"/>
                </a:moveTo>
                <a:lnTo>
                  <a:pt x="66179" y="19748"/>
                </a:lnTo>
                <a:lnTo>
                  <a:pt x="67754" y="22047"/>
                </a:lnTo>
                <a:lnTo>
                  <a:pt x="67754" y="26733"/>
                </a:lnTo>
                <a:lnTo>
                  <a:pt x="67081" y="28219"/>
                </a:lnTo>
                <a:lnTo>
                  <a:pt x="63944" y="31356"/>
                </a:lnTo>
                <a:lnTo>
                  <a:pt x="61023" y="32232"/>
                </a:lnTo>
                <a:lnTo>
                  <a:pt x="70473" y="32232"/>
                </a:lnTo>
                <a:lnTo>
                  <a:pt x="72313" y="30530"/>
                </a:lnTo>
                <a:lnTo>
                  <a:pt x="73660" y="27851"/>
                </a:lnTo>
                <a:lnTo>
                  <a:pt x="73660" y="19748"/>
                </a:lnTo>
                <a:close/>
              </a:path>
              <a:path w="306069" h="54610">
                <a:moveTo>
                  <a:pt x="87503" y="15112"/>
                </a:moveTo>
                <a:lnTo>
                  <a:pt x="81584" y="16382"/>
                </a:lnTo>
                <a:lnTo>
                  <a:pt x="87045" y="53695"/>
                </a:lnTo>
                <a:lnTo>
                  <a:pt x="92811" y="53695"/>
                </a:lnTo>
                <a:lnTo>
                  <a:pt x="96650" y="47116"/>
                </a:lnTo>
                <a:lnTo>
                  <a:pt x="91160" y="47116"/>
                </a:lnTo>
                <a:lnTo>
                  <a:pt x="91125" y="44945"/>
                </a:lnTo>
                <a:lnTo>
                  <a:pt x="91008" y="43154"/>
                </a:lnTo>
                <a:lnTo>
                  <a:pt x="87503" y="15112"/>
                </a:lnTo>
                <a:close/>
              </a:path>
              <a:path w="306069" h="54610">
                <a:moveTo>
                  <a:pt x="108216" y="16078"/>
                </a:moveTo>
                <a:lnTo>
                  <a:pt x="94449" y="40830"/>
                </a:lnTo>
                <a:lnTo>
                  <a:pt x="92951" y="43446"/>
                </a:lnTo>
                <a:lnTo>
                  <a:pt x="92202" y="44945"/>
                </a:lnTo>
                <a:lnTo>
                  <a:pt x="91313" y="47116"/>
                </a:lnTo>
                <a:lnTo>
                  <a:pt x="96650" y="47116"/>
                </a:lnTo>
                <a:lnTo>
                  <a:pt x="114719" y="16154"/>
                </a:lnTo>
                <a:lnTo>
                  <a:pt x="108216" y="16078"/>
                </a:lnTo>
                <a:close/>
              </a:path>
              <a:path w="306069" h="54610">
                <a:moveTo>
                  <a:pt x="129298" y="15252"/>
                </a:moveTo>
                <a:lnTo>
                  <a:pt x="122948" y="16230"/>
                </a:lnTo>
                <a:lnTo>
                  <a:pt x="115023" y="53327"/>
                </a:lnTo>
                <a:lnTo>
                  <a:pt x="121221" y="53327"/>
                </a:lnTo>
                <a:lnTo>
                  <a:pt x="129298" y="15252"/>
                </a:lnTo>
                <a:close/>
              </a:path>
              <a:path w="306069" h="54610">
                <a:moveTo>
                  <a:pt x="131102" y="0"/>
                </a:moveTo>
                <a:lnTo>
                  <a:pt x="126022" y="0"/>
                </a:lnTo>
                <a:lnTo>
                  <a:pt x="124063" y="2019"/>
                </a:lnTo>
                <a:lnTo>
                  <a:pt x="123990" y="7099"/>
                </a:lnTo>
                <a:lnTo>
                  <a:pt x="126022" y="9118"/>
                </a:lnTo>
                <a:lnTo>
                  <a:pt x="131102" y="9118"/>
                </a:lnTo>
                <a:lnTo>
                  <a:pt x="133121" y="7099"/>
                </a:lnTo>
                <a:lnTo>
                  <a:pt x="133121" y="2019"/>
                </a:lnTo>
                <a:lnTo>
                  <a:pt x="131102" y="0"/>
                </a:lnTo>
                <a:close/>
              </a:path>
              <a:path w="306069" h="54610">
                <a:moveTo>
                  <a:pt x="135432" y="46291"/>
                </a:moveTo>
                <a:lnTo>
                  <a:pt x="133045" y="50787"/>
                </a:lnTo>
                <a:lnTo>
                  <a:pt x="136334" y="53098"/>
                </a:lnTo>
                <a:lnTo>
                  <a:pt x="141198" y="54368"/>
                </a:lnTo>
                <a:lnTo>
                  <a:pt x="155257" y="54368"/>
                </a:lnTo>
                <a:lnTo>
                  <a:pt x="161709" y="49809"/>
                </a:lnTo>
                <a:lnTo>
                  <a:pt x="142392" y="49809"/>
                </a:lnTo>
                <a:lnTo>
                  <a:pt x="138798" y="48615"/>
                </a:lnTo>
                <a:lnTo>
                  <a:pt x="135432" y="46291"/>
                </a:lnTo>
                <a:close/>
              </a:path>
              <a:path w="306069" h="54610">
                <a:moveTo>
                  <a:pt x="158242" y="14579"/>
                </a:moveTo>
                <a:lnTo>
                  <a:pt x="145300" y="14579"/>
                </a:lnTo>
                <a:lnTo>
                  <a:pt x="139179" y="19443"/>
                </a:lnTo>
                <a:lnTo>
                  <a:pt x="139179" y="30518"/>
                </a:lnTo>
                <a:lnTo>
                  <a:pt x="141274" y="33058"/>
                </a:lnTo>
                <a:lnTo>
                  <a:pt x="146431" y="35293"/>
                </a:lnTo>
                <a:lnTo>
                  <a:pt x="154508" y="38887"/>
                </a:lnTo>
                <a:lnTo>
                  <a:pt x="155549" y="40462"/>
                </a:lnTo>
                <a:lnTo>
                  <a:pt x="155549" y="47345"/>
                </a:lnTo>
                <a:lnTo>
                  <a:pt x="151663" y="49809"/>
                </a:lnTo>
                <a:lnTo>
                  <a:pt x="161709" y="49809"/>
                </a:lnTo>
                <a:lnTo>
                  <a:pt x="162140" y="49504"/>
                </a:lnTo>
                <a:lnTo>
                  <a:pt x="162140" y="37312"/>
                </a:lnTo>
                <a:lnTo>
                  <a:pt x="160045" y="34480"/>
                </a:lnTo>
                <a:lnTo>
                  <a:pt x="146431" y="28638"/>
                </a:lnTo>
                <a:lnTo>
                  <a:pt x="145529" y="27292"/>
                </a:lnTo>
                <a:lnTo>
                  <a:pt x="145529" y="21247"/>
                </a:lnTo>
                <a:lnTo>
                  <a:pt x="149123" y="19227"/>
                </a:lnTo>
                <a:lnTo>
                  <a:pt x="164167" y="19227"/>
                </a:lnTo>
                <a:lnTo>
                  <a:pt x="165125" y="17424"/>
                </a:lnTo>
                <a:lnTo>
                  <a:pt x="162356" y="15633"/>
                </a:lnTo>
                <a:lnTo>
                  <a:pt x="158242" y="14579"/>
                </a:lnTo>
                <a:close/>
              </a:path>
              <a:path w="306069" h="54610">
                <a:moveTo>
                  <a:pt x="164167" y="19227"/>
                </a:moveTo>
                <a:lnTo>
                  <a:pt x="157276" y="19227"/>
                </a:lnTo>
                <a:lnTo>
                  <a:pt x="159816" y="20345"/>
                </a:lnTo>
                <a:lnTo>
                  <a:pt x="162737" y="21920"/>
                </a:lnTo>
                <a:lnTo>
                  <a:pt x="164167" y="19227"/>
                </a:lnTo>
                <a:close/>
              </a:path>
              <a:path w="306069" h="54610">
                <a:moveTo>
                  <a:pt x="186143" y="15252"/>
                </a:moveTo>
                <a:lnTo>
                  <a:pt x="179793" y="16230"/>
                </a:lnTo>
                <a:lnTo>
                  <a:pt x="171856" y="53327"/>
                </a:lnTo>
                <a:lnTo>
                  <a:pt x="178066" y="53327"/>
                </a:lnTo>
                <a:lnTo>
                  <a:pt x="186143" y="15252"/>
                </a:lnTo>
                <a:close/>
              </a:path>
              <a:path w="306069" h="54610">
                <a:moveTo>
                  <a:pt x="187934" y="0"/>
                </a:moveTo>
                <a:lnTo>
                  <a:pt x="182854" y="0"/>
                </a:lnTo>
                <a:lnTo>
                  <a:pt x="180908" y="2019"/>
                </a:lnTo>
                <a:lnTo>
                  <a:pt x="180835" y="7099"/>
                </a:lnTo>
                <a:lnTo>
                  <a:pt x="182854" y="9118"/>
                </a:lnTo>
                <a:lnTo>
                  <a:pt x="187934" y="9118"/>
                </a:lnTo>
                <a:lnTo>
                  <a:pt x="189953" y="7099"/>
                </a:lnTo>
                <a:lnTo>
                  <a:pt x="189953" y="2019"/>
                </a:lnTo>
                <a:lnTo>
                  <a:pt x="187934" y="0"/>
                </a:lnTo>
                <a:close/>
              </a:path>
              <a:path w="306069" h="54610">
                <a:moveTo>
                  <a:pt x="222872" y="14960"/>
                </a:moveTo>
                <a:lnTo>
                  <a:pt x="214185" y="14960"/>
                </a:lnTo>
                <a:lnTo>
                  <a:pt x="205966" y="16920"/>
                </a:lnTo>
                <a:lnTo>
                  <a:pt x="199399" y="22342"/>
                </a:lnTo>
                <a:lnTo>
                  <a:pt x="195047" y="30541"/>
                </a:lnTo>
                <a:lnTo>
                  <a:pt x="193471" y="40830"/>
                </a:lnTo>
                <a:lnTo>
                  <a:pt x="193471" y="49288"/>
                </a:lnTo>
                <a:lnTo>
                  <a:pt x="198031" y="54292"/>
                </a:lnTo>
                <a:lnTo>
                  <a:pt x="206108" y="54292"/>
                </a:lnTo>
                <a:lnTo>
                  <a:pt x="214490" y="52291"/>
                </a:lnTo>
                <a:lnTo>
                  <a:pt x="217895" y="49441"/>
                </a:lnTo>
                <a:lnTo>
                  <a:pt x="202526" y="49441"/>
                </a:lnTo>
                <a:lnTo>
                  <a:pt x="199910" y="47040"/>
                </a:lnTo>
                <a:lnTo>
                  <a:pt x="199910" y="29095"/>
                </a:lnTo>
                <a:lnTo>
                  <a:pt x="204762" y="19748"/>
                </a:lnTo>
                <a:lnTo>
                  <a:pt x="226346" y="19748"/>
                </a:lnTo>
                <a:lnTo>
                  <a:pt x="222872" y="14960"/>
                </a:lnTo>
                <a:close/>
              </a:path>
              <a:path w="306069" h="54610">
                <a:moveTo>
                  <a:pt x="226346" y="19748"/>
                </a:moveTo>
                <a:lnTo>
                  <a:pt x="217030" y="19748"/>
                </a:lnTo>
                <a:lnTo>
                  <a:pt x="220395" y="21920"/>
                </a:lnTo>
                <a:lnTo>
                  <a:pt x="220395" y="39268"/>
                </a:lnTo>
                <a:lnTo>
                  <a:pt x="215836" y="49441"/>
                </a:lnTo>
                <a:lnTo>
                  <a:pt x="217895" y="49441"/>
                </a:lnTo>
                <a:lnTo>
                  <a:pt x="221043" y="46805"/>
                </a:lnTo>
                <a:lnTo>
                  <a:pt x="225310" y="38615"/>
                </a:lnTo>
                <a:lnTo>
                  <a:pt x="226744" y="29095"/>
                </a:lnTo>
                <a:lnTo>
                  <a:pt x="226834" y="20421"/>
                </a:lnTo>
                <a:lnTo>
                  <a:pt x="226346" y="19748"/>
                </a:lnTo>
                <a:close/>
              </a:path>
              <a:path w="306069" h="54610">
                <a:moveTo>
                  <a:pt x="245681" y="14960"/>
                </a:moveTo>
                <a:lnTo>
                  <a:pt x="240220" y="17500"/>
                </a:lnTo>
                <a:lnTo>
                  <a:pt x="240957" y="20345"/>
                </a:lnTo>
                <a:lnTo>
                  <a:pt x="240957" y="21920"/>
                </a:lnTo>
                <a:lnTo>
                  <a:pt x="239915" y="26695"/>
                </a:lnTo>
                <a:lnTo>
                  <a:pt x="234238" y="53327"/>
                </a:lnTo>
                <a:lnTo>
                  <a:pt x="239915" y="53327"/>
                </a:lnTo>
                <a:lnTo>
                  <a:pt x="245084" y="29019"/>
                </a:lnTo>
                <a:lnTo>
                  <a:pt x="249724" y="23190"/>
                </a:lnTo>
                <a:lnTo>
                  <a:pt x="246049" y="23190"/>
                </a:lnTo>
                <a:lnTo>
                  <a:pt x="247027" y="19367"/>
                </a:lnTo>
                <a:lnTo>
                  <a:pt x="246494" y="17348"/>
                </a:lnTo>
                <a:lnTo>
                  <a:pt x="245681" y="14960"/>
                </a:lnTo>
                <a:close/>
              </a:path>
              <a:path w="306069" h="54610">
                <a:moveTo>
                  <a:pt x="267881" y="20345"/>
                </a:moveTo>
                <a:lnTo>
                  <a:pt x="260413" y="20345"/>
                </a:lnTo>
                <a:lnTo>
                  <a:pt x="261683" y="21615"/>
                </a:lnTo>
                <a:lnTo>
                  <a:pt x="261673" y="25057"/>
                </a:lnTo>
                <a:lnTo>
                  <a:pt x="261531" y="26174"/>
                </a:lnTo>
                <a:lnTo>
                  <a:pt x="261086" y="28117"/>
                </a:lnTo>
                <a:lnTo>
                  <a:pt x="255701" y="53327"/>
                </a:lnTo>
                <a:lnTo>
                  <a:pt x="261607" y="53327"/>
                </a:lnTo>
                <a:lnTo>
                  <a:pt x="267679" y="24980"/>
                </a:lnTo>
                <a:lnTo>
                  <a:pt x="267817" y="24231"/>
                </a:lnTo>
                <a:lnTo>
                  <a:pt x="267881" y="20345"/>
                </a:lnTo>
                <a:close/>
              </a:path>
              <a:path w="306069" h="54610">
                <a:moveTo>
                  <a:pt x="265049" y="15252"/>
                </a:moveTo>
                <a:lnTo>
                  <a:pt x="255701" y="15252"/>
                </a:lnTo>
                <a:lnTo>
                  <a:pt x="250088" y="17805"/>
                </a:lnTo>
                <a:lnTo>
                  <a:pt x="246049" y="23190"/>
                </a:lnTo>
                <a:lnTo>
                  <a:pt x="249724" y="23190"/>
                </a:lnTo>
                <a:lnTo>
                  <a:pt x="250088" y="22732"/>
                </a:lnTo>
                <a:lnTo>
                  <a:pt x="255104" y="20345"/>
                </a:lnTo>
                <a:lnTo>
                  <a:pt x="267881" y="20345"/>
                </a:lnTo>
                <a:lnTo>
                  <a:pt x="267881" y="18097"/>
                </a:lnTo>
                <a:lnTo>
                  <a:pt x="265049" y="15252"/>
                </a:lnTo>
                <a:close/>
              </a:path>
              <a:path w="306069" h="54610">
                <a:moveTo>
                  <a:pt x="275818" y="46291"/>
                </a:moveTo>
                <a:lnTo>
                  <a:pt x="273431" y="50787"/>
                </a:lnTo>
                <a:lnTo>
                  <a:pt x="276720" y="53098"/>
                </a:lnTo>
                <a:lnTo>
                  <a:pt x="281571" y="54368"/>
                </a:lnTo>
                <a:lnTo>
                  <a:pt x="295643" y="54368"/>
                </a:lnTo>
                <a:lnTo>
                  <a:pt x="302083" y="49809"/>
                </a:lnTo>
                <a:lnTo>
                  <a:pt x="282778" y="49809"/>
                </a:lnTo>
                <a:lnTo>
                  <a:pt x="279184" y="48615"/>
                </a:lnTo>
                <a:lnTo>
                  <a:pt x="275818" y="46291"/>
                </a:lnTo>
                <a:close/>
              </a:path>
              <a:path w="306069" h="54610">
                <a:moveTo>
                  <a:pt x="298627" y="14579"/>
                </a:moveTo>
                <a:lnTo>
                  <a:pt x="285686" y="14579"/>
                </a:lnTo>
                <a:lnTo>
                  <a:pt x="279565" y="19443"/>
                </a:lnTo>
                <a:lnTo>
                  <a:pt x="279565" y="30518"/>
                </a:lnTo>
                <a:lnTo>
                  <a:pt x="281647" y="33058"/>
                </a:lnTo>
                <a:lnTo>
                  <a:pt x="286816" y="35293"/>
                </a:lnTo>
                <a:lnTo>
                  <a:pt x="294894" y="38887"/>
                </a:lnTo>
                <a:lnTo>
                  <a:pt x="295935" y="40462"/>
                </a:lnTo>
                <a:lnTo>
                  <a:pt x="295935" y="47345"/>
                </a:lnTo>
                <a:lnTo>
                  <a:pt x="292049" y="49809"/>
                </a:lnTo>
                <a:lnTo>
                  <a:pt x="302083" y="49809"/>
                </a:lnTo>
                <a:lnTo>
                  <a:pt x="302514" y="49504"/>
                </a:lnTo>
                <a:lnTo>
                  <a:pt x="302514" y="37312"/>
                </a:lnTo>
                <a:lnTo>
                  <a:pt x="300418" y="34480"/>
                </a:lnTo>
                <a:lnTo>
                  <a:pt x="286816" y="28638"/>
                </a:lnTo>
                <a:lnTo>
                  <a:pt x="285915" y="27292"/>
                </a:lnTo>
                <a:lnTo>
                  <a:pt x="285915" y="21247"/>
                </a:lnTo>
                <a:lnTo>
                  <a:pt x="289509" y="19227"/>
                </a:lnTo>
                <a:lnTo>
                  <a:pt x="304553" y="19227"/>
                </a:lnTo>
                <a:lnTo>
                  <a:pt x="305511" y="17424"/>
                </a:lnTo>
                <a:lnTo>
                  <a:pt x="302742" y="15633"/>
                </a:lnTo>
                <a:lnTo>
                  <a:pt x="298627" y="14579"/>
                </a:lnTo>
                <a:close/>
              </a:path>
              <a:path w="306069" h="54610">
                <a:moveTo>
                  <a:pt x="304553" y="19227"/>
                </a:moveTo>
                <a:lnTo>
                  <a:pt x="297662" y="19227"/>
                </a:lnTo>
                <a:lnTo>
                  <a:pt x="300202" y="20345"/>
                </a:lnTo>
                <a:lnTo>
                  <a:pt x="303123" y="21920"/>
                </a:lnTo>
                <a:lnTo>
                  <a:pt x="304553" y="19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4" name="object 44"/>
          <p:cNvSpPr/>
          <p:nvPr/>
        </p:nvSpPr>
        <p:spPr>
          <a:xfrm>
            <a:off x="11455574" y="4578262"/>
            <a:ext cx="1644077" cy="0"/>
          </a:xfrm>
          <a:custGeom>
            <a:avLst/>
            <a:gdLst/>
            <a:ahLst/>
            <a:cxnLst/>
            <a:rect l="l" t="t" r="r" b="b"/>
            <a:pathLst>
              <a:path w="1905634">
                <a:moveTo>
                  <a:pt x="0" y="0"/>
                </a:moveTo>
                <a:lnTo>
                  <a:pt x="19055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5" name="object 45"/>
          <p:cNvSpPr/>
          <p:nvPr/>
        </p:nvSpPr>
        <p:spPr>
          <a:xfrm>
            <a:off x="12699387" y="1301727"/>
            <a:ext cx="0" cy="1332355"/>
          </a:xfrm>
          <a:custGeom>
            <a:avLst/>
            <a:gdLst/>
            <a:ahLst/>
            <a:cxnLst/>
            <a:rect l="l" t="t" r="r" b="b"/>
            <a:pathLst>
              <a:path h="1544320">
                <a:moveTo>
                  <a:pt x="0" y="0"/>
                </a:moveTo>
                <a:lnTo>
                  <a:pt x="0" y="1543964"/>
                </a:lnTo>
              </a:path>
            </a:pathLst>
          </a:custGeom>
          <a:ln w="3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6" name="object 46"/>
          <p:cNvSpPr txBox="1"/>
          <p:nvPr/>
        </p:nvSpPr>
        <p:spPr>
          <a:xfrm>
            <a:off x="11354208" y="8492440"/>
            <a:ext cx="1789256" cy="244508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5478" rIns="0" bIns="0" rtlCol="0">
            <a:spAutoFit/>
          </a:bodyPr>
          <a:lstStyle/>
          <a:p>
            <a:pPr>
              <a:spcBef>
                <a:spcPts val="43"/>
              </a:spcBef>
            </a:pPr>
            <a:endParaRPr sz="863">
              <a:latin typeface="Times New Roman"/>
              <a:cs typeface="Times New Roman"/>
            </a:endParaRPr>
          </a:p>
          <a:p>
            <a:pPr marL="58616"/>
            <a:r>
              <a:rPr sz="690" b="1" spc="4" dirty="0">
                <a:solidFill>
                  <a:srgbClr val="373435"/>
                </a:solidFill>
                <a:latin typeface="Arial"/>
                <a:cs typeface="Arial"/>
              </a:rPr>
              <a:t>Site </a:t>
            </a:r>
            <a:r>
              <a:rPr sz="690" b="1" spc="9" dirty="0">
                <a:solidFill>
                  <a:srgbClr val="373435"/>
                </a:solidFill>
                <a:latin typeface="Arial"/>
                <a:cs typeface="Arial"/>
              </a:rPr>
              <a:t>Plan </a:t>
            </a:r>
            <a:r>
              <a:rPr sz="690" b="1" spc="160" dirty="0">
                <a:solidFill>
                  <a:srgbClr val="373435"/>
                </a:solidFill>
                <a:latin typeface="Arial"/>
                <a:cs typeface="Arial"/>
              </a:rPr>
              <a:t>|</a:t>
            </a:r>
            <a:r>
              <a:rPr sz="690" b="1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690" b="1" spc="9" dirty="0">
                <a:solidFill>
                  <a:srgbClr val="373435"/>
                </a:solidFill>
                <a:latin typeface="Arial"/>
                <a:cs typeface="Arial"/>
              </a:rPr>
              <a:t>Commonwealth Centre</a:t>
            </a:r>
            <a:endParaRPr sz="69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354208" y="2125543"/>
            <a:ext cx="1345503" cy="380089"/>
          </a:xfrm>
          <a:prstGeom prst="rect">
            <a:avLst/>
          </a:prstGeom>
          <a:ln w="3213">
            <a:solidFill>
              <a:srgbClr val="000000"/>
            </a:solidFill>
          </a:ln>
        </p:spPr>
        <p:txBody>
          <a:bodyPr vert="horz" wrap="square" lIns="0" tIns="3287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820">
              <a:latin typeface="Times New Roman"/>
              <a:cs typeface="Times New Roman"/>
            </a:endParaRPr>
          </a:p>
          <a:p>
            <a:pPr marL="72859" marR="46016">
              <a:lnSpc>
                <a:spcPct val="118300"/>
              </a:lnSpc>
            </a:pP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Commonwealth </a:t>
            </a:r>
            <a:r>
              <a:rPr sz="690" b="1" spc="-22" dirty="0">
                <a:solidFill>
                  <a:srgbClr val="373435"/>
                </a:solidFill>
                <a:latin typeface="Calibri"/>
                <a:cs typeface="Calibri"/>
              </a:rPr>
              <a:t>Centre </a:t>
            </a: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at 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Westfield </a:t>
            </a:r>
            <a:r>
              <a:rPr sz="690" b="1" spc="22" dirty="0">
                <a:solidFill>
                  <a:srgbClr val="373435"/>
                </a:solidFill>
                <a:latin typeface="Calibri"/>
                <a:cs typeface="Calibri"/>
              </a:rPr>
              <a:t>-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Land </a:t>
            </a:r>
            <a:r>
              <a:rPr sz="690" b="1" spc="4" dirty="0">
                <a:solidFill>
                  <a:srgbClr val="373435"/>
                </a:solidFill>
                <a:latin typeface="Calibri"/>
                <a:cs typeface="Calibri"/>
              </a:rPr>
              <a:t>Bay</a:t>
            </a:r>
            <a:r>
              <a:rPr sz="690" b="1" spc="-112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690" b="1" spc="-4" dirty="0">
                <a:solidFill>
                  <a:srgbClr val="373435"/>
                </a:solidFill>
                <a:latin typeface="Calibri"/>
                <a:cs typeface="Calibri"/>
              </a:rPr>
              <a:t>D </a:t>
            </a:r>
            <a:r>
              <a:rPr sz="690" b="1" spc="-9" dirty="0">
                <a:solidFill>
                  <a:srgbClr val="373435"/>
                </a:solidFill>
                <a:latin typeface="Calibri"/>
                <a:cs typeface="Calibri"/>
              </a:rPr>
              <a:t>Residential</a:t>
            </a:r>
            <a:endParaRPr sz="69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61738" y="1442900"/>
            <a:ext cx="9500870" cy="77131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9" name="object 49"/>
          <p:cNvSpPr/>
          <p:nvPr/>
        </p:nvSpPr>
        <p:spPr>
          <a:xfrm>
            <a:off x="9036951" y="3492519"/>
            <a:ext cx="319314" cy="351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0" name="object 50"/>
          <p:cNvSpPr/>
          <p:nvPr/>
        </p:nvSpPr>
        <p:spPr>
          <a:xfrm>
            <a:off x="8517118" y="2691815"/>
            <a:ext cx="1201420" cy="763693"/>
          </a:xfrm>
          <a:custGeom>
            <a:avLst/>
            <a:gdLst/>
            <a:ahLst/>
            <a:cxnLst/>
            <a:rect l="l" t="t" r="r" b="b"/>
            <a:pathLst>
              <a:path w="1392554" h="885189">
                <a:moveTo>
                  <a:pt x="0" y="0"/>
                </a:moveTo>
                <a:lnTo>
                  <a:pt x="9825" y="7283"/>
                </a:lnTo>
                <a:lnTo>
                  <a:pt x="18084" y="14341"/>
                </a:lnTo>
                <a:lnTo>
                  <a:pt x="26353" y="21270"/>
                </a:lnTo>
                <a:lnTo>
                  <a:pt x="60612" y="42562"/>
                </a:lnTo>
                <a:lnTo>
                  <a:pt x="94932" y="61302"/>
                </a:lnTo>
                <a:lnTo>
                  <a:pt x="152895" y="84493"/>
                </a:lnTo>
                <a:lnTo>
                  <a:pt x="157611" y="87009"/>
                </a:lnTo>
                <a:lnTo>
                  <a:pt x="166619" y="92544"/>
                </a:lnTo>
                <a:lnTo>
                  <a:pt x="181839" y="98080"/>
                </a:lnTo>
                <a:lnTo>
                  <a:pt x="205193" y="100596"/>
                </a:lnTo>
                <a:lnTo>
                  <a:pt x="216444" y="103739"/>
                </a:lnTo>
                <a:lnTo>
                  <a:pt x="235837" y="110655"/>
                </a:lnTo>
                <a:lnTo>
                  <a:pt x="262038" y="117570"/>
                </a:lnTo>
                <a:lnTo>
                  <a:pt x="293712" y="120713"/>
                </a:lnTo>
                <a:lnTo>
                  <a:pt x="321284" y="125376"/>
                </a:lnTo>
                <a:lnTo>
                  <a:pt x="369528" y="136164"/>
                </a:lnTo>
                <a:lnTo>
                  <a:pt x="417081" y="148279"/>
                </a:lnTo>
                <a:lnTo>
                  <a:pt x="442582" y="156921"/>
                </a:lnTo>
                <a:lnTo>
                  <a:pt x="458201" y="164715"/>
                </a:lnTo>
                <a:lnTo>
                  <a:pt x="489783" y="179832"/>
                </a:lnTo>
                <a:lnTo>
                  <a:pt x="520901" y="194558"/>
                </a:lnTo>
                <a:lnTo>
                  <a:pt x="535127" y="201180"/>
                </a:lnTo>
                <a:lnTo>
                  <a:pt x="550452" y="204952"/>
                </a:lnTo>
                <a:lnTo>
                  <a:pt x="581750" y="213252"/>
                </a:lnTo>
                <a:lnTo>
                  <a:pt x="615889" y="221551"/>
                </a:lnTo>
                <a:lnTo>
                  <a:pt x="639737" y="225323"/>
                </a:lnTo>
                <a:lnTo>
                  <a:pt x="679532" y="228828"/>
                </a:lnTo>
                <a:lnTo>
                  <a:pt x="741673" y="237015"/>
                </a:lnTo>
                <a:lnTo>
                  <a:pt x="801128" y="246395"/>
                </a:lnTo>
                <a:lnTo>
                  <a:pt x="832866" y="253479"/>
                </a:lnTo>
                <a:lnTo>
                  <a:pt x="848214" y="256475"/>
                </a:lnTo>
                <a:lnTo>
                  <a:pt x="882872" y="263320"/>
                </a:lnTo>
                <a:lnTo>
                  <a:pt x="922702" y="272287"/>
                </a:lnTo>
                <a:lnTo>
                  <a:pt x="953566" y="281647"/>
                </a:lnTo>
                <a:lnTo>
                  <a:pt x="959846" y="282480"/>
                </a:lnTo>
                <a:lnTo>
                  <a:pt x="965323" y="281298"/>
                </a:lnTo>
                <a:lnTo>
                  <a:pt x="970958" y="281297"/>
                </a:lnTo>
                <a:lnTo>
                  <a:pt x="977709" y="285673"/>
                </a:lnTo>
                <a:lnTo>
                  <a:pt x="990774" y="291475"/>
                </a:lnTo>
                <a:lnTo>
                  <a:pt x="1018439" y="304017"/>
                </a:lnTo>
                <a:lnTo>
                  <a:pt x="1047870" y="320462"/>
                </a:lnTo>
                <a:lnTo>
                  <a:pt x="1066228" y="337972"/>
                </a:lnTo>
                <a:lnTo>
                  <a:pt x="1082899" y="343428"/>
                </a:lnTo>
                <a:lnTo>
                  <a:pt x="1099486" y="355876"/>
                </a:lnTo>
                <a:lnTo>
                  <a:pt x="1116545" y="369433"/>
                </a:lnTo>
                <a:lnTo>
                  <a:pt x="1134630" y="378218"/>
                </a:lnTo>
                <a:lnTo>
                  <a:pt x="1187296" y="412630"/>
                </a:lnTo>
                <a:lnTo>
                  <a:pt x="1224290" y="437267"/>
                </a:lnTo>
                <a:lnTo>
                  <a:pt x="1254921" y="462159"/>
                </a:lnTo>
                <a:lnTo>
                  <a:pt x="1283500" y="502945"/>
                </a:lnTo>
                <a:lnTo>
                  <a:pt x="1291368" y="511233"/>
                </a:lnTo>
                <a:lnTo>
                  <a:pt x="1302115" y="530077"/>
                </a:lnTo>
                <a:lnTo>
                  <a:pt x="1311600" y="550442"/>
                </a:lnTo>
                <a:lnTo>
                  <a:pt x="1315681" y="563295"/>
                </a:lnTo>
                <a:lnTo>
                  <a:pt x="1323616" y="572912"/>
                </a:lnTo>
                <a:lnTo>
                  <a:pt x="1334360" y="594975"/>
                </a:lnTo>
                <a:lnTo>
                  <a:pt x="1343813" y="619306"/>
                </a:lnTo>
                <a:lnTo>
                  <a:pt x="1347876" y="635723"/>
                </a:lnTo>
                <a:lnTo>
                  <a:pt x="1353533" y="653726"/>
                </a:lnTo>
                <a:lnTo>
                  <a:pt x="1365980" y="688822"/>
                </a:lnTo>
                <a:lnTo>
                  <a:pt x="1378426" y="729557"/>
                </a:lnTo>
                <a:lnTo>
                  <a:pt x="1384084" y="764476"/>
                </a:lnTo>
                <a:lnTo>
                  <a:pt x="1385342" y="781045"/>
                </a:lnTo>
                <a:lnTo>
                  <a:pt x="1388110" y="795931"/>
                </a:lnTo>
                <a:lnTo>
                  <a:pt x="1390877" y="813193"/>
                </a:lnTo>
                <a:lnTo>
                  <a:pt x="1392135" y="836891"/>
                </a:lnTo>
                <a:lnTo>
                  <a:pt x="1391506" y="852010"/>
                </a:lnTo>
                <a:lnTo>
                  <a:pt x="1390122" y="863306"/>
                </a:lnTo>
                <a:lnTo>
                  <a:pt x="1388739" y="873466"/>
                </a:lnTo>
                <a:lnTo>
                  <a:pt x="1388110" y="885177"/>
                </a:lnTo>
              </a:path>
            </a:pathLst>
          </a:custGeom>
          <a:ln w="41148">
            <a:solidFill>
              <a:srgbClr val="D2D3D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1" name="object 51"/>
          <p:cNvSpPr/>
          <p:nvPr/>
        </p:nvSpPr>
        <p:spPr>
          <a:xfrm>
            <a:off x="8533470" y="2745630"/>
            <a:ext cx="271182" cy="393899"/>
          </a:xfrm>
          <a:custGeom>
            <a:avLst/>
            <a:gdLst/>
            <a:ahLst/>
            <a:cxnLst/>
            <a:rect l="l" t="t" r="r" b="b"/>
            <a:pathLst>
              <a:path w="314325" h="456564">
                <a:moveTo>
                  <a:pt x="35463" y="0"/>
                </a:moveTo>
                <a:lnTo>
                  <a:pt x="34958" y="21262"/>
                </a:lnTo>
                <a:lnTo>
                  <a:pt x="32950" y="38238"/>
                </a:lnTo>
                <a:lnTo>
                  <a:pt x="28696" y="54487"/>
                </a:lnTo>
                <a:lnTo>
                  <a:pt x="21455" y="73571"/>
                </a:lnTo>
                <a:lnTo>
                  <a:pt x="20065" y="78621"/>
                </a:lnTo>
                <a:lnTo>
                  <a:pt x="18054" y="86545"/>
                </a:lnTo>
                <a:lnTo>
                  <a:pt x="15114" y="94986"/>
                </a:lnTo>
                <a:lnTo>
                  <a:pt x="10939" y="101587"/>
                </a:lnTo>
                <a:lnTo>
                  <a:pt x="3248" y="119392"/>
                </a:lnTo>
                <a:lnTo>
                  <a:pt x="0" y="146505"/>
                </a:lnTo>
                <a:lnTo>
                  <a:pt x="468" y="173930"/>
                </a:lnTo>
                <a:lnTo>
                  <a:pt x="3929" y="192671"/>
                </a:lnTo>
                <a:lnTo>
                  <a:pt x="7840" y="199517"/>
                </a:lnTo>
                <a:lnTo>
                  <a:pt x="13735" y="208818"/>
                </a:lnTo>
                <a:lnTo>
                  <a:pt x="19107" y="218801"/>
                </a:lnTo>
                <a:lnTo>
                  <a:pt x="21455" y="227698"/>
                </a:lnTo>
                <a:lnTo>
                  <a:pt x="25745" y="231514"/>
                </a:lnTo>
                <a:lnTo>
                  <a:pt x="31592" y="239917"/>
                </a:lnTo>
                <a:lnTo>
                  <a:pt x="36749" y="248341"/>
                </a:lnTo>
                <a:lnTo>
                  <a:pt x="38968" y="252222"/>
                </a:lnTo>
                <a:lnTo>
                  <a:pt x="45468" y="257149"/>
                </a:lnTo>
                <a:lnTo>
                  <a:pt x="56395" y="267989"/>
                </a:lnTo>
                <a:lnTo>
                  <a:pt x="69118" y="278828"/>
                </a:lnTo>
                <a:lnTo>
                  <a:pt x="81005" y="283756"/>
                </a:lnTo>
                <a:lnTo>
                  <a:pt x="89199" y="289463"/>
                </a:lnTo>
                <a:lnTo>
                  <a:pt x="107818" y="299688"/>
                </a:lnTo>
                <a:lnTo>
                  <a:pt x="127918" y="309827"/>
                </a:lnTo>
                <a:lnTo>
                  <a:pt x="140555" y="315277"/>
                </a:lnTo>
                <a:lnTo>
                  <a:pt x="166699" y="325615"/>
                </a:lnTo>
                <a:lnTo>
                  <a:pt x="193108" y="340067"/>
                </a:lnTo>
                <a:lnTo>
                  <a:pt x="216011" y="353510"/>
                </a:lnTo>
                <a:lnTo>
                  <a:pt x="231640" y="360819"/>
                </a:lnTo>
                <a:lnTo>
                  <a:pt x="244822" y="367294"/>
                </a:lnTo>
                <a:lnTo>
                  <a:pt x="256006" y="378642"/>
                </a:lnTo>
                <a:lnTo>
                  <a:pt x="263763" y="392464"/>
                </a:lnTo>
                <a:lnTo>
                  <a:pt x="266666" y="406361"/>
                </a:lnTo>
                <a:lnTo>
                  <a:pt x="273478" y="412495"/>
                </a:lnTo>
                <a:lnTo>
                  <a:pt x="282843" y="426513"/>
                </a:lnTo>
                <a:lnTo>
                  <a:pt x="291126" y="441841"/>
                </a:lnTo>
                <a:lnTo>
                  <a:pt x="294695" y="451904"/>
                </a:lnTo>
                <a:lnTo>
                  <a:pt x="300475" y="452944"/>
                </a:lnTo>
                <a:lnTo>
                  <a:pt x="310454" y="454971"/>
                </a:lnTo>
                <a:lnTo>
                  <a:pt x="314306" y="456340"/>
                </a:lnTo>
                <a:lnTo>
                  <a:pt x="301705" y="455409"/>
                </a:lnTo>
              </a:path>
            </a:pathLst>
          </a:custGeom>
          <a:ln w="41148">
            <a:solidFill>
              <a:srgbClr val="D2D3D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2" name="object 52"/>
          <p:cNvSpPr/>
          <p:nvPr/>
        </p:nvSpPr>
        <p:spPr>
          <a:xfrm>
            <a:off x="9022905" y="3249023"/>
            <a:ext cx="319314" cy="3514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3" name="object 53"/>
          <p:cNvSpPr/>
          <p:nvPr/>
        </p:nvSpPr>
        <p:spPr>
          <a:xfrm>
            <a:off x="8512331" y="2951510"/>
            <a:ext cx="604271" cy="714387"/>
          </a:xfrm>
          <a:custGeom>
            <a:avLst/>
            <a:gdLst/>
            <a:ahLst/>
            <a:cxnLst/>
            <a:rect l="l" t="t" r="r" b="b"/>
            <a:pathLst>
              <a:path w="700404" h="828039">
                <a:moveTo>
                  <a:pt x="235330" y="0"/>
                </a:moveTo>
                <a:lnTo>
                  <a:pt x="0" y="164973"/>
                </a:lnTo>
                <a:lnTo>
                  <a:pt x="464731" y="827951"/>
                </a:lnTo>
                <a:lnTo>
                  <a:pt x="700074" y="662978"/>
                </a:lnTo>
                <a:lnTo>
                  <a:pt x="235330" y="0"/>
                </a:lnTo>
                <a:close/>
              </a:path>
            </a:pathLst>
          </a:custGeom>
          <a:solidFill>
            <a:srgbClr val="3F4D3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4" name="object 54"/>
          <p:cNvSpPr/>
          <p:nvPr/>
        </p:nvSpPr>
        <p:spPr>
          <a:xfrm>
            <a:off x="8512331" y="2951510"/>
            <a:ext cx="604271" cy="714387"/>
          </a:xfrm>
          <a:custGeom>
            <a:avLst/>
            <a:gdLst/>
            <a:ahLst/>
            <a:cxnLst/>
            <a:rect l="l" t="t" r="r" b="b"/>
            <a:pathLst>
              <a:path w="700404" h="828039">
                <a:moveTo>
                  <a:pt x="235330" y="0"/>
                </a:moveTo>
                <a:lnTo>
                  <a:pt x="700074" y="662978"/>
                </a:lnTo>
                <a:lnTo>
                  <a:pt x="464731" y="827951"/>
                </a:lnTo>
                <a:lnTo>
                  <a:pt x="0" y="164973"/>
                </a:lnTo>
                <a:lnTo>
                  <a:pt x="23533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5" name="object 55"/>
          <p:cNvSpPr txBox="1"/>
          <p:nvPr/>
        </p:nvSpPr>
        <p:spPr>
          <a:xfrm rot="3240000">
            <a:off x="8529005" y="3244990"/>
            <a:ext cx="63990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4"/>
              </a:lnSpc>
            </a:pPr>
            <a:r>
              <a:rPr sz="604" b="1" spc="13" dirty="0">
                <a:solidFill>
                  <a:srgbClr val="FEFEFE"/>
                </a:solidFill>
                <a:latin typeface="Arial"/>
                <a:cs typeface="Arial"/>
              </a:rPr>
              <a:t>UNDERGROUND</a:t>
            </a:r>
            <a:endParaRPr sz="604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 rot="3240000">
            <a:off x="8671051" y="3295810"/>
            <a:ext cx="211096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1"/>
              </a:lnSpc>
            </a:pPr>
            <a:r>
              <a:rPr sz="604" b="1" spc="13" dirty="0">
                <a:solidFill>
                  <a:srgbClr val="FEFEFE"/>
                </a:solidFill>
                <a:latin typeface="Arial"/>
                <a:cs typeface="Arial"/>
              </a:rPr>
              <a:t>SWM</a:t>
            </a:r>
            <a:endParaRPr sz="604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95666" y="8356552"/>
            <a:ext cx="89764" cy="1017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8" name="object 58"/>
          <p:cNvSpPr/>
          <p:nvPr/>
        </p:nvSpPr>
        <p:spPr>
          <a:xfrm>
            <a:off x="1799864" y="4539339"/>
            <a:ext cx="1166358" cy="262417"/>
          </a:xfrm>
          <a:custGeom>
            <a:avLst/>
            <a:gdLst/>
            <a:ahLst/>
            <a:cxnLst/>
            <a:rect l="l" t="t" r="r" b="b"/>
            <a:pathLst>
              <a:path w="1351914" h="304164">
                <a:moveTo>
                  <a:pt x="1253109" y="0"/>
                </a:moveTo>
                <a:lnTo>
                  <a:pt x="98285" y="0"/>
                </a:lnTo>
                <a:lnTo>
                  <a:pt x="60120" y="7754"/>
                </a:lnTo>
                <a:lnTo>
                  <a:pt x="28868" y="28868"/>
                </a:lnTo>
                <a:lnTo>
                  <a:pt x="7754" y="60120"/>
                </a:lnTo>
                <a:lnTo>
                  <a:pt x="0" y="98285"/>
                </a:lnTo>
                <a:lnTo>
                  <a:pt x="0" y="205511"/>
                </a:lnTo>
                <a:lnTo>
                  <a:pt x="7754" y="243678"/>
                </a:lnTo>
                <a:lnTo>
                  <a:pt x="28868" y="274934"/>
                </a:lnTo>
                <a:lnTo>
                  <a:pt x="60120" y="296053"/>
                </a:lnTo>
                <a:lnTo>
                  <a:pt x="98285" y="303809"/>
                </a:lnTo>
                <a:lnTo>
                  <a:pt x="1253109" y="303809"/>
                </a:lnTo>
                <a:lnTo>
                  <a:pt x="1291274" y="296053"/>
                </a:lnTo>
                <a:lnTo>
                  <a:pt x="1322525" y="274934"/>
                </a:lnTo>
                <a:lnTo>
                  <a:pt x="1343639" y="243678"/>
                </a:lnTo>
                <a:lnTo>
                  <a:pt x="1351394" y="205511"/>
                </a:lnTo>
                <a:lnTo>
                  <a:pt x="1351394" y="98285"/>
                </a:lnTo>
                <a:lnTo>
                  <a:pt x="1343639" y="60120"/>
                </a:lnTo>
                <a:lnTo>
                  <a:pt x="1322525" y="28868"/>
                </a:lnTo>
                <a:lnTo>
                  <a:pt x="1291274" y="7754"/>
                </a:lnTo>
                <a:lnTo>
                  <a:pt x="1253109" y="0"/>
                </a:lnTo>
                <a:close/>
              </a:path>
            </a:pathLst>
          </a:custGeom>
          <a:solidFill>
            <a:srgbClr val="FDBE2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9" name="object 59"/>
          <p:cNvSpPr/>
          <p:nvPr/>
        </p:nvSpPr>
        <p:spPr>
          <a:xfrm>
            <a:off x="1799864" y="4539339"/>
            <a:ext cx="1166358" cy="262417"/>
          </a:xfrm>
          <a:custGeom>
            <a:avLst/>
            <a:gdLst/>
            <a:ahLst/>
            <a:cxnLst/>
            <a:rect l="l" t="t" r="r" b="b"/>
            <a:pathLst>
              <a:path w="1351914" h="304164">
                <a:moveTo>
                  <a:pt x="98285" y="0"/>
                </a:moveTo>
                <a:lnTo>
                  <a:pt x="1253109" y="0"/>
                </a:lnTo>
                <a:lnTo>
                  <a:pt x="1291274" y="7754"/>
                </a:lnTo>
                <a:lnTo>
                  <a:pt x="1322525" y="28868"/>
                </a:lnTo>
                <a:lnTo>
                  <a:pt x="1343639" y="60120"/>
                </a:lnTo>
                <a:lnTo>
                  <a:pt x="1351394" y="98285"/>
                </a:lnTo>
                <a:lnTo>
                  <a:pt x="1351394" y="205511"/>
                </a:lnTo>
                <a:lnTo>
                  <a:pt x="1343639" y="243678"/>
                </a:lnTo>
                <a:lnTo>
                  <a:pt x="1322525" y="274934"/>
                </a:lnTo>
                <a:lnTo>
                  <a:pt x="1291274" y="296053"/>
                </a:lnTo>
                <a:lnTo>
                  <a:pt x="1253109" y="303809"/>
                </a:lnTo>
                <a:lnTo>
                  <a:pt x="98285" y="303809"/>
                </a:lnTo>
                <a:lnTo>
                  <a:pt x="60120" y="296053"/>
                </a:lnTo>
                <a:lnTo>
                  <a:pt x="28868" y="274934"/>
                </a:lnTo>
                <a:lnTo>
                  <a:pt x="7754" y="243678"/>
                </a:lnTo>
                <a:lnTo>
                  <a:pt x="0" y="205511"/>
                </a:lnTo>
                <a:lnTo>
                  <a:pt x="0" y="98285"/>
                </a:lnTo>
                <a:lnTo>
                  <a:pt x="7754" y="60120"/>
                </a:lnTo>
                <a:lnTo>
                  <a:pt x="28868" y="28868"/>
                </a:lnTo>
                <a:lnTo>
                  <a:pt x="60120" y="7754"/>
                </a:lnTo>
                <a:lnTo>
                  <a:pt x="98285" y="0"/>
                </a:lnTo>
                <a:close/>
              </a:path>
            </a:pathLst>
          </a:custGeom>
          <a:ln w="18288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0" name="object 60"/>
          <p:cNvSpPr txBox="1"/>
          <p:nvPr/>
        </p:nvSpPr>
        <p:spPr>
          <a:xfrm>
            <a:off x="1888866" y="4558548"/>
            <a:ext cx="976804" cy="200821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1208" b="1" spc="17" dirty="0">
                <a:solidFill>
                  <a:srgbClr val="373435"/>
                </a:solidFill>
                <a:latin typeface="Arial"/>
                <a:cs typeface="Arial"/>
              </a:rPr>
              <a:t>LAND</a:t>
            </a:r>
            <a:r>
              <a:rPr sz="1208" b="1" spc="-43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1208" b="1" spc="-22" dirty="0">
                <a:solidFill>
                  <a:srgbClr val="373435"/>
                </a:solidFill>
                <a:latin typeface="Arial"/>
                <a:cs typeface="Arial"/>
              </a:rPr>
              <a:t>BAY-A</a:t>
            </a:r>
            <a:endParaRPr sz="1208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759833" y="3917970"/>
            <a:ext cx="1166358" cy="262417"/>
          </a:xfrm>
          <a:custGeom>
            <a:avLst/>
            <a:gdLst/>
            <a:ahLst/>
            <a:cxnLst/>
            <a:rect l="l" t="t" r="r" b="b"/>
            <a:pathLst>
              <a:path w="1351915" h="304164">
                <a:moveTo>
                  <a:pt x="1253108" y="0"/>
                </a:moveTo>
                <a:lnTo>
                  <a:pt x="98285" y="0"/>
                </a:lnTo>
                <a:lnTo>
                  <a:pt x="60120" y="7754"/>
                </a:lnTo>
                <a:lnTo>
                  <a:pt x="28868" y="28868"/>
                </a:lnTo>
                <a:lnTo>
                  <a:pt x="7754" y="60120"/>
                </a:lnTo>
                <a:lnTo>
                  <a:pt x="0" y="98285"/>
                </a:lnTo>
                <a:lnTo>
                  <a:pt x="0" y="205511"/>
                </a:lnTo>
                <a:lnTo>
                  <a:pt x="7754" y="243678"/>
                </a:lnTo>
                <a:lnTo>
                  <a:pt x="28868" y="274934"/>
                </a:lnTo>
                <a:lnTo>
                  <a:pt x="60120" y="296053"/>
                </a:lnTo>
                <a:lnTo>
                  <a:pt x="98285" y="303809"/>
                </a:lnTo>
                <a:lnTo>
                  <a:pt x="1253108" y="303809"/>
                </a:lnTo>
                <a:lnTo>
                  <a:pt x="1291274" y="296053"/>
                </a:lnTo>
                <a:lnTo>
                  <a:pt x="1322525" y="274934"/>
                </a:lnTo>
                <a:lnTo>
                  <a:pt x="1343639" y="243678"/>
                </a:lnTo>
                <a:lnTo>
                  <a:pt x="1351394" y="205511"/>
                </a:lnTo>
                <a:lnTo>
                  <a:pt x="1351394" y="98285"/>
                </a:lnTo>
                <a:lnTo>
                  <a:pt x="1343639" y="60120"/>
                </a:lnTo>
                <a:lnTo>
                  <a:pt x="1322525" y="28868"/>
                </a:lnTo>
                <a:lnTo>
                  <a:pt x="1291274" y="7754"/>
                </a:lnTo>
                <a:lnTo>
                  <a:pt x="1253108" y="0"/>
                </a:lnTo>
                <a:close/>
              </a:path>
            </a:pathLst>
          </a:custGeom>
          <a:solidFill>
            <a:srgbClr val="FDBE2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2" name="object 62"/>
          <p:cNvSpPr/>
          <p:nvPr/>
        </p:nvSpPr>
        <p:spPr>
          <a:xfrm>
            <a:off x="4759833" y="3917970"/>
            <a:ext cx="1166358" cy="262417"/>
          </a:xfrm>
          <a:custGeom>
            <a:avLst/>
            <a:gdLst/>
            <a:ahLst/>
            <a:cxnLst/>
            <a:rect l="l" t="t" r="r" b="b"/>
            <a:pathLst>
              <a:path w="1351915" h="304164">
                <a:moveTo>
                  <a:pt x="98285" y="0"/>
                </a:moveTo>
                <a:lnTo>
                  <a:pt x="1253108" y="0"/>
                </a:lnTo>
                <a:lnTo>
                  <a:pt x="1291274" y="7754"/>
                </a:lnTo>
                <a:lnTo>
                  <a:pt x="1322525" y="28868"/>
                </a:lnTo>
                <a:lnTo>
                  <a:pt x="1343639" y="60120"/>
                </a:lnTo>
                <a:lnTo>
                  <a:pt x="1351394" y="98285"/>
                </a:lnTo>
                <a:lnTo>
                  <a:pt x="1351394" y="205511"/>
                </a:lnTo>
                <a:lnTo>
                  <a:pt x="1343639" y="243678"/>
                </a:lnTo>
                <a:lnTo>
                  <a:pt x="1322525" y="274934"/>
                </a:lnTo>
                <a:lnTo>
                  <a:pt x="1291274" y="296053"/>
                </a:lnTo>
                <a:lnTo>
                  <a:pt x="1253108" y="303809"/>
                </a:lnTo>
                <a:lnTo>
                  <a:pt x="98285" y="303809"/>
                </a:lnTo>
                <a:lnTo>
                  <a:pt x="60120" y="296053"/>
                </a:lnTo>
                <a:lnTo>
                  <a:pt x="28868" y="274934"/>
                </a:lnTo>
                <a:lnTo>
                  <a:pt x="7754" y="243678"/>
                </a:lnTo>
                <a:lnTo>
                  <a:pt x="0" y="205511"/>
                </a:lnTo>
                <a:lnTo>
                  <a:pt x="0" y="98285"/>
                </a:lnTo>
                <a:lnTo>
                  <a:pt x="7754" y="60120"/>
                </a:lnTo>
                <a:lnTo>
                  <a:pt x="28868" y="28868"/>
                </a:lnTo>
                <a:lnTo>
                  <a:pt x="60120" y="7754"/>
                </a:lnTo>
                <a:lnTo>
                  <a:pt x="98285" y="0"/>
                </a:lnTo>
                <a:close/>
              </a:path>
            </a:pathLst>
          </a:custGeom>
          <a:ln w="18288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3" name="object 63"/>
          <p:cNvSpPr txBox="1"/>
          <p:nvPr/>
        </p:nvSpPr>
        <p:spPr>
          <a:xfrm>
            <a:off x="4852545" y="3937250"/>
            <a:ext cx="976804" cy="200821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1208" b="1" spc="17" dirty="0">
                <a:solidFill>
                  <a:srgbClr val="373435"/>
                </a:solidFill>
                <a:latin typeface="Arial"/>
                <a:cs typeface="Arial"/>
              </a:rPr>
              <a:t>LAND</a:t>
            </a:r>
            <a:r>
              <a:rPr sz="1208" b="1" spc="-43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1208" b="1" spc="-22" dirty="0">
                <a:solidFill>
                  <a:srgbClr val="373435"/>
                </a:solidFill>
                <a:latin typeface="Arial"/>
                <a:cs typeface="Arial"/>
              </a:rPr>
              <a:t>BAY-C</a:t>
            </a:r>
            <a:endParaRPr sz="1208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380872" y="5386652"/>
            <a:ext cx="1166358" cy="262417"/>
          </a:xfrm>
          <a:custGeom>
            <a:avLst/>
            <a:gdLst/>
            <a:ahLst/>
            <a:cxnLst/>
            <a:rect l="l" t="t" r="r" b="b"/>
            <a:pathLst>
              <a:path w="1351915" h="304164">
                <a:moveTo>
                  <a:pt x="1253109" y="0"/>
                </a:moveTo>
                <a:lnTo>
                  <a:pt x="98285" y="0"/>
                </a:lnTo>
                <a:lnTo>
                  <a:pt x="60120" y="7756"/>
                </a:lnTo>
                <a:lnTo>
                  <a:pt x="28868" y="28873"/>
                </a:lnTo>
                <a:lnTo>
                  <a:pt x="7754" y="60125"/>
                </a:lnTo>
                <a:lnTo>
                  <a:pt x="0" y="98285"/>
                </a:lnTo>
                <a:lnTo>
                  <a:pt x="0" y="205524"/>
                </a:lnTo>
                <a:lnTo>
                  <a:pt x="7754" y="243682"/>
                </a:lnTo>
                <a:lnTo>
                  <a:pt x="28868" y="274929"/>
                </a:lnTo>
                <a:lnTo>
                  <a:pt x="60120" y="296042"/>
                </a:lnTo>
                <a:lnTo>
                  <a:pt x="98285" y="303796"/>
                </a:lnTo>
                <a:lnTo>
                  <a:pt x="1253109" y="303796"/>
                </a:lnTo>
                <a:lnTo>
                  <a:pt x="1291274" y="296042"/>
                </a:lnTo>
                <a:lnTo>
                  <a:pt x="1322525" y="274929"/>
                </a:lnTo>
                <a:lnTo>
                  <a:pt x="1343639" y="243682"/>
                </a:lnTo>
                <a:lnTo>
                  <a:pt x="1351394" y="205524"/>
                </a:lnTo>
                <a:lnTo>
                  <a:pt x="1351394" y="98285"/>
                </a:lnTo>
                <a:lnTo>
                  <a:pt x="1343639" y="60125"/>
                </a:lnTo>
                <a:lnTo>
                  <a:pt x="1322525" y="28873"/>
                </a:lnTo>
                <a:lnTo>
                  <a:pt x="1291274" y="7756"/>
                </a:lnTo>
                <a:lnTo>
                  <a:pt x="1253109" y="0"/>
                </a:lnTo>
                <a:close/>
              </a:path>
            </a:pathLst>
          </a:custGeom>
          <a:solidFill>
            <a:srgbClr val="FDBE2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5" name="object 65"/>
          <p:cNvSpPr/>
          <p:nvPr/>
        </p:nvSpPr>
        <p:spPr>
          <a:xfrm>
            <a:off x="7380872" y="5386652"/>
            <a:ext cx="1166358" cy="262417"/>
          </a:xfrm>
          <a:custGeom>
            <a:avLst/>
            <a:gdLst/>
            <a:ahLst/>
            <a:cxnLst/>
            <a:rect l="l" t="t" r="r" b="b"/>
            <a:pathLst>
              <a:path w="1351915" h="304164">
                <a:moveTo>
                  <a:pt x="98285" y="0"/>
                </a:moveTo>
                <a:lnTo>
                  <a:pt x="1253109" y="0"/>
                </a:lnTo>
                <a:lnTo>
                  <a:pt x="1291274" y="7756"/>
                </a:lnTo>
                <a:lnTo>
                  <a:pt x="1322525" y="28873"/>
                </a:lnTo>
                <a:lnTo>
                  <a:pt x="1343639" y="60125"/>
                </a:lnTo>
                <a:lnTo>
                  <a:pt x="1351394" y="98285"/>
                </a:lnTo>
                <a:lnTo>
                  <a:pt x="1351394" y="205524"/>
                </a:lnTo>
                <a:lnTo>
                  <a:pt x="1343639" y="243682"/>
                </a:lnTo>
                <a:lnTo>
                  <a:pt x="1322525" y="274929"/>
                </a:lnTo>
                <a:lnTo>
                  <a:pt x="1291274" y="296042"/>
                </a:lnTo>
                <a:lnTo>
                  <a:pt x="1253109" y="303796"/>
                </a:lnTo>
                <a:lnTo>
                  <a:pt x="98285" y="303796"/>
                </a:lnTo>
                <a:lnTo>
                  <a:pt x="60120" y="296042"/>
                </a:lnTo>
                <a:lnTo>
                  <a:pt x="28868" y="274929"/>
                </a:lnTo>
                <a:lnTo>
                  <a:pt x="7754" y="243682"/>
                </a:lnTo>
                <a:lnTo>
                  <a:pt x="0" y="205524"/>
                </a:lnTo>
                <a:lnTo>
                  <a:pt x="0" y="98285"/>
                </a:lnTo>
                <a:lnTo>
                  <a:pt x="7754" y="60125"/>
                </a:lnTo>
                <a:lnTo>
                  <a:pt x="28868" y="28873"/>
                </a:lnTo>
                <a:lnTo>
                  <a:pt x="60120" y="7756"/>
                </a:lnTo>
                <a:lnTo>
                  <a:pt x="98285" y="0"/>
                </a:lnTo>
                <a:close/>
              </a:path>
            </a:pathLst>
          </a:custGeom>
          <a:ln w="18288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6" name="object 66"/>
          <p:cNvSpPr txBox="1"/>
          <p:nvPr/>
        </p:nvSpPr>
        <p:spPr>
          <a:xfrm>
            <a:off x="7473514" y="5405864"/>
            <a:ext cx="976804" cy="200821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1208" b="1" spc="17" dirty="0">
                <a:solidFill>
                  <a:srgbClr val="373435"/>
                </a:solidFill>
                <a:latin typeface="Arial"/>
                <a:cs typeface="Arial"/>
              </a:rPr>
              <a:t>LAND</a:t>
            </a:r>
            <a:r>
              <a:rPr sz="1208" b="1" spc="-43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1208" b="1" spc="-22" dirty="0">
                <a:solidFill>
                  <a:srgbClr val="373435"/>
                </a:solidFill>
                <a:latin typeface="Arial"/>
                <a:cs typeface="Arial"/>
              </a:rPr>
              <a:t>BAY-D</a:t>
            </a:r>
            <a:endParaRPr sz="1208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454798" y="7149078"/>
            <a:ext cx="1166358" cy="262417"/>
          </a:xfrm>
          <a:custGeom>
            <a:avLst/>
            <a:gdLst/>
            <a:ahLst/>
            <a:cxnLst/>
            <a:rect l="l" t="t" r="r" b="b"/>
            <a:pathLst>
              <a:path w="1351915" h="304165">
                <a:moveTo>
                  <a:pt x="1253108" y="0"/>
                </a:moveTo>
                <a:lnTo>
                  <a:pt x="98285" y="0"/>
                </a:lnTo>
                <a:lnTo>
                  <a:pt x="60120" y="7756"/>
                </a:lnTo>
                <a:lnTo>
                  <a:pt x="28868" y="28873"/>
                </a:lnTo>
                <a:lnTo>
                  <a:pt x="7754" y="60125"/>
                </a:lnTo>
                <a:lnTo>
                  <a:pt x="0" y="98285"/>
                </a:lnTo>
                <a:lnTo>
                  <a:pt x="0" y="205524"/>
                </a:lnTo>
                <a:lnTo>
                  <a:pt x="7754" y="243684"/>
                </a:lnTo>
                <a:lnTo>
                  <a:pt x="28868" y="274935"/>
                </a:lnTo>
                <a:lnTo>
                  <a:pt x="60120" y="296053"/>
                </a:lnTo>
                <a:lnTo>
                  <a:pt x="98285" y="303809"/>
                </a:lnTo>
                <a:lnTo>
                  <a:pt x="1253108" y="303809"/>
                </a:lnTo>
                <a:lnTo>
                  <a:pt x="1291274" y="296053"/>
                </a:lnTo>
                <a:lnTo>
                  <a:pt x="1322525" y="274935"/>
                </a:lnTo>
                <a:lnTo>
                  <a:pt x="1343639" y="243684"/>
                </a:lnTo>
                <a:lnTo>
                  <a:pt x="1351394" y="205524"/>
                </a:lnTo>
                <a:lnTo>
                  <a:pt x="1351394" y="98285"/>
                </a:lnTo>
                <a:lnTo>
                  <a:pt x="1343639" y="60125"/>
                </a:lnTo>
                <a:lnTo>
                  <a:pt x="1322525" y="28873"/>
                </a:lnTo>
                <a:lnTo>
                  <a:pt x="1291274" y="7756"/>
                </a:lnTo>
                <a:lnTo>
                  <a:pt x="1253108" y="0"/>
                </a:lnTo>
                <a:close/>
              </a:path>
            </a:pathLst>
          </a:custGeom>
          <a:solidFill>
            <a:srgbClr val="FDBE2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8" name="object 68"/>
          <p:cNvSpPr/>
          <p:nvPr/>
        </p:nvSpPr>
        <p:spPr>
          <a:xfrm>
            <a:off x="4454798" y="7149078"/>
            <a:ext cx="1166358" cy="262417"/>
          </a:xfrm>
          <a:custGeom>
            <a:avLst/>
            <a:gdLst/>
            <a:ahLst/>
            <a:cxnLst/>
            <a:rect l="l" t="t" r="r" b="b"/>
            <a:pathLst>
              <a:path w="1351915" h="304165">
                <a:moveTo>
                  <a:pt x="98285" y="0"/>
                </a:moveTo>
                <a:lnTo>
                  <a:pt x="1253108" y="0"/>
                </a:lnTo>
                <a:lnTo>
                  <a:pt x="1291274" y="7756"/>
                </a:lnTo>
                <a:lnTo>
                  <a:pt x="1322525" y="28873"/>
                </a:lnTo>
                <a:lnTo>
                  <a:pt x="1343639" y="60125"/>
                </a:lnTo>
                <a:lnTo>
                  <a:pt x="1351394" y="98285"/>
                </a:lnTo>
                <a:lnTo>
                  <a:pt x="1351394" y="205524"/>
                </a:lnTo>
                <a:lnTo>
                  <a:pt x="1343639" y="243684"/>
                </a:lnTo>
                <a:lnTo>
                  <a:pt x="1322525" y="274935"/>
                </a:lnTo>
                <a:lnTo>
                  <a:pt x="1291274" y="296053"/>
                </a:lnTo>
                <a:lnTo>
                  <a:pt x="1253108" y="303809"/>
                </a:lnTo>
                <a:lnTo>
                  <a:pt x="98285" y="303809"/>
                </a:lnTo>
                <a:lnTo>
                  <a:pt x="60120" y="296053"/>
                </a:lnTo>
                <a:lnTo>
                  <a:pt x="28868" y="274935"/>
                </a:lnTo>
                <a:lnTo>
                  <a:pt x="7754" y="243684"/>
                </a:lnTo>
                <a:lnTo>
                  <a:pt x="0" y="205524"/>
                </a:lnTo>
                <a:lnTo>
                  <a:pt x="0" y="98285"/>
                </a:lnTo>
                <a:lnTo>
                  <a:pt x="7754" y="60125"/>
                </a:lnTo>
                <a:lnTo>
                  <a:pt x="28868" y="28873"/>
                </a:lnTo>
                <a:lnTo>
                  <a:pt x="60120" y="7756"/>
                </a:lnTo>
                <a:lnTo>
                  <a:pt x="98285" y="0"/>
                </a:lnTo>
                <a:close/>
              </a:path>
            </a:pathLst>
          </a:custGeom>
          <a:ln w="18288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9" name="object 69"/>
          <p:cNvSpPr txBox="1"/>
          <p:nvPr/>
        </p:nvSpPr>
        <p:spPr>
          <a:xfrm>
            <a:off x="4547341" y="7168286"/>
            <a:ext cx="976804" cy="200821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1208" b="1" spc="17" dirty="0">
                <a:solidFill>
                  <a:srgbClr val="373435"/>
                </a:solidFill>
                <a:latin typeface="Arial"/>
                <a:cs typeface="Arial"/>
              </a:rPr>
              <a:t>LAND</a:t>
            </a:r>
            <a:r>
              <a:rPr sz="1208" b="1" spc="-43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1208" b="1" spc="-22" dirty="0">
                <a:solidFill>
                  <a:srgbClr val="373435"/>
                </a:solidFill>
                <a:latin typeface="Arial"/>
                <a:cs typeface="Arial"/>
              </a:rPr>
              <a:t>BAY-B</a:t>
            </a:r>
            <a:endParaRPr sz="1208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901706" y="7468079"/>
            <a:ext cx="362123" cy="126618"/>
          </a:xfrm>
          <a:prstGeom prst="rect">
            <a:avLst/>
          </a:prstGeom>
        </p:spPr>
        <p:txBody>
          <a:bodyPr vert="horz" wrap="square" lIns="0" tIns="13696" rIns="0" bIns="0" rtlCol="0">
            <a:spAutoFit/>
          </a:bodyPr>
          <a:lstStyle/>
          <a:p>
            <a:pPr marL="10956">
              <a:spcBef>
                <a:spcPts val="108"/>
              </a:spcBef>
            </a:pPr>
            <a:r>
              <a:rPr sz="733" b="1" spc="13" dirty="0">
                <a:solidFill>
                  <a:srgbClr val="373435"/>
                </a:solidFill>
                <a:latin typeface="Arial"/>
                <a:cs typeface="Arial"/>
              </a:rPr>
              <a:t>RE</a:t>
            </a:r>
            <a:r>
              <a:rPr sz="733" b="1" spc="-43" dirty="0">
                <a:solidFill>
                  <a:srgbClr val="373435"/>
                </a:solidFill>
                <a:latin typeface="Arial"/>
                <a:cs typeface="Arial"/>
              </a:rPr>
              <a:t>T</a:t>
            </a:r>
            <a:r>
              <a:rPr sz="733" b="1" spc="9" dirty="0">
                <a:solidFill>
                  <a:srgbClr val="373435"/>
                </a:solidFill>
                <a:latin typeface="Arial"/>
                <a:cs typeface="Arial"/>
              </a:rPr>
              <a:t>AIL</a:t>
            </a:r>
            <a:endParaRPr sz="733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354208" y="2655530"/>
            <a:ext cx="1789256" cy="214131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34514" rIns="0" bIns="0" rtlCol="0">
            <a:spAutoFit/>
          </a:bodyPr>
          <a:lstStyle/>
          <a:p>
            <a:pPr marL="133667">
              <a:spcBef>
                <a:spcPts val="272"/>
              </a:spcBef>
            </a:pPr>
            <a:r>
              <a:rPr sz="1165" b="1" spc="-39" dirty="0">
                <a:solidFill>
                  <a:srgbClr val="373435"/>
                </a:solidFill>
                <a:latin typeface="Arial Narrow"/>
                <a:cs typeface="Arial Narrow"/>
              </a:rPr>
              <a:t>Toll </a:t>
            </a:r>
            <a:r>
              <a:rPr sz="1165" b="1" spc="-95" dirty="0">
                <a:solidFill>
                  <a:srgbClr val="373435"/>
                </a:solidFill>
                <a:latin typeface="Arial Narrow"/>
                <a:cs typeface="Arial Narrow"/>
              </a:rPr>
              <a:t>VA </a:t>
            </a:r>
            <a:r>
              <a:rPr sz="1165" b="1" spc="-4" dirty="0">
                <a:solidFill>
                  <a:srgbClr val="373435"/>
                </a:solidFill>
                <a:latin typeface="Arial Narrow"/>
                <a:cs typeface="Arial Narrow"/>
              </a:rPr>
              <a:t>VII, </a:t>
            </a:r>
            <a:r>
              <a:rPr sz="1165" b="1" spc="-108" dirty="0">
                <a:solidFill>
                  <a:srgbClr val="373435"/>
                </a:solidFill>
                <a:latin typeface="Arial Narrow"/>
                <a:cs typeface="Arial Narrow"/>
              </a:rPr>
              <a:t>L.P.</a:t>
            </a:r>
            <a:endParaRPr sz="1165">
              <a:latin typeface="Arial Narrow"/>
              <a:cs typeface="Arial Narrow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760778" y="1517304"/>
            <a:ext cx="271182" cy="48210"/>
          </a:xfrm>
          <a:custGeom>
            <a:avLst/>
            <a:gdLst/>
            <a:ahLst/>
            <a:cxnLst/>
            <a:rect l="l" t="t" r="r" b="b"/>
            <a:pathLst>
              <a:path w="314325" h="55880">
                <a:moveTo>
                  <a:pt x="21120" y="31026"/>
                </a:moveTo>
                <a:lnTo>
                  <a:pt x="11366" y="31026"/>
                </a:lnTo>
                <a:lnTo>
                  <a:pt x="13982" y="31102"/>
                </a:lnTo>
                <a:lnTo>
                  <a:pt x="15201" y="31495"/>
                </a:lnTo>
                <a:lnTo>
                  <a:pt x="19278" y="37172"/>
                </a:lnTo>
                <a:lnTo>
                  <a:pt x="21272" y="40551"/>
                </a:lnTo>
                <a:lnTo>
                  <a:pt x="26796" y="52450"/>
                </a:lnTo>
                <a:lnTo>
                  <a:pt x="28105" y="55676"/>
                </a:lnTo>
                <a:lnTo>
                  <a:pt x="33642" y="53835"/>
                </a:lnTo>
                <a:lnTo>
                  <a:pt x="32791" y="51079"/>
                </a:lnTo>
                <a:lnTo>
                  <a:pt x="30721" y="46164"/>
                </a:lnTo>
                <a:lnTo>
                  <a:pt x="26111" y="36868"/>
                </a:lnTo>
                <a:lnTo>
                  <a:pt x="23583" y="33489"/>
                </a:lnTo>
                <a:lnTo>
                  <a:pt x="21120" y="31026"/>
                </a:lnTo>
                <a:close/>
              </a:path>
              <a:path w="314325" h="55880">
                <a:moveTo>
                  <a:pt x="34251" y="2082"/>
                </a:moveTo>
                <a:lnTo>
                  <a:pt x="11214" y="2082"/>
                </a:lnTo>
                <a:lnTo>
                  <a:pt x="0" y="54762"/>
                </a:lnTo>
                <a:lnTo>
                  <a:pt x="6299" y="54762"/>
                </a:lnTo>
                <a:lnTo>
                  <a:pt x="11366" y="31026"/>
                </a:lnTo>
                <a:lnTo>
                  <a:pt x="31330" y="31026"/>
                </a:lnTo>
                <a:lnTo>
                  <a:pt x="35911" y="27114"/>
                </a:lnTo>
                <a:lnTo>
                  <a:pt x="12293" y="27114"/>
                </a:lnTo>
                <a:lnTo>
                  <a:pt x="16433" y="7378"/>
                </a:lnTo>
                <a:lnTo>
                  <a:pt x="39242" y="7378"/>
                </a:lnTo>
                <a:lnTo>
                  <a:pt x="39242" y="5918"/>
                </a:lnTo>
                <a:lnTo>
                  <a:pt x="34251" y="2082"/>
                </a:lnTo>
                <a:close/>
              </a:path>
              <a:path w="314325" h="55880">
                <a:moveTo>
                  <a:pt x="39242" y="7378"/>
                </a:moveTo>
                <a:lnTo>
                  <a:pt x="29565" y="7378"/>
                </a:lnTo>
                <a:lnTo>
                  <a:pt x="32562" y="9753"/>
                </a:lnTo>
                <a:lnTo>
                  <a:pt x="32562" y="19202"/>
                </a:lnTo>
                <a:lnTo>
                  <a:pt x="30416" y="22428"/>
                </a:lnTo>
                <a:lnTo>
                  <a:pt x="28028" y="24422"/>
                </a:lnTo>
                <a:lnTo>
                  <a:pt x="25501" y="26581"/>
                </a:lnTo>
                <a:lnTo>
                  <a:pt x="22580" y="27114"/>
                </a:lnTo>
                <a:lnTo>
                  <a:pt x="35911" y="27114"/>
                </a:lnTo>
                <a:lnTo>
                  <a:pt x="39242" y="24269"/>
                </a:lnTo>
                <a:lnTo>
                  <a:pt x="39242" y="7378"/>
                </a:lnTo>
                <a:close/>
              </a:path>
              <a:path w="314325" h="55880">
                <a:moveTo>
                  <a:pt x="71881" y="15519"/>
                </a:moveTo>
                <a:lnTo>
                  <a:pt x="60058" y="15519"/>
                </a:lnTo>
                <a:lnTo>
                  <a:pt x="55905" y="17284"/>
                </a:lnTo>
                <a:lnTo>
                  <a:pt x="52069" y="20878"/>
                </a:lnTo>
                <a:lnTo>
                  <a:pt x="46469" y="25996"/>
                </a:lnTo>
                <a:lnTo>
                  <a:pt x="43624" y="34404"/>
                </a:lnTo>
                <a:lnTo>
                  <a:pt x="43706" y="50609"/>
                </a:lnTo>
                <a:lnTo>
                  <a:pt x="49072" y="55600"/>
                </a:lnTo>
                <a:lnTo>
                  <a:pt x="63817" y="55600"/>
                </a:lnTo>
                <a:lnTo>
                  <a:pt x="67817" y="53835"/>
                </a:lnTo>
                <a:lnTo>
                  <a:pt x="70980" y="50609"/>
                </a:lnTo>
                <a:lnTo>
                  <a:pt x="53835" y="50609"/>
                </a:lnTo>
                <a:lnTo>
                  <a:pt x="50304" y="47777"/>
                </a:lnTo>
                <a:lnTo>
                  <a:pt x="50304" y="40932"/>
                </a:lnTo>
                <a:lnTo>
                  <a:pt x="50457" y="39319"/>
                </a:lnTo>
                <a:lnTo>
                  <a:pt x="50838" y="37553"/>
                </a:lnTo>
                <a:lnTo>
                  <a:pt x="64510" y="37553"/>
                </a:lnTo>
                <a:lnTo>
                  <a:pt x="68884" y="36321"/>
                </a:lnTo>
                <a:lnTo>
                  <a:pt x="72360" y="33108"/>
                </a:lnTo>
                <a:lnTo>
                  <a:pt x="52908" y="33108"/>
                </a:lnTo>
                <a:lnTo>
                  <a:pt x="51841" y="33032"/>
                </a:lnTo>
                <a:lnTo>
                  <a:pt x="53835" y="25171"/>
                </a:lnTo>
                <a:lnTo>
                  <a:pt x="58826" y="20281"/>
                </a:lnTo>
                <a:lnTo>
                  <a:pt x="75641" y="20281"/>
                </a:lnTo>
                <a:lnTo>
                  <a:pt x="75641" y="19430"/>
                </a:lnTo>
                <a:lnTo>
                  <a:pt x="71881" y="15519"/>
                </a:lnTo>
                <a:close/>
              </a:path>
              <a:path w="314325" h="55880">
                <a:moveTo>
                  <a:pt x="69113" y="46240"/>
                </a:moveTo>
                <a:lnTo>
                  <a:pt x="65506" y="49466"/>
                </a:lnTo>
                <a:lnTo>
                  <a:pt x="62661" y="50609"/>
                </a:lnTo>
                <a:lnTo>
                  <a:pt x="70980" y="50609"/>
                </a:lnTo>
                <a:lnTo>
                  <a:pt x="71653" y="49923"/>
                </a:lnTo>
                <a:lnTo>
                  <a:pt x="69113" y="46240"/>
                </a:lnTo>
                <a:close/>
              </a:path>
              <a:path w="314325" h="55880">
                <a:moveTo>
                  <a:pt x="64510" y="37553"/>
                </a:moveTo>
                <a:lnTo>
                  <a:pt x="50838" y="37553"/>
                </a:lnTo>
                <a:lnTo>
                  <a:pt x="54140" y="37706"/>
                </a:lnTo>
                <a:lnTo>
                  <a:pt x="63969" y="37706"/>
                </a:lnTo>
                <a:lnTo>
                  <a:pt x="64510" y="37553"/>
                </a:lnTo>
                <a:close/>
              </a:path>
              <a:path w="314325" h="55880">
                <a:moveTo>
                  <a:pt x="75641" y="20281"/>
                </a:moveTo>
                <a:lnTo>
                  <a:pt x="67957" y="20281"/>
                </a:lnTo>
                <a:lnTo>
                  <a:pt x="69570" y="22644"/>
                </a:lnTo>
                <a:lnTo>
                  <a:pt x="69570" y="27457"/>
                </a:lnTo>
                <a:lnTo>
                  <a:pt x="68884" y="28981"/>
                </a:lnTo>
                <a:lnTo>
                  <a:pt x="65658" y="32194"/>
                </a:lnTo>
                <a:lnTo>
                  <a:pt x="62661" y="33108"/>
                </a:lnTo>
                <a:lnTo>
                  <a:pt x="72360" y="33108"/>
                </a:lnTo>
                <a:lnTo>
                  <a:pt x="74269" y="31343"/>
                </a:lnTo>
                <a:lnTo>
                  <a:pt x="75641" y="28600"/>
                </a:lnTo>
                <a:lnTo>
                  <a:pt x="75641" y="20281"/>
                </a:lnTo>
                <a:close/>
              </a:path>
              <a:path w="314325" h="55880">
                <a:moveTo>
                  <a:pt x="90233" y="15519"/>
                </a:moveTo>
                <a:lnTo>
                  <a:pt x="84175" y="16827"/>
                </a:lnTo>
                <a:lnTo>
                  <a:pt x="89776" y="55143"/>
                </a:lnTo>
                <a:lnTo>
                  <a:pt x="95681" y="55143"/>
                </a:lnTo>
                <a:lnTo>
                  <a:pt x="99626" y="48386"/>
                </a:lnTo>
                <a:lnTo>
                  <a:pt x="94005" y="48386"/>
                </a:lnTo>
                <a:lnTo>
                  <a:pt x="93968" y="46164"/>
                </a:lnTo>
                <a:lnTo>
                  <a:pt x="93840" y="44322"/>
                </a:lnTo>
                <a:lnTo>
                  <a:pt x="90233" y="15519"/>
                </a:lnTo>
                <a:close/>
              </a:path>
              <a:path w="314325" h="55880">
                <a:moveTo>
                  <a:pt x="111505" y="16509"/>
                </a:moveTo>
                <a:lnTo>
                  <a:pt x="97383" y="41935"/>
                </a:lnTo>
                <a:lnTo>
                  <a:pt x="95846" y="44627"/>
                </a:lnTo>
                <a:lnTo>
                  <a:pt x="95072" y="46164"/>
                </a:lnTo>
                <a:lnTo>
                  <a:pt x="94157" y="48386"/>
                </a:lnTo>
                <a:lnTo>
                  <a:pt x="99626" y="48386"/>
                </a:lnTo>
                <a:lnTo>
                  <a:pt x="118186" y="16598"/>
                </a:lnTo>
                <a:lnTo>
                  <a:pt x="111505" y="16509"/>
                </a:lnTo>
                <a:close/>
              </a:path>
              <a:path w="314325" h="55880">
                <a:moveTo>
                  <a:pt x="133159" y="15671"/>
                </a:moveTo>
                <a:lnTo>
                  <a:pt x="126631" y="16675"/>
                </a:lnTo>
                <a:lnTo>
                  <a:pt x="118490" y="54762"/>
                </a:lnTo>
                <a:lnTo>
                  <a:pt x="124866" y="54762"/>
                </a:lnTo>
                <a:lnTo>
                  <a:pt x="133159" y="15671"/>
                </a:lnTo>
                <a:close/>
              </a:path>
              <a:path w="314325" h="55880">
                <a:moveTo>
                  <a:pt x="135013" y="0"/>
                </a:moveTo>
                <a:lnTo>
                  <a:pt x="129781" y="0"/>
                </a:lnTo>
                <a:lnTo>
                  <a:pt x="127784" y="2082"/>
                </a:lnTo>
                <a:lnTo>
                  <a:pt x="127711" y="7302"/>
                </a:lnTo>
                <a:lnTo>
                  <a:pt x="129781" y="9372"/>
                </a:lnTo>
                <a:lnTo>
                  <a:pt x="135013" y="9372"/>
                </a:lnTo>
                <a:lnTo>
                  <a:pt x="137083" y="7302"/>
                </a:lnTo>
                <a:lnTo>
                  <a:pt x="137083" y="2082"/>
                </a:lnTo>
                <a:lnTo>
                  <a:pt x="135013" y="0"/>
                </a:lnTo>
                <a:close/>
              </a:path>
              <a:path w="314325" h="55880">
                <a:moveTo>
                  <a:pt x="139458" y="47536"/>
                </a:moveTo>
                <a:lnTo>
                  <a:pt x="137007" y="52146"/>
                </a:lnTo>
                <a:lnTo>
                  <a:pt x="140385" y="54533"/>
                </a:lnTo>
                <a:lnTo>
                  <a:pt x="145376" y="55841"/>
                </a:lnTo>
                <a:lnTo>
                  <a:pt x="159816" y="55841"/>
                </a:lnTo>
                <a:lnTo>
                  <a:pt x="166429" y="51155"/>
                </a:lnTo>
                <a:lnTo>
                  <a:pt x="146596" y="51155"/>
                </a:lnTo>
                <a:lnTo>
                  <a:pt x="142913" y="49923"/>
                </a:lnTo>
                <a:lnTo>
                  <a:pt x="139458" y="47536"/>
                </a:lnTo>
                <a:close/>
              </a:path>
              <a:path w="314325" h="55880">
                <a:moveTo>
                  <a:pt x="162890" y="14985"/>
                </a:moveTo>
                <a:lnTo>
                  <a:pt x="149593" y="14985"/>
                </a:lnTo>
                <a:lnTo>
                  <a:pt x="143306" y="19977"/>
                </a:lnTo>
                <a:lnTo>
                  <a:pt x="143306" y="31343"/>
                </a:lnTo>
                <a:lnTo>
                  <a:pt x="145453" y="33947"/>
                </a:lnTo>
                <a:lnTo>
                  <a:pt x="155282" y="38252"/>
                </a:lnTo>
                <a:lnTo>
                  <a:pt x="159042" y="39941"/>
                </a:lnTo>
                <a:lnTo>
                  <a:pt x="160121" y="41554"/>
                </a:lnTo>
                <a:lnTo>
                  <a:pt x="160121" y="48615"/>
                </a:lnTo>
                <a:lnTo>
                  <a:pt x="156121" y="51155"/>
                </a:lnTo>
                <a:lnTo>
                  <a:pt x="166429" y="51155"/>
                </a:lnTo>
                <a:lnTo>
                  <a:pt x="166877" y="50838"/>
                </a:lnTo>
                <a:lnTo>
                  <a:pt x="166822" y="38252"/>
                </a:lnTo>
                <a:lnTo>
                  <a:pt x="164731" y="35407"/>
                </a:lnTo>
                <a:lnTo>
                  <a:pt x="150748" y="29413"/>
                </a:lnTo>
                <a:lnTo>
                  <a:pt x="149834" y="28028"/>
                </a:lnTo>
                <a:lnTo>
                  <a:pt x="149834" y="21818"/>
                </a:lnTo>
                <a:lnTo>
                  <a:pt x="153517" y="19748"/>
                </a:lnTo>
                <a:lnTo>
                  <a:pt x="168960" y="19748"/>
                </a:lnTo>
                <a:lnTo>
                  <a:pt x="169951" y="17894"/>
                </a:lnTo>
                <a:lnTo>
                  <a:pt x="167106" y="16052"/>
                </a:lnTo>
                <a:lnTo>
                  <a:pt x="162890" y="14985"/>
                </a:lnTo>
                <a:close/>
              </a:path>
              <a:path w="314325" h="55880">
                <a:moveTo>
                  <a:pt x="168960" y="19748"/>
                </a:moveTo>
                <a:lnTo>
                  <a:pt x="161886" y="19748"/>
                </a:lnTo>
                <a:lnTo>
                  <a:pt x="164503" y="20891"/>
                </a:lnTo>
                <a:lnTo>
                  <a:pt x="167487" y="22504"/>
                </a:lnTo>
                <a:lnTo>
                  <a:pt x="168960" y="19748"/>
                </a:lnTo>
                <a:close/>
              </a:path>
              <a:path w="314325" h="55880">
                <a:moveTo>
                  <a:pt x="191528" y="15671"/>
                </a:moveTo>
                <a:lnTo>
                  <a:pt x="185000" y="16675"/>
                </a:lnTo>
                <a:lnTo>
                  <a:pt x="176860" y="54762"/>
                </a:lnTo>
                <a:lnTo>
                  <a:pt x="183235" y="54762"/>
                </a:lnTo>
                <a:lnTo>
                  <a:pt x="191528" y="15671"/>
                </a:lnTo>
                <a:close/>
              </a:path>
              <a:path w="314325" h="55880">
                <a:moveTo>
                  <a:pt x="193370" y="0"/>
                </a:moveTo>
                <a:lnTo>
                  <a:pt x="188150" y="0"/>
                </a:lnTo>
                <a:lnTo>
                  <a:pt x="186141" y="2082"/>
                </a:lnTo>
                <a:lnTo>
                  <a:pt x="186067" y="7302"/>
                </a:lnTo>
                <a:lnTo>
                  <a:pt x="188150" y="9372"/>
                </a:lnTo>
                <a:lnTo>
                  <a:pt x="193370" y="9372"/>
                </a:lnTo>
                <a:lnTo>
                  <a:pt x="195440" y="7302"/>
                </a:lnTo>
                <a:lnTo>
                  <a:pt x="195440" y="2082"/>
                </a:lnTo>
                <a:lnTo>
                  <a:pt x="193370" y="0"/>
                </a:lnTo>
                <a:close/>
              </a:path>
              <a:path w="314325" h="55880">
                <a:moveTo>
                  <a:pt x="229234" y="15366"/>
                </a:moveTo>
                <a:lnTo>
                  <a:pt x="220332" y="15366"/>
                </a:lnTo>
                <a:lnTo>
                  <a:pt x="211886" y="17380"/>
                </a:lnTo>
                <a:lnTo>
                  <a:pt x="205143" y="22950"/>
                </a:lnTo>
                <a:lnTo>
                  <a:pt x="200676" y="31370"/>
                </a:lnTo>
                <a:lnTo>
                  <a:pt x="199059" y="41935"/>
                </a:lnTo>
                <a:lnTo>
                  <a:pt x="199059" y="50609"/>
                </a:lnTo>
                <a:lnTo>
                  <a:pt x="203733" y="55752"/>
                </a:lnTo>
                <a:lnTo>
                  <a:pt x="212026" y="55752"/>
                </a:lnTo>
                <a:lnTo>
                  <a:pt x="220635" y="53697"/>
                </a:lnTo>
                <a:lnTo>
                  <a:pt x="224142" y="50761"/>
                </a:lnTo>
                <a:lnTo>
                  <a:pt x="208343" y="50761"/>
                </a:lnTo>
                <a:lnTo>
                  <a:pt x="205663" y="48310"/>
                </a:lnTo>
                <a:lnTo>
                  <a:pt x="219252" y="20281"/>
                </a:lnTo>
                <a:lnTo>
                  <a:pt x="232812" y="20281"/>
                </a:lnTo>
                <a:lnTo>
                  <a:pt x="229234" y="15366"/>
                </a:lnTo>
                <a:close/>
              </a:path>
              <a:path w="314325" h="55880">
                <a:moveTo>
                  <a:pt x="232812" y="20281"/>
                </a:moveTo>
                <a:lnTo>
                  <a:pt x="223240" y="20281"/>
                </a:lnTo>
                <a:lnTo>
                  <a:pt x="226694" y="22504"/>
                </a:lnTo>
                <a:lnTo>
                  <a:pt x="226624" y="29260"/>
                </a:lnTo>
                <a:lnTo>
                  <a:pt x="225824" y="36997"/>
                </a:lnTo>
                <a:lnTo>
                  <a:pt x="223248" y="44073"/>
                </a:lnTo>
                <a:lnTo>
                  <a:pt x="219017" y="48947"/>
                </a:lnTo>
                <a:lnTo>
                  <a:pt x="213182" y="50761"/>
                </a:lnTo>
                <a:lnTo>
                  <a:pt x="224142" y="50761"/>
                </a:lnTo>
                <a:lnTo>
                  <a:pt x="227364" y="48064"/>
                </a:lnTo>
                <a:lnTo>
                  <a:pt x="231746" y="39652"/>
                </a:lnTo>
                <a:lnTo>
                  <a:pt x="233311" y="29260"/>
                </a:lnTo>
                <a:lnTo>
                  <a:pt x="233311" y="20967"/>
                </a:lnTo>
                <a:lnTo>
                  <a:pt x="232812" y="20281"/>
                </a:lnTo>
                <a:close/>
              </a:path>
              <a:path w="314325" h="55880">
                <a:moveTo>
                  <a:pt x="252653" y="15366"/>
                </a:moveTo>
                <a:lnTo>
                  <a:pt x="247053" y="17970"/>
                </a:lnTo>
                <a:lnTo>
                  <a:pt x="247815" y="20891"/>
                </a:lnTo>
                <a:lnTo>
                  <a:pt x="247815" y="22504"/>
                </a:lnTo>
                <a:lnTo>
                  <a:pt x="246748" y="27419"/>
                </a:lnTo>
                <a:lnTo>
                  <a:pt x="240906" y="54762"/>
                </a:lnTo>
                <a:lnTo>
                  <a:pt x="246748" y="54762"/>
                </a:lnTo>
                <a:lnTo>
                  <a:pt x="252044" y="29806"/>
                </a:lnTo>
                <a:lnTo>
                  <a:pt x="256823" y="23812"/>
                </a:lnTo>
                <a:lnTo>
                  <a:pt x="253034" y="23812"/>
                </a:lnTo>
                <a:lnTo>
                  <a:pt x="254038" y="19888"/>
                </a:lnTo>
                <a:lnTo>
                  <a:pt x="253504" y="17818"/>
                </a:lnTo>
                <a:lnTo>
                  <a:pt x="252653" y="15366"/>
                </a:lnTo>
                <a:close/>
              </a:path>
              <a:path w="314325" h="55880">
                <a:moveTo>
                  <a:pt x="275462" y="20891"/>
                </a:moveTo>
                <a:lnTo>
                  <a:pt x="267779" y="20891"/>
                </a:lnTo>
                <a:lnTo>
                  <a:pt x="269087" y="22199"/>
                </a:lnTo>
                <a:lnTo>
                  <a:pt x="269078" y="25730"/>
                </a:lnTo>
                <a:lnTo>
                  <a:pt x="268935" y="26885"/>
                </a:lnTo>
                <a:lnTo>
                  <a:pt x="268477" y="28879"/>
                </a:lnTo>
                <a:lnTo>
                  <a:pt x="262953" y="54762"/>
                </a:lnTo>
                <a:lnTo>
                  <a:pt x="269011" y="54762"/>
                </a:lnTo>
                <a:lnTo>
                  <a:pt x="275248" y="25653"/>
                </a:lnTo>
                <a:lnTo>
                  <a:pt x="275386" y="24891"/>
                </a:lnTo>
                <a:lnTo>
                  <a:pt x="275462" y="20891"/>
                </a:lnTo>
                <a:close/>
              </a:path>
              <a:path w="314325" h="55880">
                <a:moveTo>
                  <a:pt x="272541" y="15671"/>
                </a:moveTo>
                <a:lnTo>
                  <a:pt x="262953" y="15671"/>
                </a:lnTo>
                <a:lnTo>
                  <a:pt x="257187" y="18275"/>
                </a:lnTo>
                <a:lnTo>
                  <a:pt x="253034" y="23812"/>
                </a:lnTo>
                <a:lnTo>
                  <a:pt x="256823" y="23812"/>
                </a:lnTo>
                <a:lnTo>
                  <a:pt x="257187" y="23355"/>
                </a:lnTo>
                <a:lnTo>
                  <a:pt x="262331" y="20891"/>
                </a:lnTo>
                <a:lnTo>
                  <a:pt x="275462" y="20891"/>
                </a:lnTo>
                <a:lnTo>
                  <a:pt x="275462" y="18592"/>
                </a:lnTo>
                <a:lnTo>
                  <a:pt x="272541" y="15671"/>
                </a:lnTo>
                <a:close/>
              </a:path>
              <a:path w="314325" h="55880">
                <a:moveTo>
                  <a:pt x="283222" y="47536"/>
                </a:moveTo>
                <a:lnTo>
                  <a:pt x="280758" y="52146"/>
                </a:lnTo>
                <a:lnTo>
                  <a:pt x="284137" y="54533"/>
                </a:lnTo>
                <a:lnTo>
                  <a:pt x="289128" y="55841"/>
                </a:lnTo>
                <a:lnTo>
                  <a:pt x="303568" y="55841"/>
                </a:lnTo>
                <a:lnTo>
                  <a:pt x="310193" y="51155"/>
                </a:lnTo>
                <a:lnTo>
                  <a:pt x="290360" y="51155"/>
                </a:lnTo>
                <a:lnTo>
                  <a:pt x="286677" y="49923"/>
                </a:lnTo>
                <a:lnTo>
                  <a:pt x="283222" y="47536"/>
                </a:lnTo>
                <a:close/>
              </a:path>
              <a:path w="314325" h="55880">
                <a:moveTo>
                  <a:pt x="306641" y="14985"/>
                </a:moveTo>
                <a:lnTo>
                  <a:pt x="293357" y="14985"/>
                </a:lnTo>
                <a:lnTo>
                  <a:pt x="287058" y="19977"/>
                </a:lnTo>
                <a:lnTo>
                  <a:pt x="287058" y="31343"/>
                </a:lnTo>
                <a:lnTo>
                  <a:pt x="289204" y="33947"/>
                </a:lnTo>
                <a:lnTo>
                  <a:pt x="302806" y="39941"/>
                </a:lnTo>
                <a:lnTo>
                  <a:pt x="303885" y="41554"/>
                </a:lnTo>
                <a:lnTo>
                  <a:pt x="303885" y="48615"/>
                </a:lnTo>
                <a:lnTo>
                  <a:pt x="299885" y="51155"/>
                </a:lnTo>
                <a:lnTo>
                  <a:pt x="310193" y="51155"/>
                </a:lnTo>
                <a:lnTo>
                  <a:pt x="310641" y="50838"/>
                </a:lnTo>
                <a:lnTo>
                  <a:pt x="310585" y="38252"/>
                </a:lnTo>
                <a:lnTo>
                  <a:pt x="308482" y="35407"/>
                </a:lnTo>
                <a:lnTo>
                  <a:pt x="294512" y="29413"/>
                </a:lnTo>
                <a:lnTo>
                  <a:pt x="293585" y="28028"/>
                </a:lnTo>
                <a:lnTo>
                  <a:pt x="293585" y="21818"/>
                </a:lnTo>
                <a:lnTo>
                  <a:pt x="297268" y="19748"/>
                </a:lnTo>
                <a:lnTo>
                  <a:pt x="312716" y="19748"/>
                </a:lnTo>
                <a:lnTo>
                  <a:pt x="313702" y="17894"/>
                </a:lnTo>
                <a:lnTo>
                  <a:pt x="310870" y="16052"/>
                </a:lnTo>
                <a:lnTo>
                  <a:pt x="306641" y="14985"/>
                </a:lnTo>
                <a:close/>
              </a:path>
              <a:path w="314325" h="55880">
                <a:moveTo>
                  <a:pt x="312716" y="19748"/>
                </a:moveTo>
                <a:lnTo>
                  <a:pt x="305638" y="19748"/>
                </a:lnTo>
                <a:lnTo>
                  <a:pt x="308254" y="20891"/>
                </a:lnTo>
                <a:lnTo>
                  <a:pt x="311251" y="22504"/>
                </a:lnTo>
                <a:lnTo>
                  <a:pt x="312716" y="1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3" name="object 73"/>
          <p:cNvSpPr/>
          <p:nvPr/>
        </p:nvSpPr>
        <p:spPr>
          <a:xfrm>
            <a:off x="12750967" y="1324858"/>
            <a:ext cx="128195" cy="47115"/>
          </a:xfrm>
          <a:custGeom>
            <a:avLst/>
            <a:gdLst/>
            <a:ahLst/>
            <a:cxnLst/>
            <a:rect l="l" t="t" r="r" b="b"/>
            <a:pathLst>
              <a:path w="148590" h="54609">
                <a:moveTo>
                  <a:pt x="30251" y="0"/>
                </a:moveTo>
                <a:lnTo>
                  <a:pt x="11214" y="0"/>
                </a:lnTo>
                <a:lnTo>
                  <a:pt x="0" y="52679"/>
                </a:lnTo>
                <a:lnTo>
                  <a:pt x="21653" y="52679"/>
                </a:lnTo>
                <a:lnTo>
                  <a:pt x="26873" y="50838"/>
                </a:lnTo>
                <a:lnTo>
                  <a:pt x="30592" y="47459"/>
                </a:lnTo>
                <a:lnTo>
                  <a:pt x="7442" y="47459"/>
                </a:lnTo>
                <a:lnTo>
                  <a:pt x="16433" y="5143"/>
                </a:lnTo>
                <a:lnTo>
                  <a:pt x="38971" y="5143"/>
                </a:lnTo>
                <a:lnTo>
                  <a:pt x="33934" y="850"/>
                </a:lnTo>
                <a:lnTo>
                  <a:pt x="30251" y="0"/>
                </a:lnTo>
                <a:close/>
              </a:path>
              <a:path w="148590" h="54609">
                <a:moveTo>
                  <a:pt x="38971" y="5143"/>
                </a:moveTo>
                <a:lnTo>
                  <a:pt x="28257" y="5143"/>
                </a:lnTo>
                <a:lnTo>
                  <a:pt x="31483" y="5841"/>
                </a:lnTo>
                <a:lnTo>
                  <a:pt x="34023" y="9905"/>
                </a:lnTo>
                <a:lnTo>
                  <a:pt x="35547" y="12293"/>
                </a:lnTo>
                <a:lnTo>
                  <a:pt x="36093" y="15443"/>
                </a:lnTo>
                <a:lnTo>
                  <a:pt x="36093" y="26111"/>
                </a:lnTo>
                <a:lnTo>
                  <a:pt x="33477" y="35559"/>
                </a:lnTo>
                <a:lnTo>
                  <a:pt x="28257" y="42011"/>
                </a:lnTo>
                <a:lnTo>
                  <a:pt x="25107" y="45846"/>
                </a:lnTo>
                <a:lnTo>
                  <a:pt x="20193" y="47459"/>
                </a:lnTo>
                <a:lnTo>
                  <a:pt x="30592" y="47459"/>
                </a:lnTo>
                <a:lnTo>
                  <a:pt x="42926" y="12141"/>
                </a:lnTo>
                <a:lnTo>
                  <a:pt x="41236" y="7073"/>
                </a:lnTo>
                <a:lnTo>
                  <a:pt x="38971" y="5143"/>
                </a:lnTo>
                <a:close/>
              </a:path>
              <a:path w="148590" h="54609">
                <a:moveTo>
                  <a:pt x="77164" y="45783"/>
                </a:moveTo>
                <a:lnTo>
                  <a:pt x="72034" y="45783"/>
                </a:lnTo>
                <a:lnTo>
                  <a:pt x="71834" y="48234"/>
                </a:lnTo>
                <a:lnTo>
                  <a:pt x="71791" y="49695"/>
                </a:lnTo>
                <a:lnTo>
                  <a:pt x="72567" y="51765"/>
                </a:lnTo>
                <a:lnTo>
                  <a:pt x="74866" y="54140"/>
                </a:lnTo>
                <a:lnTo>
                  <a:pt x="79629" y="50457"/>
                </a:lnTo>
                <a:lnTo>
                  <a:pt x="77711" y="48399"/>
                </a:lnTo>
                <a:lnTo>
                  <a:pt x="76949" y="46786"/>
                </a:lnTo>
                <a:lnTo>
                  <a:pt x="77164" y="45783"/>
                </a:lnTo>
                <a:close/>
              </a:path>
              <a:path w="148590" h="54609">
                <a:moveTo>
                  <a:pt x="77025" y="13436"/>
                </a:moveTo>
                <a:lnTo>
                  <a:pt x="66967" y="13436"/>
                </a:lnTo>
                <a:lnTo>
                  <a:pt x="61582" y="15824"/>
                </a:lnTo>
                <a:lnTo>
                  <a:pt x="52527" y="25006"/>
                </a:lnTo>
                <a:lnTo>
                  <a:pt x="49606" y="33756"/>
                </a:lnTo>
                <a:lnTo>
                  <a:pt x="49606" y="49695"/>
                </a:lnTo>
                <a:lnTo>
                  <a:pt x="54063" y="53378"/>
                </a:lnTo>
                <a:lnTo>
                  <a:pt x="64655" y="53378"/>
                </a:lnTo>
                <a:lnTo>
                  <a:pt x="69418" y="50380"/>
                </a:lnTo>
                <a:lnTo>
                  <a:pt x="70639" y="48234"/>
                </a:lnTo>
                <a:lnTo>
                  <a:pt x="57746" y="48234"/>
                </a:lnTo>
                <a:lnTo>
                  <a:pt x="55829" y="46393"/>
                </a:lnTo>
                <a:lnTo>
                  <a:pt x="55829" y="35674"/>
                </a:lnTo>
                <a:lnTo>
                  <a:pt x="57365" y="28397"/>
                </a:lnTo>
                <a:lnTo>
                  <a:pt x="64427" y="19951"/>
                </a:lnTo>
                <a:lnTo>
                  <a:pt x="67576" y="18275"/>
                </a:lnTo>
                <a:lnTo>
                  <a:pt x="83140" y="18275"/>
                </a:lnTo>
                <a:lnTo>
                  <a:pt x="83629" y="16586"/>
                </a:lnTo>
                <a:lnTo>
                  <a:pt x="80708" y="14516"/>
                </a:lnTo>
                <a:lnTo>
                  <a:pt x="77025" y="13436"/>
                </a:lnTo>
                <a:close/>
              </a:path>
              <a:path w="148590" h="54609">
                <a:moveTo>
                  <a:pt x="83140" y="18275"/>
                </a:moveTo>
                <a:lnTo>
                  <a:pt x="74180" y="18275"/>
                </a:lnTo>
                <a:lnTo>
                  <a:pt x="75793" y="18668"/>
                </a:lnTo>
                <a:lnTo>
                  <a:pt x="76949" y="19342"/>
                </a:lnTo>
                <a:lnTo>
                  <a:pt x="72796" y="39039"/>
                </a:lnTo>
                <a:lnTo>
                  <a:pt x="70027" y="44399"/>
                </a:lnTo>
                <a:lnTo>
                  <a:pt x="65430" y="48234"/>
                </a:lnTo>
                <a:lnTo>
                  <a:pt x="70639" y="48234"/>
                </a:lnTo>
                <a:lnTo>
                  <a:pt x="72034" y="45783"/>
                </a:lnTo>
                <a:lnTo>
                  <a:pt x="77164" y="45783"/>
                </a:lnTo>
                <a:lnTo>
                  <a:pt x="78333" y="40347"/>
                </a:lnTo>
                <a:lnTo>
                  <a:pt x="81622" y="24561"/>
                </a:lnTo>
                <a:lnTo>
                  <a:pt x="82169" y="22034"/>
                </a:lnTo>
                <a:lnTo>
                  <a:pt x="83140" y="18275"/>
                </a:lnTo>
                <a:close/>
              </a:path>
              <a:path w="148590" h="54609">
                <a:moveTo>
                  <a:pt x="103974" y="18973"/>
                </a:moveTo>
                <a:lnTo>
                  <a:pt x="98132" y="18973"/>
                </a:lnTo>
                <a:lnTo>
                  <a:pt x="93306" y="42087"/>
                </a:lnTo>
                <a:lnTo>
                  <a:pt x="92913" y="44081"/>
                </a:lnTo>
                <a:lnTo>
                  <a:pt x="92684" y="46304"/>
                </a:lnTo>
                <a:lnTo>
                  <a:pt x="92684" y="51688"/>
                </a:lnTo>
                <a:lnTo>
                  <a:pt x="94996" y="53911"/>
                </a:lnTo>
                <a:lnTo>
                  <a:pt x="102133" y="53911"/>
                </a:lnTo>
                <a:lnTo>
                  <a:pt x="104355" y="53378"/>
                </a:lnTo>
                <a:lnTo>
                  <a:pt x="106514" y="52374"/>
                </a:lnTo>
                <a:lnTo>
                  <a:pt x="106514" y="49301"/>
                </a:lnTo>
                <a:lnTo>
                  <a:pt x="99834" y="49301"/>
                </a:lnTo>
                <a:lnTo>
                  <a:pt x="98679" y="48386"/>
                </a:lnTo>
                <a:lnTo>
                  <a:pt x="98721" y="44081"/>
                </a:lnTo>
                <a:lnTo>
                  <a:pt x="98831" y="43091"/>
                </a:lnTo>
                <a:lnTo>
                  <a:pt x="99212" y="41389"/>
                </a:lnTo>
                <a:lnTo>
                  <a:pt x="103974" y="18973"/>
                </a:lnTo>
                <a:close/>
              </a:path>
              <a:path w="148590" h="54609">
                <a:moveTo>
                  <a:pt x="106514" y="48539"/>
                </a:moveTo>
                <a:lnTo>
                  <a:pt x="105283" y="49072"/>
                </a:lnTo>
                <a:lnTo>
                  <a:pt x="104203" y="49301"/>
                </a:lnTo>
                <a:lnTo>
                  <a:pt x="106514" y="49301"/>
                </a:lnTo>
                <a:lnTo>
                  <a:pt x="106514" y="48539"/>
                </a:lnTo>
                <a:close/>
              </a:path>
              <a:path w="148590" h="54609">
                <a:moveTo>
                  <a:pt x="114655" y="14439"/>
                </a:moveTo>
                <a:lnTo>
                  <a:pt x="93992" y="14439"/>
                </a:lnTo>
                <a:lnTo>
                  <a:pt x="93154" y="18973"/>
                </a:lnTo>
                <a:lnTo>
                  <a:pt x="112268" y="18973"/>
                </a:lnTo>
                <a:lnTo>
                  <a:pt x="114655" y="14439"/>
                </a:lnTo>
                <a:close/>
              </a:path>
              <a:path w="148590" h="54609">
                <a:moveTo>
                  <a:pt x="108280" y="3378"/>
                </a:moveTo>
                <a:lnTo>
                  <a:pt x="101752" y="4762"/>
                </a:lnTo>
                <a:lnTo>
                  <a:pt x="100825" y="7683"/>
                </a:lnTo>
                <a:lnTo>
                  <a:pt x="99834" y="11366"/>
                </a:lnTo>
                <a:lnTo>
                  <a:pt x="99060" y="14439"/>
                </a:lnTo>
                <a:lnTo>
                  <a:pt x="105130" y="14439"/>
                </a:lnTo>
                <a:lnTo>
                  <a:pt x="105816" y="11137"/>
                </a:lnTo>
                <a:lnTo>
                  <a:pt x="107276" y="6222"/>
                </a:lnTo>
                <a:lnTo>
                  <a:pt x="108280" y="3378"/>
                </a:lnTo>
                <a:close/>
              </a:path>
              <a:path w="148590" h="54609">
                <a:moveTo>
                  <a:pt x="144602" y="13436"/>
                </a:moveTo>
                <a:lnTo>
                  <a:pt x="132778" y="13436"/>
                </a:lnTo>
                <a:lnTo>
                  <a:pt x="128625" y="15201"/>
                </a:lnTo>
                <a:lnTo>
                  <a:pt x="124790" y="18808"/>
                </a:lnTo>
                <a:lnTo>
                  <a:pt x="119189" y="23926"/>
                </a:lnTo>
                <a:lnTo>
                  <a:pt x="116344" y="32334"/>
                </a:lnTo>
                <a:lnTo>
                  <a:pt x="116426" y="48539"/>
                </a:lnTo>
                <a:lnTo>
                  <a:pt x="121793" y="53530"/>
                </a:lnTo>
                <a:lnTo>
                  <a:pt x="136537" y="53530"/>
                </a:lnTo>
                <a:lnTo>
                  <a:pt x="140538" y="51765"/>
                </a:lnTo>
                <a:lnTo>
                  <a:pt x="143690" y="48539"/>
                </a:lnTo>
                <a:lnTo>
                  <a:pt x="126555" y="48539"/>
                </a:lnTo>
                <a:lnTo>
                  <a:pt x="123024" y="45694"/>
                </a:lnTo>
                <a:lnTo>
                  <a:pt x="123024" y="38861"/>
                </a:lnTo>
                <a:lnTo>
                  <a:pt x="123177" y="37249"/>
                </a:lnTo>
                <a:lnTo>
                  <a:pt x="123558" y="35483"/>
                </a:lnTo>
                <a:lnTo>
                  <a:pt x="137231" y="35483"/>
                </a:lnTo>
                <a:lnTo>
                  <a:pt x="141605" y="34251"/>
                </a:lnTo>
                <a:lnTo>
                  <a:pt x="145085" y="31026"/>
                </a:lnTo>
                <a:lnTo>
                  <a:pt x="125628" y="31026"/>
                </a:lnTo>
                <a:lnTo>
                  <a:pt x="124561" y="30949"/>
                </a:lnTo>
                <a:lnTo>
                  <a:pt x="126555" y="23088"/>
                </a:lnTo>
                <a:lnTo>
                  <a:pt x="131546" y="18199"/>
                </a:lnTo>
                <a:lnTo>
                  <a:pt x="148361" y="18199"/>
                </a:lnTo>
                <a:lnTo>
                  <a:pt x="148361" y="17360"/>
                </a:lnTo>
                <a:lnTo>
                  <a:pt x="144602" y="13436"/>
                </a:lnTo>
                <a:close/>
              </a:path>
              <a:path w="148590" h="54609">
                <a:moveTo>
                  <a:pt x="141833" y="44157"/>
                </a:moveTo>
                <a:lnTo>
                  <a:pt x="138226" y="47383"/>
                </a:lnTo>
                <a:lnTo>
                  <a:pt x="135394" y="48539"/>
                </a:lnTo>
                <a:lnTo>
                  <a:pt x="143690" y="48539"/>
                </a:lnTo>
                <a:lnTo>
                  <a:pt x="144373" y="47840"/>
                </a:lnTo>
                <a:lnTo>
                  <a:pt x="141833" y="44157"/>
                </a:lnTo>
                <a:close/>
              </a:path>
              <a:path w="148590" h="54609">
                <a:moveTo>
                  <a:pt x="137231" y="35483"/>
                </a:moveTo>
                <a:lnTo>
                  <a:pt x="123558" y="35483"/>
                </a:lnTo>
                <a:lnTo>
                  <a:pt x="126860" y="35636"/>
                </a:lnTo>
                <a:lnTo>
                  <a:pt x="136690" y="35636"/>
                </a:lnTo>
                <a:lnTo>
                  <a:pt x="137231" y="35483"/>
                </a:lnTo>
                <a:close/>
              </a:path>
              <a:path w="148590" h="54609">
                <a:moveTo>
                  <a:pt x="148361" y="18199"/>
                </a:moveTo>
                <a:lnTo>
                  <a:pt x="140677" y="18199"/>
                </a:lnTo>
                <a:lnTo>
                  <a:pt x="142290" y="20573"/>
                </a:lnTo>
                <a:lnTo>
                  <a:pt x="142290" y="25387"/>
                </a:lnTo>
                <a:lnTo>
                  <a:pt x="141605" y="26911"/>
                </a:lnTo>
                <a:lnTo>
                  <a:pt x="138379" y="30124"/>
                </a:lnTo>
                <a:lnTo>
                  <a:pt x="135394" y="31026"/>
                </a:lnTo>
                <a:lnTo>
                  <a:pt x="145085" y="31026"/>
                </a:lnTo>
                <a:lnTo>
                  <a:pt x="146977" y="29273"/>
                </a:lnTo>
                <a:lnTo>
                  <a:pt x="148361" y="26517"/>
                </a:lnTo>
                <a:lnTo>
                  <a:pt x="148361" y="1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4" name="object 74"/>
          <p:cNvSpPr txBox="1"/>
          <p:nvPr/>
        </p:nvSpPr>
        <p:spPr>
          <a:xfrm>
            <a:off x="12700774" y="1379261"/>
            <a:ext cx="441014" cy="87352"/>
          </a:xfrm>
          <a:prstGeom prst="rect">
            <a:avLst/>
          </a:prstGeom>
        </p:spPr>
        <p:txBody>
          <a:bodyPr vert="horz" wrap="square" lIns="0" tIns="14244" rIns="0" bIns="0" rtlCol="0">
            <a:spAutoFit/>
          </a:bodyPr>
          <a:lstStyle/>
          <a:p>
            <a:pPr marL="23556">
              <a:spcBef>
                <a:spcPts val="112"/>
              </a:spcBef>
            </a:pP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10/17/19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519525" y="8393137"/>
            <a:ext cx="185608" cy="1298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6" name="object 76"/>
          <p:cNvSpPr txBox="1"/>
          <p:nvPr/>
        </p:nvSpPr>
        <p:spPr>
          <a:xfrm>
            <a:off x="12699387" y="1485171"/>
            <a:ext cx="443753" cy="164806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5478" rIns="0" bIns="0" rtlCol="0">
            <a:spAutoFit/>
          </a:bodyPr>
          <a:lstStyle/>
          <a:p>
            <a:pPr>
              <a:spcBef>
                <a:spcPts val="43"/>
              </a:spcBef>
            </a:pPr>
            <a:endParaRPr sz="561">
              <a:latin typeface="Times New Roman"/>
              <a:cs typeface="Times New Roman"/>
            </a:endParaRPr>
          </a:p>
          <a:p>
            <a:pPr marL="27391">
              <a:spcBef>
                <a:spcPts val="4"/>
              </a:spcBef>
            </a:pPr>
            <a:r>
              <a:rPr sz="474" b="1" spc="17" dirty="0">
                <a:solidFill>
                  <a:srgbClr val="373435"/>
                </a:solidFill>
                <a:latin typeface="Arial Narrow"/>
                <a:cs typeface="Arial Narrow"/>
              </a:rPr>
              <a:t>Rev1.</a:t>
            </a:r>
            <a:r>
              <a:rPr sz="474" b="1" spc="-13" dirty="0">
                <a:solidFill>
                  <a:srgbClr val="373435"/>
                </a:solidFill>
                <a:latin typeface="Arial Narrow"/>
                <a:cs typeface="Arial Narrow"/>
              </a:rPr>
              <a:t> </a:t>
            </a: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02/20/20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688205" y="8740588"/>
            <a:ext cx="246529" cy="298575"/>
          </a:xfrm>
          <a:custGeom>
            <a:avLst/>
            <a:gdLst/>
            <a:ahLst/>
            <a:cxnLst/>
            <a:rect l="l" t="t" r="r" b="b"/>
            <a:pathLst>
              <a:path w="285750" h="346075">
                <a:moveTo>
                  <a:pt x="285534" y="0"/>
                </a:moveTo>
                <a:lnTo>
                  <a:pt x="152285" y="54470"/>
                </a:lnTo>
                <a:lnTo>
                  <a:pt x="189547" y="84645"/>
                </a:lnTo>
                <a:lnTo>
                  <a:pt x="0" y="318706"/>
                </a:lnTo>
                <a:lnTo>
                  <a:pt x="33121" y="345528"/>
                </a:lnTo>
                <a:lnTo>
                  <a:pt x="222669" y="111480"/>
                </a:lnTo>
                <a:lnTo>
                  <a:pt x="265396" y="111480"/>
                </a:lnTo>
                <a:lnTo>
                  <a:pt x="285534" y="0"/>
                </a:lnTo>
                <a:close/>
              </a:path>
              <a:path w="285750" h="346075">
                <a:moveTo>
                  <a:pt x="265396" y="111480"/>
                </a:moveTo>
                <a:lnTo>
                  <a:pt x="222669" y="111480"/>
                </a:lnTo>
                <a:lnTo>
                  <a:pt x="259943" y="141668"/>
                </a:lnTo>
                <a:lnTo>
                  <a:pt x="265396" y="11148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8" name="object 78"/>
          <p:cNvSpPr/>
          <p:nvPr/>
        </p:nvSpPr>
        <p:spPr>
          <a:xfrm>
            <a:off x="10688205" y="8740588"/>
            <a:ext cx="246529" cy="298575"/>
          </a:xfrm>
          <a:custGeom>
            <a:avLst/>
            <a:gdLst/>
            <a:ahLst/>
            <a:cxnLst/>
            <a:rect l="l" t="t" r="r" b="b"/>
            <a:pathLst>
              <a:path w="285750" h="346075">
                <a:moveTo>
                  <a:pt x="285534" y="0"/>
                </a:moveTo>
                <a:lnTo>
                  <a:pt x="272732" y="70827"/>
                </a:lnTo>
                <a:lnTo>
                  <a:pt x="259943" y="141668"/>
                </a:lnTo>
                <a:lnTo>
                  <a:pt x="222669" y="111480"/>
                </a:lnTo>
                <a:lnTo>
                  <a:pt x="33121" y="345528"/>
                </a:lnTo>
                <a:lnTo>
                  <a:pt x="0" y="318706"/>
                </a:lnTo>
                <a:lnTo>
                  <a:pt x="189547" y="84645"/>
                </a:lnTo>
                <a:lnTo>
                  <a:pt x="152285" y="54470"/>
                </a:lnTo>
                <a:lnTo>
                  <a:pt x="218909" y="27228"/>
                </a:lnTo>
                <a:lnTo>
                  <a:pt x="285534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9" name="object 79"/>
          <p:cNvSpPr txBox="1"/>
          <p:nvPr/>
        </p:nvSpPr>
        <p:spPr>
          <a:xfrm>
            <a:off x="10943191" y="8436029"/>
            <a:ext cx="212015" cy="329613"/>
          </a:xfrm>
          <a:prstGeom prst="rect">
            <a:avLst/>
          </a:prstGeom>
        </p:spPr>
        <p:txBody>
          <a:bodyPr vert="horz" wrap="square" lIns="0" tIns="10957" rIns="0" bIns="0" rtlCol="0">
            <a:spAutoFit/>
          </a:bodyPr>
          <a:lstStyle/>
          <a:p>
            <a:pPr marL="10956">
              <a:spcBef>
                <a:spcPts val="86"/>
              </a:spcBef>
            </a:pPr>
            <a:r>
              <a:rPr sz="2070" b="1" spc="-4" dirty="0">
                <a:solidFill>
                  <a:srgbClr val="373435"/>
                </a:solidFill>
                <a:latin typeface="Arial"/>
                <a:cs typeface="Arial"/>
              </a:rPr>
              <a:t>N</a:t>
            </a:r>
            <a:endParaRPr sz="207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752511" y="8798651"/>
            <a:ext cx="390612" cy="261673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75055" rIns="0" bIns="0" rtlCol="0">
            <a:spAutoFit/>
          </a:bodyPr>
          <a:lstStyle/>
          <a:p>
            <a:pPr marL="25199" algn="ctr">
              <a:spcBef>
                <a:spcPts val="591"/>
              </a:spcBef>
            </a:pPr>
            <a:r>
              <a:rPr sz="1208" dirty="0">
                <a:solidFill>
                  <a:srgbClr val="373435"/>
                </a:solidFill>
                <a:latin typeface="Arial"/>
                <a:cs typeface="Arial"/>
              </a:rPr>
              <a:t>2</a:t>
            </a:r>
            <a:endParaRPr sz="1208">
              <a:latin typeface="Arial"/>
              <a:cs typeface="Arial"/>
            </a:endParaRP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936" y="1030000"/>
            <a:ext cx="2004010" cy="216273"/>
          </a:xfrm>
          <a:prstGeom prst="rect">
            <a:avLst/>
          </a:prstGeom>
        </p:spPr>
        <p:txBody>
          <a:bodyPr vert="horz" wrap="square" lIns="0" tIns="10409" rIns="0" bIns="0" rtlCol="0">
            <a:spAutoFit/>
          </a:bodyPr>
          <a:lstStyle/>
          <a:p>
            <a:pPr marL="10956">
              <a:spcBef>
                <a:spcPts val="82"/>
              </a:spcBef>
            </a:pPr>
            <a:r>
              <a:rPr sz="1337" b="1" spc="13" dirty="0">
                <a:solidFill>
                  <a:srgbClr val="231F20"/>
                </a:solidFill>
                <a:latin typeface="Calibri"/>
                <a:cs typeface="Calibri"/>
              </a:rPr>
              <a:t>Conceptual </a:t>
            </a:r>
            <a:r>
              <a:rPr sz="1337" b="1" spc="26" dirty="0">
                <a:solidFill>
                  <a:srgbClr val="231F20"/>
                </a:solidFill>
                <a:latin typeface="Calibri"/>
                <a:cs typeface="Calibri"/>
              </a:rPr>
              <a:t>Landscape</a:t>
            </a:r>
            <a:r>
              <a:rPr sz="1337" b="1" spc="3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37" b="1" spc="-9" dirty="0">
                <a:solidFill>
                  <a:srgbClr val="231F20"/>
                </a:solidFill>
                <a:latin typeface="Calibri"/>
                <a:cs typeface="Calibri"/>
              </a:rPr>
              <a:t>Plan</a:t>
            </a:r>
            <a:endParaRPr sz="1337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174" y="1283091"/>
            <a:ext cx="2012776" cy="0"/>
          </a:xfrm>
          <a:custGeom>
            <a:avLst/>
            <a:gdLst/>
            <a:ahLst/>
            <a:cxnLst/>
            <a:rect l="l" t="t" r="r" b="b"/>
            <a:pathLst>
              <a:path w="2332990">
                <a:moveTo>
                  <a:pt x="0" y="0"/>
                </a:moveTo>
                <a:lnTo>
                  <a:pt x="2332736" y="0"/>
                </a:lnTo>
              </a:path>
            </a:pathLst>
          </a:custGeom>
          <a:ln w="20193">
            <a:solidFill>
              <a:srgbClr val="96989A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" name="object 4"/>
          <p:cNvSpPr/>
          <p:nvPr/>
        </p:nvSpPr>
        <p:spPr>
          <a:xfrm>
            <a:off x="11982335" y="5340747"/>
            <a:ext cx="1039806" cy="1793091"/>
          </a:xfrm>
          <a:custGeom>
            <a:avLst/>
            <a:gdLst/>
            <a:ahLst/>
            <a:cxnLst/>
            <a:rect l="l" t="t" r="r" b="b"/>
            <a:pathLst>
              <a:path w="1205230" h="2078354">
                <a:moveTo>
                  <a:pt x="0" y="0"/>
                </a:moveTo>
                <a:lnTo>
                  <a:pt x="1204734" y="0"/>
                </a:lnTo>
                <a:lnTo>
                  <a:pt x="1204734" y="2078075"/>
                </a:lnTo>
                <a:lnTo>
                  <a:pt x="0" y="2078075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" name="object 5"/>
          <p:cNvSpPr/>
          <p:nvPr/>
        </p:nvSpPr>
        <p:spPr>
          <a:xfrm>
            <a:off x="11354202" y="1075285"/>
            <a:ext cx="1789256" cy="213111"/>
          </a:xfrm>
          <a:custGeom>
            <a:avLst/>
            <a:gdLst/>
            <a:ahLst/>
            <a:cxnLst/>
            <a:rect l="l" t="t" r="r" b="b"/>
            <a:pathLst>
              <a:path w="2073909" h="247015">
                <a:moveTo>
                  <a:pt x="2073452" y="246964"/>
                </a:moveTo>
                <a:lnTo>
                  <a:pt x="0" y="246964"/>
                </a:lnTo>
                <a:lnTo>
                  <a:pt x="0" y="0"/>
                </a:lnTo>
                <a:lnTo>
                  <a:pt x="2073452" y="0"/>
                </a:lnTo>
                <a:lnTo>
                  <a:pt x="2073452" y="246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" name="object 6"/>
          <p:cNvSpPr/>
          <p:nvPr/>
        </p:nvSpPr>
        <p:spPr>
          <a:xfrm>
            <a:off x="11420416" y="1143647"/>
            <a:ext cx="1278447" cy="88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" name="object 7"/>
          <p:cNvSpPr/>
          <p:nvPr/>
        </p:nvSpPr>
        <p:spPr>
          <a:xfrm>
            <a:off x="12709787" y="1836002"/>
            <a:ext cx="431153" cy="0"/>
          </a:xfrm>
          <a:custGeom>
            <a:avLst/>
            <a:gdLst/>
            <a:ahLst/>
            <a:cxnLst/>
            <a:rect l="l" t="t" r="r" b="b"/>
            <a:pathLst>
              <a:path w="499744">
                <a:moveTo>
                  <a:pt x="0" y="0"/>
                </a:moveTo>
                <a:lnTo>
                  <a:pt x="499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" name="object 8"/>
          <p:cNvSpPr/>
          <p:nvPr/>
        </p:nvSpPr>
        <p:spPr>
          <a:xfrm>
            <a:off x="11354208" y="2112226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" name="object 9"/>
          <p:cNvSpPr/>
          <p:nvPr/>
        </p:nvSpPr>
        <p:spPr>
          <a:xfrm>
            <a:off x="11354208" y="2932289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" name="object 10"/>
          <p:cNvSpPr/>
          <p:nvPr/>
        </p:nvSpPr>
        <p:spPr>
          <a:xfrm>
            <a:off x="11354208" y="1154077"/>
            <a:ext cx="0" cy="7951395"/>
          </a:xfrm>
          <a:custGeom>
            <a:avLst/>
            <a:gdLst/>
            <a:ahLst/>
            <a:cxnLst/>
            <a:rect l="l" t="t" r="r" b="b"/>
            <a:pathLst>
              <a:path h="9216390">
                <a:moveTo>
                  <a:pt x="0" y="0"/>
                </a:moveTo>
                <a:lnTo>
                  <a:pt x="0" y="9215958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" name="object 11"/>
          <p:cNvSpPr/>
          <p:nvPr/>
        </p:nvSpPr>
        <p:spPr>
          <a:xfrm>
            <a:off x="13143066" y="1154077"/>
            <a:ext cx="0" cy="7951395"/>
          </a:xfrm>
          <a:custGeom>
            <a:avLst/>
            <a:gdLst/>
            <a:ahLst/>
            <a:cxnLst/>
            <a:rect l="l" t="t" r="r" b="b"/>
            <a:pathLst>
              <a:path h="9216390">
                <a:moveTo>
                  <a:pt x="0" y="0"/>
                </a:moveTo>
                <a:lnTo>
                  <a:pt x="0" y="9215958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" name="object 12"/>
          <p:cNvSpPr/>
          <p:nvPr/>
        </p:nvSpPr>
        <p:spPr>
          <a:xfrm>
            <a:off x="11354208" y="8798651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" name="object 13"/>
          <p:cNvSpPr/>
          <p:nvPr/>
        </p:nvSpPr>
        <p:spPr>
          <a:xfrm>
            <a:off x="11354208" y="8492438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" name="object 14"/>
          <p:cNvSpPr/>
          <p:nvPr/>
        </p:nvSpPr>
        <p:spPr>
          <a:xfrm>
            <a:off x="11354208" y="8077275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" name="object 15"/>
          <p:cNvSpPr/>
          <p:nvPr/>
        </p:nvSpPr>
        <p:spPr>
          <a:xfrm>
            <a:off x="11403236" y="8113523"/>
            <a:ext cx="334732" cy="61358"/>
          </a:xfrm>
          <a:custGeom>
            <a:avLst/>
            <a:gdLst/>
            <a:ahLst/>
            <a:cxnLst/>
            <a:rect l="l" t="t" r="r" b="b"/>
            <a:pathLst>
              <a:path w="387984" h="71120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60" y="50596"/>
                </a:lnTo>
                <a:lnTo>
                  <a:pt x="10363" y="50596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387984" h="71120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596"/>
                </a:lnTo>
                <a:lnTo>
                  <a:pt x="30660" y="50596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387984" h="71120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387984" h="71120">
                <a:moveTo>
                  <a:pt x="60058" y="15659"/>
                </a:moveTo>
                <a:lnTo>
                  <a:pt x="53530" y="16662"/>
                </a:lnTo>
                <a:lnTo>
                  <a:pt x="45389" y="54749"/>
                </a:lnTo>
                <a:lnTo>
                  <a:pt x="51765" y="54749"/>
                </a:lnTo>
                <a:lnTo>
                  <a:pt x="60058" y="15659"/>
                </a:lnTo>
                <a:close/>
              </a:path>
              <a:path w="387984" h="71120">
                <a:moveTo>
                  <a:pt x="61899" y="0"/>
                </a:moveTo>
                <a:lnTo>
                  <a:pt x="56680" y="0"/>
                </a:lnTo>
                <a:lnTo>
                  <a:pt x="54683" y="2070"/>
                </a:lnTo>
                <a:lnTo>
                  <a:pt x="54610" y="7289"/>
                </a:lnTo>
                <a:lnTo>
                  <a:pt x="56680" y="9359"/>
                </a:lnTo>
                <a:lnTo>
                  <a:pt x="61899" y="9359"/>
                </a:lnTo>
                <a:lnTo>
                  <a:pt x="63982" y="7289"/>
                </a:lnTo>
                <a:lnTo>
                  <a:pt x="63982" y="2070"/>
                </a:lnTo>
                <a:lnTo>
                  <a:pt x="61899" y="0"/>
                </a:lnTo>
                <a:close/>
              </a:path>
              <a:path w="387984" h="71120">
                <a:moveTo>
                  <a:pt x="65430" y="62128"/>
                </a:moveTo>
                <a:lnTo>
                  <a:pt x="63207" y="66967"/>
                </a:lnTo>
                <a:lnTo>
                  <a:pt x="68046" y="69418"/>
                </a:lnTo>
                <a:lnTo>
                  <a:pt x="72034" y="70421"/>
                </a:lnTo>
                <a:lnTo>
                  <a:pt x="87858" y="70421"/>
                </a:lnTo>
                <a:lnTo>
                  <a:pt x="93687" y="66268"/>
                </a:lnTo>
                <a:lnTo>
                  <a:pt x="93912" y="65354"/>
                </a:lnTo>
                <a:lnTo>
                  <a:pt x="72732" y="65354"/>
                </a:lnTo>
                <a:lnTo>
                  <a:pt x="69430" y="64427"/>
                </a:lnTo>
                <a:lnTo>
                  <a:pt x="65430" y="62128"/>
                </a:lnTo>
                <a:close/>
              </a:path>
              <a:path w="387984" h="71120">
                <a:moveTo>
                  <a:pt x="97664" y="48831"/>
                </a:moveTo>
                <a:lnTo>
                  <a:pt x="91935" y="48831"/>
                </a:lnTo>
                <a:lnTo>
                  <a:pt x="90322" y="55829"/>
                </a:lnTo>
                <a:lnTo>
                  <a:pt x="88544" y="63347"/>
                </a:lnTo>
                <a:lnTo>
                  <a:pt x="84861" y="65354"/>
                </a:lnTo>
                <a:lnTo>
                  <a:pt x="93912" y="65354"/>
                </a:lnTo>
                <a:lnTo>
                  <a:pt x="96456" y="54978"/>
                </a:lnTo>
                <a:lnTo>
                  <a:pt x="97002" y="52832"/>
                </a:lnTo>
                <a:lnTo>
                  <a:pt x="97664" y="48831"/>
                </a:lnTo>
                <a:close/>
              </a:path>
              <a:path w="387984" h="71120">
                <a:moveTo>
                  <a:pt x="97459" y="15354"/>
                </a:moveTo>
                <a:lnTo>
                  <a:pt x="85940" y="15354"/>
                </a:lnTo>
                <a:lnTo>
                  <a:pt x="81178" y="17272"/>
                </a:lnTo>
                <a:lnTo>
                  <a:pt x="71970" y="25641"/>
                </a:lnTo>
                <a:lnTo>
                  <a:pt x="68046" y="34239"/>
                </a:lnTo>
                <a:lnTo>
                  <a:pt x="68046" y="50761"/>
                </a:lnTo>
                <a:lnTo>
                  <a:pt x="72034" y="55435"/>
                </a:lnTo>
                <a:lnTo>
                  <a:pt x="84175" y="55435"/>
                </a:lnTo>
                <a:lnTo>
                  <a:pt x="88087" y="53822"/>
                </a:lnTo>
                <a:lnTo>
                  <a:pt x="90809" y="50292"/>
                </a:lnTo>
                <a:lnTo>
                  <a:pt x="76796" y="50292"/>
                </a:lnTo>
                <a:lnTo>
                  <a:pt x="74498" y="48069"/>
                </a:lnTo>
                <a:lnTo>
                  <a:pt x="74498" y="36779"/>
                </a:lnTo>
                <a:lnTo>
                  <a:pt x="77647" y="27952"/>
                </a:lnTo>
                <a:lnTo>
                  <a:pt x="81254" y="24574"/>
                </a:lnTo>
                <a:lnTo>
                  <a:pt x="84251" y="21729"/>
                </a:lnTo>
                <a:lnTo>
                  <a:pt x="87477" y="20650"/>
                </a:lnTo>
                <a:lnTo>
                  <a:pt x="103781" y="20650"/>
                </a:lnTo>
                <a:lnTo>
                  <a:pt x="103911" y="20193"/>
                </a:lnTo>
                <a:lnTo>
                  <a:pt x="104444" y="18732"/>
                </a:lnTo>
                <a:lnTo>
                  <a:pt x="100609" y="16281"/>
                </a:lnTo>
                <a:lnTo>
                  <a:pt x="97459" y="15354"/>
                </a:lnTo>
                <a:close/>
              </a:path>
              <a:path w="387984" h="71120">
                <a:moveTo>
                  <a:pt x="103781" y="20650"/>
                </a:moveTo>
                <a:lnTo>
                  <a:pt x="93853" y="20650"/>
                </a:lnTo>
                <a:lnTo>
                  <a:pt x="95770" y="20955"/>
                </a:lnTo>
                <a:lnTo>
                  <a:pt x="97536" y="21805"/>
                </a:lnTo>
                <a:lnTo>
                  <a:pt x="93459" y="41084"/>
                </a:lnTo>
                <a:lnTo>
                  <a:pt x="89471" y="47840"/>
                </a:lnTo>
                <a:lnTo>
                  <a:pt x="85090" y="50292"/>
                </a:lnTo>
                <a:lnTo>
                  <a:pt x="90809" y="50292"/>
                </a:lnTo>
                <a:lnTo>
                  <a:pt x="91935" y="48831"/>
                </a:lnTo>
                <a:lnTo>
                  <a:pt x="97664" y="48831"/>
                </a:lnTo>
                <a:lnTo>
                  <a:pt x="97840" y="47764"/>
                </a:lnTo>
                <a:lnTo>
                  <a:pt x="98615" y="44234"/>
                </a:lnTo>
                <a:lnTo>
                  <a:pt x="102908" y="23723"/>
                </a:lnTo>
                <a:lnTo>
                  <a:pt x="103781" y="20650"/>
                </a:lnTo>
                <a:close/>
              </a:path>
              <a:path w="387984" h="71120">
                <a:moveTo>
                  <a:pt x="123418" y="15354"/>
                </a:moveTo>
                <a:lnTo>
                  <a:pt x="117805" y="17970"/>
                </a:lnTo>
                <a:lnTo>
                  <a:pt x="118579" y="20878"/>
                </a:lnTo>
                <a:lnTo>
                  <a:pt x="118579" y="22491"/>
                </a:lnTo>
                <a:lnTo>
                  <a:pt x="117500" y="27406"/>
                </a:lnTo>
                <a:lnTo>
                  <a:pt x="111671" y="54749"/>
                </a:lnTo>
                <a:lnTo>
                  <a:pt x="117500" y="54749"/>
                </a:lnTo>
                <a:lnTo>
                  <a:pt x="122809" y="29794"/>
                </a:lnTo>
                <a:lnTo>
                  <a:pt x="127588" y="23799"/>
                </a:lnTo>
                <a:lnTo>
                  <a:pt x="123799" y="23799"/>
                </a:lnTo>
                <a:lnTo>
                  <a:pt x="124802" y="19888"/>
                </a:lnTo>
                <a:lnTo>
                  <a:pt x="124256" y="17805"/>
                </a:lnTo>
                <a:lnTo>
                  <a:pt x="123418" y="15354"/>
                </a:lnTo>
                <a:close/>
              </a:path>
              <a:path w="387984" h="71120">
                <a:moveTo>
                  <a:pt x="146227" y="20878"/>
                </a:moveTo>
                <a:lnTo>
                  <a:pt x="138544" y="20878"/>
                </a:lnTo>
                <a:lnTo>
                  <a:pt x="139852" y="22186"/>
                </a:lnTo>
                <a:lnTo>
                  <a:pt x="139842" y="25717"/>
                </a:lnTo>
                <a:lnTo>
                  <a:pt x="139700" y="26873"/>
                </a:lnTo>
                <a:lnTo>
                  <a:pt x="139242" y="28867"/>
                </a:lnTo>
                <a:lnTo>
                  <a:pt x="133705" y="54749"/>
                </a:lnTo>
                <a:lnTo>
                  <a:pt x="139776" y="54749"/>
                </a:lnTo>
                <a:lnTo>
                  <a:pt x="146013" y="25641"/>
                </a:lnTo>
                <a:lnTo>
                  <a:pt x="146151" y="24879"/>
                </a:lnTo>
                <a:lnTo>
                  <a:pt x="146227" y="20878"/>
                </a:lnTo>
                <a:close/>
              </a:path>
              <a:path w="387984" h="71120">
                <a:moveTo>
                  <a:pt x="143306" y="15659"/>
                </a:moveTo>
                <a:lnTo>
                  <a:pt x="133705" y="15659"/>
                </a:lnTo>
                <a:lnTo>
                  <a:pt x="127952" y="18275"/>
                </a:lnTo>
                <a:lnTo>
                  <a:pt x="123799" y="23799"/>
                </a:lnTo>
                <a:lnTo>
                  <a:pt x="127588" y="23799"/>
                </a:lnTo>
                <a:lnTo>
                  <a:pt x="127952" y="23342"/>
                </a:lnTo>
                <a:lnTo>
                  <a:pt x="133096" y="20878"/>
                </a:lnTo>
                <a:lnTo>
                  <a:pt x="146227" y="20878"/>
                </a:lnTo>
                <a:lnTo>
                  <a:pt x="146227" y="18580"/>
                </a:lnTo>
                <a:lnTo>
                  <a:pt x="143306" y="15659"/>
                </a:lnTo>
                <a:close/>
              </a:path>
              <a:path w="387984" h="71120">
                <a:moveTo>
                  <a:pt x="255117" y="15354"/>
                </a:moveTo>
                <a:lnTo>
                  <a:pt x="249516" y="17970"/>
                </a:lnTo>
                <a:lnTo>
                  <a:pt x="250278" y="20574"/>
                </a:lnTo>
                <a:lnTo>
                  <a:pt x="250355" y="22186"/>
                </a:lnTo>
                <a:lnTo>
                  <a:pt x="249057" y="28409"/>
                </a:lnTo>
                <a:lnTo>
                  <a:pt x="239991" y="70726"/>
                </a:lnTo>
                <a:lnTo>
                  <a:pt x="246214" y="69570"/>
                </a:lnTo>
                <a:lnTo>
                  <a:pt x="249593" y="53746"/>
                </a:lnTo>
                <a:lnTo>
                  <a:pt x="267908" y="53746"/>
                </a:lnTo>
                <a:lnTo>
                  <a:pt x="269087" y="53213"/>
                </a:lnTo>
                <a:lnTo>
                  <a:pt x="271190" y="50673"/>
                </a:lnTo>
                <a:lnTo>
                  <a:pt x="255346" y="50673"/>
                </a:lnTo>
                <a:lnTo>
                  <a:pt x="252577" y="49987"/>
                </a:lnTo>
                <a:lnTo>
                  <a:pt x="250659" y="48374"/>
                </a:lnTo>
                <a:lnTo>
                  <a:pt x="254660" y="29565"/>
                </a:lnTo>
                <a:lnTo>
                  <a:pt x="258724" y="24104"/>
                </a:lnTo>
                <a:lnTo>
                  <a:pt x="259697" y="23495"/>
                </a:lnTo>
                <a:lnTo>
                  <a:pt x="255739" y="23495"/>
                </a:lnTo>
                <a:lnTo>
                  <a:pt x="256425" y="19583"/>
                </a:lnTo>
                <a:lnTo>
                  <a:pt x="256044" y="17500"/>
                </a:lnTo>
                <a:lnTo>
                  <a:pt x="255117" y="15354"/>
                </a:lnTo>
                <a:close/>
              </a:path>
              <a:path w="387984" h="71120">
                <a:moveTo>
                  <a:pt x="221529" y="54749"/>
                </a:moveTo>
                <a:lnTo>
                  <a:pt x="215722" y="54749"/>
                </a:lnTo>
                <a:lnTo>
                  <a:pt x="214109" y="58826"/>
                </a:lnTo>
                <a:lnTo>
                  <a:pt x="212496" y="61353"/>
                </a:lnTo>
                <a:lnTo>
                  <a:pt x="209042" y="64503"/>
                </a:lnTo>
                <a:lnTo>
                  <a:pt x="206273" y="66192"/>
                </a:lnTo>
                <a:lnTo>
                  <a:pt x="204050" y="66421"/>
                </a:lnTo>
                <a:lnTo>
                  <a:pt x="205435" y="70497"/>
                </a:lnTo>
                <a:lnTo>
                  <a:pt x="208203" y="69951"/>
                </a:lnTo>
                <a:lnTo>
                  <a:pt x="211035" y="68643"/>
                </a:lnTo>
                <a:lnTo>
                  <a:pt x="217106" y="63893"/>
                </a:lnTo>
                <a:lnTo>
                  <a:pt x="220103" y="57365"/>
                </a:lnTo>
                <a:lnTo>
                  <a:pt x="221529" y="54749"/>
                </a:lnTo>
                <a:close/>
              </a:path>
              <a:path w="387984" h="71120">
                <a:moveTo>
                  <a:pt x="267908" y="53746"/>
                </a:moveTo>
                <a:lnTo>
                  <a:pt x="249593" y="53746"/>
                </a:lnTo>
                <a:lnTo>
                  <a:pt x="252044" y="55054"/>
                </a:lnTo>
                <a:lnTo>
                  <a:pt x="254736" y="55676"/>
                </a:lnTo>
                <a:lnTo>
                  <a:pt x="263639" y="55676"/>
                </a:lnTo>
                <a:lnTo>
                  <a:pt x="267908" y="53746"/>
                </a:lnTo>
                <a:close/>
              </a:path>
              <a:path w="387984" h="71120">
                <a:moveTo>
                  <a:pt x="215493" y="15659"/>
                </a:moveTo>
                <a:lnTo>
                  <a:pt x="209194" y="16967"/>
                </a:lnTo>
                <a:lnTo>
                  <a:pt x="212362" y="41465"/>
                </a:lnTo>
                <a:lnTo>
                  <a:pt x="212813" y="45148"/>
                </a:lnTo>
                <a:lnTo>
                  <a:pt x="213160" y="49987"/>
                </a:lnTo>
                <a:lnTo>
                  <a:pt x="213271" y="55054"/>
                </a:lnTo>
                <a:lnTo>
                  <a:pt x="215722" y="54749"/>
                </a:lnTo>
                <a:lnTo>
                  <a:pt x="221529" y="54749"/>
                </a:lnTo>
                <a:lnTo>
                  <a:pt x="224290" y="49682"/>
                </a:lnTo>
                <a:lnTo>
                  <a:pt x="218338" y="49682"/>
                </a:lnTo>
                <a:lnTo>
                  <a:pt x="218490" y="43764"/>
                </a:lnTo>
                <a:lnTo>
                  <a:pt x="215493" y="15659"/>
                </a:lnTo>
                <a:close/>
              </a:path>
              <a:path w="387984" h="71120">
                <a:moveTo>
                  <a:pt x="198831" y="7366"/>
                </a:moveTo>
                <a:lnTo>
                  <a:pt x="192760" y="7366"/>
                </a:lnTo>
                <a:lnTo>
                  <a:pt x="182702" y="54749"/>
                </a:lnTo>
                <a:lnTo>
                  <a:pt x="188772" y="54749"/>
                </a:lnTo>
                <a:lnTo>
                  <a:pt x="198831" y="7366"/>
                </a:lnTo>
                <a:close/>
              </a:path>
              <a:path w="387984" h="71120">
                <a:moveTo>
                  <a:pt x="279463" y="21120"/>
                </a:moveTo>
                <a:lnTo>
                  <a:pt x="271094" y="21120"/>
                </a:lnTo>
                <a:lnTo>
                  <a:pt x="272935" y="23114"/>
                </a:lnTo>
                <a:lnTo>
                  <a:pt x="272935" y="33934"/>
                </a:lnTo>
                <a:lnTo>
                  <a:pt x="270789" y="41465"/>
                </a:lnTo>
                <a:lnTo>
                  <a:pt x="266103" y="48450"/>
                </a:lnTo>
                <a:lnTo>
                  <a:pt x="262102" y="50673"/>
                </a:lnTo>
                <a:lnTo>
                  <a:pt x="271190" y="50673"/>
                </a:lnTo>
                <a:lnTo>
                  <a:pt x="276847" y="43840"/>
                </a:lnTo>
                <a:lnTo>
                  <a:pt x="279463" y="34785"/>
                </a:lnTo>
                <a:lnTo>
                  <a:pt x="279463" y="21120"/>
                </a:lnTo>
                <a:close/>
              </a:path>
              <a:path w="387984" h="71120">
                <a:moveTo>
                  <a:pt x="242366" y="16510"/>
                </a:moveTo>
                <a:lnTo>
                  <a:pt x="235458" y="16510"/>
                </a:lnTo>
                <a:lnTo>
                  <a:pt x="218490" y="49682"/>
                </a:lnTo>
                <a:lnTo>
                  <a:pt x="224290" y="49682"/>
                </a:lnTo>
                <a:lnTo>
                  <a:pt x="242366" y="16510"/>
                </a:lnTo>
                <a:close/>
              </a:path>
              <a:path w="387984" h="71120">
                <a:moveTo>
                  <a:pt x="276237" y="15735"/>
                </a:moveTo>
                <a:lnTo>
                  <a:pt x="265404" y="15735"/>
                </a:lnTo>
                <a:lnTo>
                  <a:pt x="259803" y="18122"/>
                </a:lnTo>
                <a:lnTo>
                  <a:pt x="255739" y="23495"/>
                </a:lnTo>
                <a:lnTo>
                  <a:pt x="259697" y="23495"/>
                </a:lnTo>
                <a:lnTo>
                  <a:pt x="263486" y="21120"/>
                </a:lnTo>
                <a:lnTo>
                  <a:pt x="279463" y="21120"/>
                </a:lnTo>
                <a:lnTo>
                  <a:pt x="279463" y="20574"/>
                </a:lnTo>
                <a:lnTo>
                  <a:pt x="276237" y="15735"/>
                </a:lnTo>
                <a:close/>
              </a:path>
              <a:path w="387984" h="71120">
                <a:moveTo>
                  <a:pt x="214655" y="2070"/>
                </a:moveTo>
                <a:lnTo>
                  <a:pt x="179781" y="2070"/>
                </a:lnTo>
                <a:lnTo>
                  <a:pt x="178625" y="7366"/>
                </a:lnTo>
                <a:lnTo>
                  <a:pt x="213118" y="7366"/>
                </a:lnTo>
                <a:lnTo>
                  <a:pt x="214655" y="2070"/>
                </a:lnTo>
                <a:close/>
              </a:path>
              <a:path w="387984" h="71120">
                <a:moveTo>
                  <a:pt x="316865" y="15506"/>
                </a:moveTo>
                <a:lnTo>
                  <a:pt x="305028" y="15506"/>
                </a:lnTo>
                <a:lnTo>
                  <a:pt x="300888" y="17272"/>
                </a:lnTo>
                <a:lnTo>
                  <a:pt x="297053" y="20866"/>
                </a:lnTo>
                <a:lnTo>
                  <a:pt x="291452" y="25996"/>
                </a:lnTo>
                <a:lnTo>
                  <a:pt x="288607" y="34404"/>
                </a:lnTo>
                <a:lnTo>
                  <a:pt x="288675" y="50596"/>
                </a:lnTo>
                <a:lnTo>
                  <a:pt x="294055" y="55600"/>
                </a:lnTo>
                <a:lnTo>
                  <a:pt x="308800" y="55600"/>
                </a:lnTo>
                <a:lnTo>
                  <a:pt x="312788" y="53822"/>
                </a:lnTo>
                <a:lnTo>
                  <a:pt x="315961" y="50596"/>
                </a:lnTo>
                <a:lnTo>
                  <a:pt x="298818" y="50596"/>
                </a:lnTo>
                <a:lnTo>
                  <a:pt x="295287" y="47764"/>
                </a:lnTo>
                <a:lnTo>
                  <a:pt x="295287" y="40932"/>
                </a:lnTo>
                <a:lnTo>
                  <a:pt x="295440" y="39319"/>
                </a:lnTo>
                <a:lnTo>
                  <a:pt x="295821" y="37553"/>
                </a:lnTo>
                <a:lnTo>
                  <a:pt x="309493" y="37553"/>
                </a:lnTo>
                <a:lnTo>
                  <a:pt x="313867" y="36322"/>
                </a:lnTo>
                <a:lnTo>
                  <a:pt x="317348" y="33096"/>
                </a:lnTo>
                <a:lnTo>
                  <a:pt x="297891" y="33096"/>
                </a:lnTo>
                <a:lnTo>
                  <a:pt x="296824" y="33020"/>
                </a:lnTo>
                <a:lnTo>
                  <a:pt x="298818" y="25158"/>
                </a:lnTo>
                <a:lnTo>
                  <a:pt x="303809" y="20269"/>
                </a:lnTo>
                <a:lnTo>
                  <a:pt x="320624" y="20269"/>
                </a:lnTo>
                <a:lnTo>
                  <a:pt x="320624" y="19418"/>
                </a:lnTo>
                <a:lnTo>
                  <a:pt x="316865" y="15506"/>
                </a:lnTo>
                <a:close/>
              </a:path>
              <a:path w="387984" h="71120">
                <a:moveTo>
                  <a:pt x="314096" y="46228"/>
                </a:moveTo>
                <a:lnTo>
                  <a:pt x="310489" y="49453"/>
                </a:lnTo>
                <a:lnTo>
                  <a:pt x="307644" y="50596"/>
                </a:lnTo>
                <a:lnTo>
                  <a:pt x="315961" y="50596"/>
                </a:lnTo>
                <a:lnTo>
                  <a:pt x="316636" y="49911"/>
                </a:lnTo>
                <a:lnTo>
                  <a:pt x="314096" y="46228"/>
                </a:lnTo>
                <a:close/>
              </a:path>
              <a:path w="387984" h="71120">
                <a:moveTo>
                  <a:pt x="309493" y="37553"/>
                </a:moveTo>
                <a:lnTo>
                  <a:pt x="295821" y="37553"/>
                </a:lnTo>
                <a:lnTo>
                  <a:pt x="299123" y="37706"/>
                </a:lnTo>
                <a:lnTo>
                  <a:pt x="308952" y="37706"/>
                </a:lnTo>
                <a:lnTo>
                  <a:pt x="309493" y="37553"/>
                </a:lnTo>
                <a:close/>
              </a:path>
              <a:path w="387984" h="71120">
                <a:moveTo>
                  <a:pt x="320624" y="20269"/>
                </a:moveTo>
                <a:lnTo>
                  <a:pt x="312940" y="20269"/>
                </a:lnTo>
                <a:lnTo>
                  <a:pt x="314553" y="22644"/>
                </a:lnTo>
                <a:lnTo>
                  <a:pt x="314553" y="27444"/>
                </a:lnTo>
                <a:lnTo>
                  <a:pt x="313867" y="28968"/>
                </a:lnTo>
                <a:lnTo>
                  <a:pt x="310642" y="32181"/>
                </a:lnTo>
                <a:lnTo>
                  <a:pt x="307644" y="33096"/>
                </a:lnTo>
                <a:lnTo>
                  <a:pt x="317348" y="33096"/>
                </a:lnTo>
                <a:lnTo>
                  <a:pt x="319239" y="31343"/>
                </a:lnTo>
                <a:lnTo>
                  <a:pt x="320624" y="28587"/>
                </a:lnTo>
                <a:lnTo>
                  <a:pt x="320624" y="20269"/>
                </a:lnTo>
                <a:close/>
              </a:path>
              <a:path w="387984" h="71120">
                <a:moveTo>
                  <a:pt x="358254" y="38392"/>
                </a:moveTo>
                <a:lnTo>
                  <a:pt x="353110" y="38392"/>
                </a:lnTo>
                <a:lnTo>
                  <a:pt x="347345" y="54749"/>
                </a:lnTo>
                <a:lnTo>
                  <a:pt x="352501" y="54749"/>
                </a:lnTo>
                <a:lnTo>
                  <a:pt x="358254" y="38392"/>
                </a:lnTo>
                <a:close/>
              </a:path>
              <a:path w="387984" h="71120">
                <a:moveTo>
                  <a:pt x="373075" y="38392"/>
                </a:moveTo>
                <a:lnTo>
                  <a:pt x="367931" y="38392"/>
                </a:lnTo>
                <a:lnTo>
                  <a:pt x="362165" y="54749"/>
                </a:lnTo>
                <a:lnTo>
                  <a:pt x="367322" y="54749"/>
                </a:lnTo>
                <a:lnTo>
                  <a:pt x="373075" y="38392"/>
                </a:lnTo>
                <a:close/>
              </a:path>
              <a:path w="387984" h="71120">
                <a:moveTo>
                  <a:pt x="381901" y="33324"/>
                </a:moveTo>
                <a:lnTo>
                  <a:pt x="346125" y="33324"/>
                </a:lnTo>
                <a:lnTo>
                  <a:pt x="346125" y="38392"/>
                </a:lnTo>
                <a:lnTo>
                  <a:pt x="381901" y="38392"/>
                </a:lnTo>
                <a:lnTo>
                  <a:pt x="381901" y="33324"/>
                </a:lnTo>
                <a:close/>
              </a:path>
              <a:path w="387984" h="71120">
                <a:moveTo>
                  <a:pt x="364248" y="21653"/>
                </a:moveTo>
                <a:lnTo>
                  <a:pt x="359016" y="21653"/>
                </a:lnTo>
                <a:lnTo>
                  <a:pt x="355028" y="33324"/>
                </a:lnTo>
                <a:lnTo>
                  <a:pt x="360172" y="33324"/>
                </a:lnTo>
                <a:lnTo>
                  <a:pt x="364248" y="21653"/>
                </a:lnTo>
                <a:close/>
              </a:path>
              <a:path w="387984" h="71120">
                <a:moveTo>
                  <a:pt x="379069" y="21653"/>
                </a:moveTo>
                <a:lnTo>
                  <a:pt x="373926" y="21653"/>
                </a:lnTo>
                <a:lnTo>
                  <a:pt x="369849" y="33324"/>
                </a:lnTo>
                <a:lnTo>
                  <a:pt x="374992" y="33324"/>
                </a:lnTo>
                <a:lnTo>
                  <a:pt x="379069" y="21653"/>
                </a:lnTo>
                <a:close/>
              </a:path>
              <a:path w="387984" h="71120">
                <a:moveTo>
                  <a:pt x="387819" y="16586"/>
                </a:moveTo>
                <a:lnTo>
                  <a:pt x="352031" y="16586"/>
                </a:lnTo>
                <a:lnTo>
                  <a:pt x="352031" y="21653"/>
                </a:lnTo>
                <a:lnTo>
                  <a:pt x="387819" y="21653"/>
                </a:lnTo>
                <a:lnTo>
                  <a:pt x="387819" y="16586"/>
                </a:lnTo>
                <a:close/>
              </a:path>
              <a:path w="387984" h="71120">
                <a:moveTo>
                  <a:pt x="371767" y="381"/>
                </a:moveTo>
                <a:lnTo>
                  <a:pt x="366623" y="381"/>
                </a:lnTo>
                <a:lnTo>
                  <a:pt x="360857" y="16586"/>
                </a:lnTo>
                <a:lnTo>
                  <a:pt x="366014" y="16586"/>
                </a:lnTo>
                <a:lnTo>
                  <a:pt x="371767" y="381"/>
                </a:lnTo>
                <a:close/>
              </a:path>
              <a:path w="387984" h="71120">
                <a:moveTo>
                  <a:pt x="386588" y="381"/>
                </a:moveTo>
                <a:lnTo>
                  <a:pt x="381444" y="381"/>
                </a:lnTo>
                <a:lnTo>
                  <a:pt x="375691" y="16586"/>
                </a:lnTo>
                <a:lnTo>
                  <a:pt x="380834" y="16586"/>
                </a:lnTo>
                <a:lnTo>
                  <a:pt x="386588" y="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" name="object 16"/>
          <p:cNvSpPr/>
          <p:nvPr/>
        </p:nvSpPr>
        <p:spPr>
          <a:xfrm>
            <a:off x="11403234" y="8834832"/>
            <a:ext cx="210372" cy="48758"/>
          </a:xfrm>
          <a:custGeom>
            <a:avLst/>
            <a:gdLst/>
            <a:ahLst/>
            <a:cxnLst/>
            <a:rect l="l" t="t" r="r" b="b"/>
            <a:pathLst>
              <a:path w="243840" h="56515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50" y="50609"/>
                </a:lnTo>
                <a:lnTo>
                  <a:pt x="10363" y="50609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243840" h="56515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609"/>
                </a:lnTo>
                <a:lnTo>
                  <a:pt x="30650" y="50609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243840" h="56515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243840" h="56515">
                <a:moveTo>
                  <a:pt x="74726" y="15506"/>
                </a:moveTo>
                <a:lnTo>
                  <a:pt x="62903" y="15506"/>
                </a:lnTo>
                <a:lnTo>
                  <a:pt x="58750" y="17272"/>
                </a:lnTo>
                <a:lnTo>
                  <a:pt x="54914" y="20866"/>
                </a:lnTo>
                <a:lnTo>
                  <a:pt x="49314" y="25996"/>
                </a:lnTo>
                <a:lnTo>
                  <a:pt x="46469" y="34404"/>
                </a:lnTo>
                <a:lnTo>
                  <a:pt x="46551" y="50609"/>
                </a:lnTo>
                <a:lnTo>
                  <a:pt x="51917" y="55600"/>
                </a:lnTo>
                <a:lnTo>
                  <a:pt x="66662" y="55600"/>
                </a:lnTo>
                <a:lnTo>
                  <a:pt x="70662" y="53822"/>
                </a:lnTo>
                <a:lnTo>
                  <a:pt x="73813" y="50609"/>
                </a:lnTo>
                <a:lnTo>
                  <a:pt x="56680" y="50609"/>
                </a:lnTo>
                <a:lnTo>
                  <a:pt x="53149" y="47764"/>
                </a:lnTo>
                <a:lnTo>
                  <a:pt x="53149" y="40932"/>
                </a:lnTo>
                <a:lnTo>
                  <a:pt x="53301" y="39319"/>
                </a:lnTo>
                <a:lnTo>
                  <a:pt x="53682" y="37553"/>
                </a:lnTo>
                <a:lnTo>
                  <a:pt x="67355" y="37553"/>
                </a:lnTo>
                <a:lnTo>
                  <a:pt x="71729" y="36322"/>
                </a:lnTo>
                <a:lnTo>
                  <a:pt x="75218" y="33096"/>
                </a:lnTo>
                <a:lnTo>
                  <a:pt x="55753" y="33096"/>
                </a:lnTo>
                <a:lnTo>
                  <a:pt x="54686" y="33020"/>
                </a:lnTo>
                <a:lnTo>
                  <a:pt x="56680" y="25158"/>
                </a:lnTo>
                <a:lnTo>
                  <a:pt x="61671" y="20269"/>
                </a:lnTo>
                <a:lnTo>
                  <a:pt x="78486" y="20269"/>
                </a:lnTo>
                <a:lnTo>
                  <a:pt x="78486" y="19418"/>
                </a:lnTo>
                <a:lnTo>
                  <a:pt x="74726" y="15506"/>
                </a:lnTo>
                <a:close/>
              </a:path>
              <a:path w="243840" h="56515">
                <a:moveTo>
                  <a:pt x="71958" y="46228"/>
                </a:moveTo>
                <a:lnTo>
                  <a:pt x="68351" y="49453"/>
                </a:lnTo>
                <a:lnTo>
                  <a:pt x="65506" y="50609"/>
                </a:lnTo>
                <a:lnTo>
                  <a:pt x="73813" y="50609"/>
                </a:lnTo>
                <a:lnTo>
                  <a:pt x="74498" y="49911"/>
                </a:lnTo>
                <a:lnTo>
                  <a:pt x="71958" y="46228"/>
                </a:lnTo>
                <a:close/>
              </a:path>
              <a:path w="243840" h="56515">
                <a:moveTo>
                  <a:pt x="67355" y="37553"/>
                </a:moveTo>
                <a:lnTo>
                  <a:pt x="53682" y="37553"/>
                </a:lnTo>
                <a:lnTo>
                  <a:pt x="56984" y="37706"/>
                </a:lnTo>
                <a:lnTo>
                  <a:pt x="66814" y="37706"/>
                </a:lnTo>
                <a:lnTo>
                  <a:pt x="67355" y="37553"/>
                </a:lnTo>
                <a:close/>
              </a:path>
              <a:path w="243840" h="56515">
                <a:moveTo>
                  <a:pt x="78486" y="20269"/>
                </a:moveTo>
                <a:lnTo>
                  <a:pt x="70802" y="20269"/>
                </a:lnTo>
                <a:lnTo>
                  <a:pt x="72428" y="22644"/>
                </a:lnTo>
                <a:lnTo>
                  <a:pt x="72428" y="27444"/>
                </a:lnTo>
                <a:lnTo>
                  <a:pt x="71729" y="28981"/>
                </a:lnTo>
                <a:lnTo>
                  <a:pt x="68503" y="32181"/>
                </a:lnTo>
                <a:lnTo>
                  <a:pt x="65506" y="33096"/>
                </a:lnTo>
                <a:lnTo>
                  <a:pt x="75218" y="33096"/>
                </a:lnTo>
                <a:lnTo>
                  <a:pt x="77114" y="31343"/>
                </a:lnTo>
                <a:lnTo>
                  <a:pt x="78486" y="28587"/>
                </a:lnTo>
                <a:lnTo>
                  <a:pt x="78486" y="20269"/>
                </a:lnTo>
                <a:close/>
              </a:path>
              <a:path w="243840" h="56515">
                <a:moveTo>
                  <a:pt x="111201" y="15506"/>
                </a:moveTo>
                <a:lnTo>
                  <a:pt x="103301" y="15506"/>
                </a:lnTo>
                <a:lnTo>
                  <a:pt x="99529" y="16891"/>
                </a:lnTo>
                <a:lnTo>
                  <a:pt x="95923" y="19888"/>
                </a:lnTo>
                <a:lnTo>
                  <a:pt x="90779" y="24028"/>
                </a:lnTo>
                <a:lnTo>
                  <a:pt x="86093" y="33934"/>
                </a:lnTo>
                <a:lnTo>
                  <a:pt x="86093" y="51066"/>
                </a:lnTo>
                <a:lnTo>
                  <a:pt x="90081" y="55600"/>
                </a:lnTo>
                <a:lnTo>
                  <a:pt x="103365" y="55600"/>
                </a:lnTo>
                <a:lnTo>
                  <a:pt x="107061" y="54140"/>
                </a:lnTo>
                <a:lnTo>
                  <a:pt x="110990" y="50838"/>
                </a:lnTo>
                <a:lnTo>
                  <a:pt x="94919" y="50838"/>
                </a:lnTo>
                <a:lnTo>
                  <a:pt x="92544" y="47917"/>
                </a:lnTo>
                <a:lnTo>
                  <a:pt x="92544" y="36626"/>
                </a:lnTo>
                <a:lnTo>
                  <a:pt x="95237" y="28638"/>
                </a:lnTo>
                <a:lnTo>
                  <a:pt x="97917" y="25031"/>
                </a:lnTo>
                <a:lnTo>
                  <a:pt x="99910" y="22415"/>
                </a:lnTo>
                <a:lnTo>
                  <a:pt x="103060" y="20726"/>
                </a:lnTo>
                <a:lnTo>
                  <a:pt x="115451" y="20726"/>
                </a:lnTo>
                <a:lnTo>
                  <a:pt x="116662" y="18732"/>
                </a:lnTo>
                <a:lnTo>
                  <a:pt x="114198" y="16586"/>
                </a:lnTo>
                <a:lnTo>
                  <a:pt x="111201" y="15506"/>
                </a:lnTo>
                <a:close/>
              </a:path>
              <a:path w="243840" h="56515">
                <a:moveTo>
                  <a:pt x="108902" y="46685"/>
                </a:moveTo>
                <a:lnTo>
                  <a:pt x="106057" y="49377"/>
                </a:lnTo>
                <a:lnTo>
                  <a:pt x="102831" y="50838"/>
                </a:lnTo>
                <a:lnTo>
                  <a:pt x="110990" y="50838"/>
                </a:lnTo>
                <a:lnTo>
                  <a:pt x="111353" y="50533"/>
                </a:lnTo>
                <a:lnTo>
                  <a:pt x="108902" y="46685"/>
                </a:lnTo>
                <a:close/>
              </a:path>
              <a:path w="243840" h="56515">
                <a:moveTo>
                  <a:pt x="115451" y="20726"/>
                </a:moveTo>
                <a:lnTo>
                  <a:pt x="108826" y="20726"/>
                </a:lnTo>
                <a:lnTo>
                  <a:pt x="111429" y="21424"/>
                </a:lnTo>
                <a:lnTo>
                  <a:pt x="113817" y="23418"/>
                </a:lnTo>
                <a:lnTo>
                  <a:pt x="115451" y="20726"/>
                </a:lnTo>
                <a:close/>
              </a:path>
              <a:path w="243840" h="56515">
                <a:moveTo>
                  <a:pt x="133477" y="21043"/>
                </a:moveTo>
                <a:lnTo>
                  <a:pt x="127635" y="21043"/>
                </a:lnTo>
                <a:lnTo>
                  <a:pt x="122809" y="44157"/>
                </a:lnTo>
                <a:lnTo>
                  <a:pt x="122415" y="46151"/>
                </a:lnTo>
                <a:lnTo>
                  <a:pt x="122186" y="48374"/>
                </a:lnTo>
                <a:lnTo>
                  <a:pt x="122186" y="53759"/>
                </a:lnTo>
                <a:lnTo>
                  <a:pt x="124498" y="55981"/>
                </a:lnTo>
                <a:lnTo>
                  <a:pt x="131635" y="55981"/>
                </a:lnTo>
                <a:lnTo>
                  <a:pt x="133858" y="55448"/>
                </a:lnTo>
                <a:lnTo>
                  <a:pt x="136017" y="54444"/>
                </a:lnTo>
                <a:lnTo>
                  <a:pt x="136017" y="51371"/>
                </a:lnTo>
                <a:lnTo>
                  <a:pt x="129336" y="51371"/>
                </a:lnTo>
                <a:lnTo>
                  <a:pt x="128181" y="50444"/>
                </a:lnTo>
                <a:lnTo>
                  <a:pt x="128223" y="46151"/>
                </a:lnTo>
                <a:lnTo>
                  <a:pt x="128333" y="45148"/>
                </a:lnTo>
                <a:lnTo>
                  <a:pt x="128714" y="43459"/>
                </a:lnTo>
                <a:lnTo>
                  <a:pt x="133477" y="21043"/>
                </a:lnTo>
                <a:close/>
              </a:path>
              <a:path w="243840" h="56515">
                <a:moveTo>
                  <a:pt x="136017" y="50609"/>
                </a:moveTo>
                <a:lnTo>
                  <a:pt x="134785" y="51142"/>
                </a:lnTo>
                <a:lnTo>
                  <a:pt x="133705" y="51371"/>
                </a:lnTo>
                <a:lnTo>
                  <a:pt x="136017" y="51371"/>
                </a:lnTo>
                <a:lnTo>
                  <a:pt x="136017" y="50609"/>
                </a:lnTo>
                <a:close/>
              </a:path>
              <a:path w="243840" h="56515">
                <a:moveTo>
                  <a:pt x="144145" y="16510"/>
                </a:moveTo>
                <a:lnTo>
                  <a:pt x="123494" y="16510"/>
                </a:lnTo>
                <a:lnTo>
                  <a:pt x="122643" y="21043"/>
                </a:lnTo>
                <a:lnTo>
                  <a:pt x="141770" y="21043"/>
                </a:lnTo>
                <a:lnTo>
                  <a:pt x="144145" y="16510"/>
                </a:lnTo>
                <a:close/>
              </a:path>
              <a:path w="243840" h="56515">
                <a:moveTo>
                  <a:pt x="137782" y="5448"/>
                </a:moveTo>
                <a:lnTo>
                  <a:pt x="131254" y="6832"/>
                </a:lnTo>
                <a:lnTo>
                  <a:pt x="130327" y="9753"/>
                </a:lnTo>
                <a:lnTo>
                  <a:pt x="129336" y="13436"/>
                </a:lnTo>
                <a:lnTo>
                  <a:pt x="128562" y="16510"/>
                </a:lnTo>
                <a:lnTo>
                  <a:pt x="134632" y="16510"/>
                </a:lnTo>
                <a:lnTo>
                  <a:pt x="135318" y="13208"/>
                </a:lnTo>
                <a:lnTo>
                  <a:pt x="136779" y="8293"/>
                </a:lnTo>
                <a:lnTo>
                  <a:pt x="137782" y="5448"/>
                </a:lnTo>
                <a:close/>
              </a:path>
              <a:path w="243840" h="56515">
                <a:moveTo>
                  <a:pt x="159435" y="15659"/>
                </a:moveTo>
                <a:lnTo>
                  <a:pt x="152908" y="16662"/>
                </a:lnTo>
                <a:lnTo>
                  <a:pt x="144767" y="54749"/>
                </a:lnTo>
                <a:lnTo>
                  <a:pt x="151142" y="54749"/>
                </a:lnTo>
                <a:lnTo>
                  <a:pt x="159435" y="15659"/>
                </a:lnTo>
                <a:close/>
              </a:path>
              <a:path w="243840" h="56515">
                <a:moveTo>
                  <a:pt x="161277" y="0"/>
                </a:moveTo>
                <a:lnTo>
                  <a:pt x="156057" y="0"/>
                </a:lnTo>
                <a:lnTo>
                  <a:pt x="154048" y="2070"/>
                </a:lnTo>
                <a:lnTo>
                  <a:pt x="153974" y="7289"/>
                </a:lnTo>
                <a:lnTo>
                  <a:pt x="156057" y="9359"/>
                </a:lnTo>
                <a:lnTo>
                  <a:pt x="161277" y="9359"/>
                </a:lnTo>
                <a:lnTo>
                  <a:pt x="163347" y="7289"/>
                </a:lnTo>
                <a:lnTo>
                  <a:pt x="163347" y="2070"/>
                </a:lnTo>
                <a:lnTo>
                  <a:pt x="161277" y="0"/>
                </a:lnTo>
                <a:close/>
              </a:path>
              <a:path w="243840" h="56515">
                <a:moveTo>
                  <a:pt x="197142" y="15354"/>
                </a:moveTo>
                <a:lnTo>
                  <a:pt x="188239" y="15354"/>
                </a:lnTo>
                <a:lnTo>
                  <a:pt x="179793" y="17367"/>
                </a:lnTo>
                <a:lnTo>
                  <a:pt x="173050" y="22937"/>
                </a:lnTo>
                <a:lnTo>
                  <a:pt x="168583" y="31358"/>
                </a:lnTo>
                <a:lnTo>
                  <a:pt x="166966" y="41922"/>
                </a:lnTo>
                <a:lnTo>
                  <a:pt x="166966" y="50609"/>
                </a:lnTo>
                <a:lnTo>
                  <a:pt x="171640" y="55753"/>
                </a:lnTo>
                <a:lnTo>
                  <a:pt x="179933" y="55753"/>
                </a:lnTo>
                <a:lnTo>
                  <a:pt x="188540" y="53697"/>
                </a:lnTo>
                <a:lnTo>
                  <a:pt x="192045" y="50761"/>
                </a:lnTo>
                <a:lnTo>
                  <a:pt x="176250" y="50761"/>
                </a:lnTo>
                <a:lnTo>
                  <a:pt x="173558" y="48298"/>
                </a:lnTo>
                <a:lnTo>
                  <a:pt x="187159" y="20269"/>
                </a:lnTo>
                <a:lnTo>
                  <a:pt x="200700" y="20269"/>
                </a:lnTo>
                <a:lnTo>
                  <a:pt x="197142" y="15354"/>
                </a:lnTo>
                <a:close/>
              </a:path>
              <a:path w="243840" h="56515">
                <a:moveTo>
                  <a:pt x="200700" y="20269"/>
                </a:moveTo>
                <a:lnTo>
                  <a:pt x="191147" y="20269"/>
                </a:lnTo>
                <a:lnTo>
                  <a:pt x="194602" y="22491"/>
                </a:lnTo>
                <a:lnTo>
                  <a:pt x="194530" y="29260"/>
                </a:lnTo>
                <a:lnTo>
                  <a:pt x="193733" y="36986"/>
                </a:lnTo>
                <a:lnTo>
                  <a:pt x="191160" y="44067"/>
                </a:lnTo>
                <a:lnTo>
                  <a:pt x="186929" y="48945"/>
                </a:lnTo>
                <a:lnTo>
                  <a:pt x="181089" y="50761"/>
                </a:lnTo>
                <a:lnTo>
                  <a:pt x="192045" y="50761"/>
                </a:lnTo>
                <a:lnTo>
                  <a:pt x="195265" y="48064"/>
                </a:lnTo>
                <a:lnTo>
                  <a:pt x="199643" y="39652"/>
                </a:lnTo>
                <a:lnTo>
                  <a:pt x="201206" y="29260"/>
                </a:lnTo>
                <a:lnTo>
                  <a:pt x="201206" y="20967"/>
                </a:lnTo>
                <a:lnTo>
                  <a:pt x="200700" y="20269"/>
                </a:lnTo>
                <a:close/>
              </a:path>
              <a:path w="243840" h="56515">
                <a:moveTo>
                  <a:pt x="220560" y="15354"/>
                </a:moveTo>
                <a:lnTo>
                  <a:pt x="214960" y="17970"/>
                </a:lnTo>
                <a:lnTo>
                  <a:pt x="215722" y="20878"/>
                </a:lnTo>
                <a:lnTo>
                  <a:pt x="215722" y="22491"/>
                </a:lnTo>
                <a:lnTo>
                  <a:pt x="214655" y="27406"/>
                </a:lnTo>
                <a:lnTo>
                  <a:pt x="208813" y="54749"/>
                </a:lnTo>
                <a:lnTo>
                  <a:pt x="214655" y="54749"/>
                </a:lnTo>
                <a:lnTo>
                  <a:pt x="219951" y="29794"/>
                </a:lnTo>
                <a:lnTo>
                  <a:pt x="224730" y="23799"/>
                </a:lnTo>
                <a:lnTo>
                  <a:pt x="220941" y="23799"/>
                </a:lnTo>
                <a:lnTo>
                  <a:pt x="221945" y="19888"/>
                </a:lnTo>
                <a:lnTo>
                  <a:pt x="221411" y="17805"/>
                </a:lnTo>
                <a:lnTo>
                  <a:pt x="220560" y="15354"/>
                </a:lnTo>
                <a:close/>
              </a:path>
              <a:path w="243840" h="56515">
                <a:moveTo>
                  <a:pt x="243370" y="20878"/>
                </a:moveTo>
                <a:lnTo>
                  <a:pt x="235686" y="20878"/>
                </a:lnTo>
                <a:lnTo>
                  <a:pt x="236994" y="22186"/>
                </a:lnTo>
                <a:lnTo>
                  <a:pt x="236983" y="25730"/>
                </a:lnTo>
                <a:lnTo>
                  <a:pt x="236842" y="26873"/>
                </a:lnTo>
                <a:lnTo>
                  <a:pt x="236385" y="28867"/>
                </a:lnTo>
                <a:lnTo>
                  <a:pt x="230860" y="54749"/>
                </a:lnTo>
                <a:lnTo>
                  <a:pt x="236918" y="54749"/>
                </a:lnTo>
                <a:lnTo>
                  <a:pt x="243157" y="25641"/>
                </a:lnTo>
                <a:lnTo>
                  <a:pt x="243293" y="24879"/>
                </a:lnTo>
                <a:lnTo>
                  <a:pt x="243370" y="20878"/>
                </a:lnTo>
                <a:close/>
              </a:path>
              <a:path w="243840" h="56515">
                <a:moveTo>
                  <a:pt x="240449" y="15659"/>
                </a:moveTo>
                <a:lnTo>
                  <a:pt x="230860" y="15659"/>
                </a:lnTo>
                <a:lnTo>
                  <a:pt x="225094" y="18275"/>
                </a:lnTo>
                <a:lnTo>
                  <a:pt x="220941" y="23799"/>
                </a:lnTo>
                <a:lnTo>
                  <a:pt x="224730" y="23799"/>
                </a:lnTo>
                <a:lnTo>
                  <a:pt x="225094" y="23342"/>
                </a:lnTo>
                <a:lnTo>
                  <a:pt x="230238" y="20878"/>
                </a:lnTo>
                <a:lnTo>
                  <a:pt x="243370" y="20878"/>
                </a:lnTo>
                <a:lnTo>
                  <a:pt x="243370" y="18580"/>
                </a:lnTo>
                <a:lnTo>
                  <a:pt x="240449" y="15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" name="object 17"/>
          <p:cNvSpPr/>
          <p:nvPr/>
        </p:nvSpPr>
        <p:spPr>
          <a:xfrm>
            <a:off x="12883700" y="8837147"/>
            <a:ext cx="138670" cy="58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" name="object 18"/>
          <p:cNvSpPr/>
          <p:nvPr/>
        </p:nvSpPr>
        <p:spPr>
          <a:xfrm>
            <a:off x="11405228" y="8077275"/>
            <a:ext cx="1024697" cy="52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" name="object 19"/>
          <p:cNvSpPr/>
          <p:nvPr/>
        </p:nvSpPr>
        <p:spPr>
          <a:xfrm>
            <a:off x="11418346" y="1329450"/>
            <a:ext cx="410718" cy="502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" name="object 20"/>
          <p:cNvSpPr/>
          <p:nvPr/>
        </p:nvSpPr>
        <p:spPr>
          <a:xfrm>
            <a:off x="12760782" y="1881219"/>
            <a:ext cx="253651" cy="61358"/>
          </a:xfrm>
          <a:custGeom>
            <a:avLst/>
            <a:gdLst/>
            <a:ahLst/>
            <a:cxnLst/>
            <a:rect l="l" t="t" r="r" b="b"/>
            <a:pathLst>
              <a:path w="294005" h="71119">
                <a:moveTo>
                  <a:pt x="37020" y="2768"/>
                </a:moveTo>
                <a:lnTo>
                  <a:pt x="11214" y="2768"/>
                </a:lnTo>
                <a:lnTo>
                  <a:pt x="0" y="55448"/>
                </a:lnTo>
                <a:lnTo>
                  <a:pt x="6146" y="55448"/>
                </a:lnTo>
                <a:lnTo>
                  <a:pt x="10591" y="34480"/>
                </a:lnTo>
                <a:lnTo>
                  <a:pt x="26034" y="34480"/>
                </a:lnTo>
                <a:lnTo>
                  <a:pt x="30327" y="33248"/>
                </a:lnTo>
                <a:lnTo>
                  <a:pt x="35203" y="29336"/>
                </a:lnTo>
                <a:lnTo>
                  <a:pt x="11671" y="29336"/>
                </a:lnTo>
                <a:lnTo>
                  <a:pt x="16205" y="8064"/>
                </a:lnTo>
                <a:lnTo>
                  <a:pt x="40574" y="8064"/>
                </a:lnTo>
                <a:lnTo>
                  <a:pt x="37020" y="2768"/>
                </a:lnTo>
                <a:close/>
              </a:path>
              <a:path w="294005" h="71119">
                <a:moveTo>
                  <a:pt x="40574" y="8064"/>
                </a:moveTo>
                <a:lnTo>
                  <a:pt x="31254" y="8064"/>
                </a:lnTo>
                <a:lnTo>
                  <a:pt x="34099" y="10896"/>
                </a:lnTo>
                <a:lnTo>
                  <a:pt x="34099" y="19811"/>
                </a:lnTo>
                <a:lnTo>
                  <a:pt x="32562" y="23571"/>
                </a:lnTo>
                <a:lnTo>
                  <a:pt x="29254" y="26568"/>
                </a:lnTo>
                <a:lnTo>
                  <a:pt x="27177" y="28486"/>
                </a:lnTo>
                <a:lnTo>
                  <a:pt x="24955" y="29336"/>
                </a:lnTo>
                <a:lnTo>
                  <a:pt x="35203" y="29336"/>
                </a:lnTo>
                <a:lnTo>
                  <a:pt x="38696" y="26568"/>
                </a:lnTo>
                <a:lnTo>
                  <a:pt x="40932" y="21120"/>
                </a:lnTo>
                <a:lnTo>
                  <a:pt x="40932" y="8597"/>
                </a:lnTo>
                <a:lnTo>
                  <a:pt x="40574" y="8064"/>
                </a:lnTo>
                <a:close/>
              </a:path>
              <a:path w="294005" h="71119">
                <a:moveTo>
                  <a:pt x="55143" y="16052"/>
                </a:moveTo>
                <a:lnTo>
                  <a:pt x="49529" y="18656"/>
                </a:lnTo>
                <a:lnTo>
                  <a:pt x="50380" y="21424"/>
                </a:lnTo>
                <a:lnTo>
                  <a:pt x="50291" y="23723"/>
                </a:lnTo>
                <a:lnTo>
                  <a:pt x="43535" y="55448"/>
                </a:lnTo>
                <a:lnTo>
                  <a:pt x="49377" y="55448"/>
                </a:lnTo>
                <a:lnTo>
                  <a:pt x="54444" y="31483"/>
                </a:lnTo>
                <a:lnTo>
                  <a:pt x="58127" y="25958"/>
                </a:lnTo>
                <a:lnTo>
                  <a:pt x="59093" y="25184"/>
                </a:lnTo>
                <a:lnTo>
                  <a:pt x="55448" y="25184"/>
                </a:lnTo>
                <a:lnTo>
                  <a:pt x="56362" y="20662"/>
                </a:lnTo>
                <a:lnTo>
                  <a:pt x="56286" y="18884"/>
                </a:lnTo>
                <a:lnTo>
                  <a:pt x="55143" y="16052"/>
                </a:lnTo>
                <a:close/>
              </a:path>
              <a:path w="294005" h="71119">
                <a:moveTo>
                  <a:pt x="69189" y="16205"/>
                </a:moveTo>
                <a:lnTo>
                  <a:pt x="64198" y="16205"/>
                </a:lnTo>
                <a:lnTo>
                  <a:pt x="59131" y="19583"/>
                </a:lnTo>
                <a:lnTo>
                  <a:pt x="55448" y="25184"/>
                </a:lnTo>
                <a:lnTo>
                  <a:pt x="59093" y="25184"/>
                </a:lnTo>
                <a:lnTo>
                  <a:pt x="62052" y="22809"/>
                </a:lnTo>
                <a:lnTo>
                  <a:pt x="68156" y="22809"/>
                </a:lnTo>
                <a:lnTo>
                  <a:pt x="70650" y="16586"/>
                </a:lnTo>
                <a:lnTo>
                  <a:pt x="69875" y="16357"/>
                </a:lnTo>
                <a:lnTo>
                  <a:pt x="69189" y="16205"/>
                </a:lnTo>
                <a:close/>
              </a:path>
              <a:path w="294005" h="71119">
                <a:moveTo>
                  <a:pt x="68156" y="22809"/>
                </a:moveTo>
                <a:lnTo>
                  <a:pt x="66801" y="22809"/>
                </a:lnTo>
                <a:lnTo>
                  <a:pt x="67348" y="22885"/>
                </a:lnTo>
                <a:lnTo>
                  <a:pt x="68033" y="23113"/>
                </a:lnTo>
                <a:lnTo>
                  <a:pt x="68156" y="22809"/>
                </a:lnTo>
                <a:close/>
              </a:path>
              <a:path w="294005" h="71119">
                <a:moveTo>
                  <a:pt x="127787" y="16281"/>
                </a:moveTo>
                <a:lnTo>
                  <a:pt x="121411" y="17500"/>
                </a:lnTo>
                <a:lnTo>
                  <a:pt x="113586" y="54444"/>
                </a:lnTo>
                <a:lnTo>
                  <a:pt x="111963" y="61975"/>
                </a:lnTo>
                <a:lnTo>
                  <a:pt x="110350" y="64427"/>
                </a:lnTo>
                <a:lnTo>
                  <a:pt x="105130" y="66649"/>
                </a:lnTo>
                <a:lnTo>
                  <a:pt x="107276" y="70650"/>
                </a:lnTo>
                <a:lnTo>
                  <a:pt x="114185" y="68033"/>
                </a:lnTo>
                <a:lnTo>
                  <a:pt x="117576" y="64046"/>
                </a:lnTo>
                <a:lnTo>
                  <a:pt x="127787" y="16281"/>
                </a:lnTo>
                <a:close/>
              </a:path>
              <a:path w="294005" h="71119">
                <a:moveTo>
                  <a:pt x="101676" y="16052"/>
                </a:moveTo>
                <a:lnTo>
                  <a:pt x="92773" y="16052"/>
                </a:lnTo>
                <a:lnTo>
                  <a:pt x="84327" y="18066"/>
                </a:lnTo>
                <a:lnTo>
                  <a:pt x="77584" y="23636"/>
                </a:lnTo>
                <a:lnTo>
                  <a:pt x="73117" y="32056"/>
                </a:lnTo>
                <a:lnTo>
                  <a:pt x="71500" y="42621"/>
                </a:lnTo>
                <a:lnTo>
                  <a:pt x="71500" y="51295"/>
                </a:lnTo>
                <a:lnTo>
                  <a:pt x="76174" y="56438"/>
                </a:lnTo>
                <a:lnTo>
                  <a:pt x="84467" y="56438"/>
                </a:lnTo>
                <a:lnTo>
                  <a:pt x="93076" y="54383"/>
                </a:lnTo>
                <a:lnTo>
                  <a:pt x="96583" y="51447"/>
                </a:lnTo>
                <a:lnTo>
                  <a:pt x="80784" y="51447"/>
                </a:lnTo>
                <a:lnTo>
                  <a:pt x="78092" y="48996"/>
                </a:lnTo>
                <a:lnTo>
                  <a:pt x="91693" y="20967"/>
                </a:lnTo>
                <a:lnTo>
                  <a:pt x="105253" y="20967"/>
                </a:lnTo>
                <a:lnTo>
                  <a:pt x="101676" y="16052"/>
                </a:lnTo>
                <a:close/>
              </a:path>
              <a:path w="294005" h="71119">
                <a:moveTo>
                  <a:pt x="105253" y="20967"/>
                </a:moveTo>
                <a:lnTo>
                  <a:pt x="95681" y="20967"/>
                </a:lnTo>
                <a:lnTo>
                  <a:pt x="99136" y="23190"/>
                </a:lnTo>
                <a:lnTo>
                  <a:pt x="99065" y="29946"/>
                </a:lnTo>
                <a:lnTo>
                  <a:pt x="98266" y="37683"/>
                </a:lnTo>
                <a:lnTo>
                  <a:pt x="95689" y="44759"/>
                </a:lnTo>
                <a:lnTo>
                  <a:pt x="91458" y="49632"/>
                </a:lnTo>
                <a:lnTo>
                  <a:pt x="85623" y="51447"/>
                </a:lnTo>
                <a:lnTo>
                  <a:pt x="96583" y="51447"/>
                </a:lnTo>
                <a:lnTo>
                  <a:pt x="99806" y="48750"/>
                </a:lnTo>
                <a:lnTo>
                  <a:pt x="104188" y="40338"/>
                </a:lnTo>
                <a:lnTo>
                  <a:pt x="105752" y="29946"/>
                </a:lnTo>
                <a:lnTo>
                  <a:pt x="105752" y="21653"/>
                </a:lnTo>
                <a:lnTo>
                  <a:pt x="105253" y="20967"/>
                </a:lnTo>
                <a:close/>
              </a:path>
              <a:path w="294005" h="71119">
                <a:moveTo>
                  <a:pt x="129705" y="0"/>
                </a:moveTo>
                <a:lnTo>
                  <a:pt x="124485" y="0"/>
                </a:lnTo>
                <a:lnTo>
                  <a:pt x="122415" y="2146"/>
                </a:lnTo>
                <a:lnTo>
                  <a:pt x="122326" y="7365"/>
                </a:lnTo>
                <a:lnTo>
                  <a:pt x="124485" y="9448"/>
                </a:lnTo>
                <a:lnTo>
                  <a:pt x="129705" y="9448"/>
                </a:lnTo>
                <a:lnTo>
                  <a:pt x="131698" y="7289"/>
                </a:lnTo>
                <a:lnTo>
                  <a:pt x="131775" y="2146"/>
                </a:lnTo>
                <a:lnTo>
                  <a:pt x="129705" y="0"/>
                </a:lnTo>
                <a:close/>
              </a:path>
              <a:path w="294005" h="71119">
                <a:moveTo>
                  <a:pt x="164109" y="16205"/>
                </a:moveTo>
                <a:lnTo>
                  <a:pt x="152285" y="16205"/>
                </a:lnTo>
                <a:lnTo>
                  <a:pt x="148132" y="17970"/>
                </a:lnTo>
                <a:lnTo>
                  <a:pt x="144297" y="21564"/>
                </a:lnTo>
                <a:lnTo>
                  <a:pt x="138696" y="26682"/>
                </a:lnTo>
                <a:lnTo>
                  <a:pt x="135851" y="35090"/>
                </a:lnTo>
                <a:lnTo>
                  <a:pt x="135933" y="51295"/>
                </a:lnTo>
                <a:lnTo>
                  <a:pt x="141300" y="56286"/>
                </a:lnTo>
                <a:lnTo>
                  <a:pt x="156044" y="56286"/>
                </a:lnTo>
                <a:lnTo>
                  <a:pt x="160045" y="54521"/>
                </a:lnTo>
                <a:lnTo>
                  <a:pt x="163208" y="51295"/>
                </a:lnTo>
                <a:lnTo>
                  <a:pt x="146062" y="51295"/>
                </a:lnTo>
                <a:lnTo>
                  <a:pt x="142532" y="48450"/>
                </a:lnTo>
                <a:lnTo>
                  <a:pt x="142532" y="41617"/>
                </a:lnTo>
                <a:lnTo>
                  <a:pt x="142684" y="40004"/>
                </a:lnTo>
                <a:lnTo>
                  <a:pt x="143065" y="38239"/>
                </a:lnTo>
                <a:lnTo>
                  <a:pt x="156738" y="38239"/>
                </a:lnTo>
                <a:lnTo>
                  <a:pt x="161112" y="37007"/>
                </a:lnTo>
                <a:lnTo>
                  <a:pt x="164601" y="33781"/>
                </a:lnTo>
                <a:lnTo>
                  <a:pt x="145135" y="33781"/>
                </a:lnTo>
                <a:lnTo>
                  <a:pt x="144068" y="33705"/>
                </a:lnTo>
                <a:lnTo>
                  <a:pt x="146062" y="25857"/>
                </a:lnTo>
                <a:lnTo>
                  <a:pt x="151053" y="20967"/>
                </a:lnTo>
                <a:lnTo>
                  <a:pt x="167868" y="20967"/>
                </a:lnTo>
                <a:lnTo>
                  <a:pt x="167868" y="20116"/>
                </a:lnTo>
                <a:lnTo>
                  <a:pt x="164109" y="16205"/>
                </a:lnTo>
                <a:close/>
              </a:path>
              <a:path w="294005" h="71119">
                <a:moveTo>
                  <a:pt x="161340" y="46913"/>
                </a:moveTo>
                <a:lnTo>
                  <a:pt x="157733" y="50139"/>
                </a:lnTo>
                <a:lnTo>
                  <a:pt x="154901" y="51295"/>
                </a:lnTo>
                <a:lnTo>
                  <a:pt x="163208" y="51295"/>
                </a:lnTo>
                <a:lnTo>
                  <a:pt x="163880" y="50609"/>
                </a:lnTo>
                <a:lnTo>
                  <a:pt x="161340" y="46913"/>
                </a:lnTo>
                <a:close/>
              </a:path>
              <a:path w="294005" h="71119">
                <a:moveTo>
                  <a:pt x="156738" y="38239"/>
                </a:moveTo>
                <a:lnTo>
                  <a:pt x="143065" y="38239"/>
                </a:lnTo>
                <a:lnTo>
                  <a:pt x="146367" y="38392"/>
                </a:lnTo>
                <a:lnTo>
                  <a:pt x="156197" y="38392"/>
                </a:lnTo>
                <a:lnTo>
                  <a:pt x="156738" y="38239"/>
                </a:lnTo>
                <a:close/>
              </a:path>
              <a:path w="294005" h="71119">
                <a:moveTo>
                  <a:pt x="167868" y="20967"/>
                </a:moveTo>
                <a:lnTo>
                  <a:pt x="160197" y="20967"/>
                </a:lnTo>
                <a:lnTo>
                  <a:pt x="161810" y="23329"/>
                </a:lnTo>
                <a:lnTo>
                  <a:pt x="161810" y="28143"/>
                </a:lnTo>
                <a:lnTo>
                  <a:pt x="161112" y="29667"/>
                </a:lnTo>
                <a:lnTo>
                  <a:pt x="157886" y="32880"/>
                </a:lnTo>
                <a:lnTo>
                  <a:pt x="154901" y="33781"/>
                </a:lnTo>
                <a:lnTo>
                  <a:pt x="164601" y="33781"/>
                </a:lnTo>
                <a:lnTo>
                  <a:pt x="166496" y="32029"/>
                </a:lnTo>
                <a:lnTo>
                  <a:pt x="167868" y="29286"/>
                </a:lnTo>
                <a:lnTo>
                  <a:pt x="167868" y="20967"/>
                </a:lnTo>
                <a:close/>
              </a:path>
              <a:path w="294005" h="71119">
                <a:moveTo>
                  <a:pt x="200583" y="16205"/>
                </a:moveTo>
                <a:lnTo>
                  <a:pt x="192684" y="16205"/>
                </a:lnTo>
                <a:lnTo>
                  <a:pt x="188912" y="17589"/>
                </a:lnTo>
                <a:lnTo>
                  <a:pt x="185305" y="20573"/>
                </a:lnTo>
                <a:lnTo>
                  <a:pt x="180162" y="24726"/>
                </a:lnTo>
                <a:lnTo>
                  <a:pt x="175475" y="34632"/>
                </a:lnTo>
                <a:lnTo>
                  <a:pt x="175475" y="51752"/>
                </a:lnTo>
                <a:lnTo>
                  <a:pt x="179463" y="56286"/>
                </a:lnTo>
                <a:lnTo>
                  <a:pt x="192747" y="56286"/>
                </a:lnTo>
                <a:lnTo>
                  <a:pt x="196443" y="54825"/>
                </a:lnTo>
                <a:lnTo>
                  <a:pt x="200373" y="51523"/>
                </a:lnTo>
                <a:lnTo>
                  <a:pt x="184302" y="51523"/>
                </a:lnTo>
                <a:lnTo>
                  <a:pt x="181927" y="48602"/>
                </a:lnTo>
                <a:lnTo>
                  <a:pt x="181927" y="37325"/>
                </a:lnTo>
                <a:lnTo>
                  <a:pt x="184619" y="29336"/>
                </a:lnTo>
                <a:lnTo>
                  <a:pt x="187299" y="25730"/>
                </a:lnTo>
                <a:lnTo>
                  <a:pt x="189293" y="23113"/>
                </a:lnTo>
                <a:lnTo>
                  <a:pt x="192443" y="21424"/>
                </a:lnTo>
                <a:lnTo>
                  <a:pt x="204834" y="21424"/>
                </a:lnTo>
                <a:lnTo>
                  <a:pt x="206044" y="19430"/>
                </a:lnTo>
                <a:lnTo>
                  <a:pt x="203580" y="17271"/>
                </a:lnTo>
                <a:lnTo>
                  <a:pt x="200583" y="16205"/>
                </a:lnTo>
                <a:close/>
              </a:path>
              <a:path w="294005" h="71119">
                <a:moveTo>
                  <a:pt x="198285" y="47383"/>
                </a:moveTo>
                <a:lnTo>
                  <a:pt x="195440" y="50063"/>
                </a:lnTo>
                <a:lnTo>
                  <a:pt x="192214" y="51523"/>
                </a:lnTo>
                <a:lnTo>
                  <a:pt x="200373" y="51523"/>
                </a:lnTo>
                <a:lnTo>
                  <a:pt x="200736" y="51219"/>
                </a:lnTo>
                <a:lnTo>
                  <a:pt x="198285" y="47383"/>
                </a:lnTo>
                <a:close/>
              </a:path>
              <a:path w="294005" h="71119">
                <a:moveTo>
                  <a:pt x="204834" y="21424"/>
                </a:moveTo>
                <a:lnTo>
                  <a:pt x="198208" y="21424"/>
                </a:lnTo>
                <a:lnTo>
                  <a:pt x="200812" y="22110"/>
                </a:lnTo>
                <a:lnTo>
                  <a:pt x="203199" y="24117"/>
                </a:lnTo>
                <a:lnTo>
                  <a:pt x="204834" y="21424"/>
                </a:lnTo>
                <a:close/>
              </a:path>
              <a:path w="294005" h="71119">
                <a:moveTo>
                  <a:pt x="222859" y="21729"/>
                </a:moveTo>
                <a:lnTo>
                  <a:pt x="217017" y="21729"/>
                </a:lnTo>
                <a:lnTo>
                  <a:pt x="212191" y="44843"/>
                </a:lnTo>
                <a:lnTo>
                  <a:pt x="211797" y="46837"/>
                </a:lnTo>
                <a:lnTo>
                  <a:pt x="211569" y="49072"/>
                </a:lnTo>
                <a:lnTo>
                  <a:pt x="211569" y="54444"/>
                </a:lnTo>
                <a:lnTo>
                  <a:pt x="213880" y="56667"/>
                </a:lnTo>
                <a:lnTo>
                  <a:pt x="221018" y="56667"/>
                </a:lnTo>
                <a:lnTo>
                  <a:pt x="223240" y="56133"/>
                </a:lnTo>
                <a:lnTo>
                  <a:pt x="225399" y="55143"/>
                </a:lnTo>
                <a:lnTo>
                  <a:pt x="225399" y="52057"/>
                </a:lnTo>
                <a:lnTo>
                  <a:pt x="218719" y="52057"/>
                </a:lnTo>
                <a:lnTo>
                  <a:pt x="217563" y="51142"/>
                </a:lnTo>
                <a:lnTo>
                  <a:pt x="217606" y="46837"/>
                </a:lnTo>
                <a:lnTo>
                  <a:pt x="217716" y="45846"/>
                </a:lnTo>
                <a:lnTo>
                  <a:pt x="218097" y="44157"/>
                </a:lnTo>
                <a:lnTo>
                  <a:pt x="222859" y="21729"/>
                </a:lnTo>
                <a:close/>
              </a:path>
              <a:path w="294005" h="71119">
                <a:moveTo>
                  <a:pt x="225399" y="51295"/>
                </a:moveTo>
                <a:lnTo>
                  <a:pt x="224167" y="51828"/>
                </a:lnTo>
                <a:lnTo>
                  <a:pt x="223088" y="52057"/>
                </a:lnTo>
                <a:lnTo>
                  <a:pt x="225399" y="52057"/>
                </a:lnTo>
                <a:lnTo>
                  <a:pt x="225399" y="51295"/>
                </a:lnTo>
                <a:close/>
              </a:path>
              <a:path w="294005" h="71119">
                <a:moveTo>
                  <a:pt x="233540" y="17195"/>
                </a:moveTo>
                <a:lnTo>
                  <a:pt x="212877" y="17195"/>
                </a:lnTo>
                <a:lnTo>
                  <a:pt x="212026" y="21729"/>
                </a:lnTo>
                <a:lnTo>
                  <a:pt x="231152" y="21729"/>
                </a:lnTo>
                <a:lnTo>
                  <a:pt x="233540" y="17195"/>
                </a:lnTo>
                <a:close/>
              </a:path>
              <a:path w="294005" h="71119">
                <a:moveTo>
                  <a:pt x="227164" y="6146"/>
                </a:moveTo>
                <a:lnTo>
                  <a:pt x="220637" y="7531"/>
                </a:lnTo>
                <a:lnTo>
                  <a:pt x="219709" y="10439"/>
                </a:lnTo>
                <a:lnTo>
                  <a:pt x="218719" y="14122"/>
                </a:lnTo>
                <a:lnTo>
                  <a:pt x="217944" y="17195"/>
                </a:lnTo>
                <a:lnTo>
                  <a:pt x="224015" y="17195"/>
                </a:lnTo>
                <a:lnTo>
                  <a:pt x="224701" y="13893"/>
                </a:lnTo>
                <a:lnTo>
                  <a:pt x="226161" y="8978"/>
                </a:lnTo>
                <a:lnTo>
                  <a:pt x="227164" y="6146"/>
                </a:lnTo>
                <a:close/>
              </a:path>
              <a:path w="294005" h="71119">
                <a:moveTo>
                  <a:pt x="264325" y="39090"/>
                </a:moveTo>
                <a:lnTo>
                  <a:pt x="259181" y="39090"/>
                </a:lnTo>
                <a:lnTo>
                  <a:pt x="253428" y="55448"/>
                </a:lnTo>
                <a:lnTo>
                  <a:pt x="258571" y="55448"/>
                </a:lnTo>
                <a:lnTo>
                  <a:pt x="264325" y="39090"/>
                </a:lnTo>
                <a:close/>
              </a:path>
              <a:path w="294005" h="71119">
                <a:moveTo>
                  <a:pt x="279145" y="39090"/>
                </a:moveTo>
                <a:lnTo>
                  <a:pt x="274002" y="39090"/>
                </a:lnTo>
                <a:lnTo>
                  <a:pt x="268249" y="55448"/>
                </a:lnTo>
                <a:lnTo>
                  <a:pt x="273392" y="55448"/>
                </a:lnTo>
                <a:lnTo>
                  <a:pt x="279145" y="39090"/>
                </a:lnTo>
                <a:close/>
              </a:path>
              <a:path w="294005" h="71119">
                <a:moveTo>
                  <a:pt x="287985" y="34023"/>
                </a:moveTo>
                <a:lnTo>
                  <a:pt x="252196" y="34023"/>
                </a:lnTo>
                <a:lnTo>
                  <a:pt x="252196" y="39090"/>
                </a:lnTo>
                <a:lnTo>
                  <a:pt x="287985" y="39090"/>
                </a:lnTo>
                <a:lnTo>
                  <a:pt x="287985" y="34023"/>
                </a:lnTo>
                <a:close/>
              </a:path>
              <a:path w="294005" h="71119">
                <a:moveTo>
                  <a:pt x="270319" y="22351"/>
                </a:moveTo>
                <a:lnTo>
                  <a:pt x="265099" y="22351"/>
                </a:lnTo>
                <a:lnTo>
                  <a:pt x="261099" y="34023"/>
                </a:lnTo>
                <a:lnTo>
                  <a:pt x="266242" y="34023"/>
                </a:lnTo>
                <a:lnTo>
                  <a:pt x="270319" y="22351"/>
                </a:lnTo>
                <a:close/>
              </a:path>
              <a:path w="294005" h="71119">
                <a:moveTo>
                  <a:pt x="285140" y="22351"/>
                </a:moveTo>
                <a:lnTo>
                  <a:pt x="279996" y="22351"/>
                </a:lnTo>
                <a:lnTo>
                  <a:pt x="275920" y="34023"/>
                </a:lnTo>
                <a:lnTo>
                  <a:pt x="281063" y="34023"/>
                </a:lnTo>
                <a:lnTo>
                  <a:pt x="285140" y="22351"/>
                </a:lnTo>
                <a:close/>
              </a:path>
              <a:path w="294005" h="71119">
                <a:moveTo>
                  <a:pt x="293890" y="17271"/>
                </a:moveTo>
                <a:lnTo>
                  <a:pt x="258102" y="17271"/>
                </a:lnTo>
                <a:lnTo>
                  <a:pt x="258102" y="22351"/>
                </a:lnTo>
                <a:lnTo>
                  <a:pt x="293890" y="22351"/>
                </a:lnTo>
                <a:lnTo>
                  <a:pt x="293890" y="17271"/>
                </a:lnTo>
                <a:close/>
              </a:path>
              <a:path w="294005" h="71119">
                <a:moveTo>
                  <a:pt x="277837" y="1066"/>
                </a:moveTo>
                <a:lnTo>
                  <a:pt x="272694" y="1066"/>
                </a:lnTo>
                <a:lnTo>
                  <a:pt x="266941" y="17271"/>
                </a:lnTo>
                <a:lnTo>
                  <a:pt x="272084" y="17271"/>
                </a:lnTo>
                <a:lnTo>
                  <a:pt x="277837" y="1066"/>
                </a:lnTo>
                <a:close/>
              </a:path>
              <a:path w="294005" h="71119">
                <a:moveTo>
                  <a:pt x="292671" y="1066"/>
                </a:moveTo>
                <a:lnTo>
                  <a:pt x="287515" y="1066"/>
                </a:lnTo>
                <a:lnTo>
                  <a:pt x="281762" y="17271"/>
                </a:lnTo>
                <a:lnTo>
                  <a:pt x="286905" y="17271"/>
                </a:lnTo>
                <a:lnTo>
                  <a:pt x="292671" y="1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" name="object 21"/>
          <p:cNvSpPr/>
          <p:nvPr/>
        </p:nvSpPr>
        <p:spPr>
          <a:xfrm>
            <a:off x="11414301" y="2156175"/>
            <a:ext cx="359637" cy="49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" name="object 22"/>
          <p:cNvSpPr/>
          <p:nvPr/>
        </p:nvSpPr>
        <p:spPr>
          <a:xfrm>
            <a:off x="11416357" y="4655185"/>
            <a:ext cx="159970" cy="46567"/>
          </a:xfrm>
          <a:custGeom>
            <a:avLst/>
            <a:gdLst/>
            <a:ahLst/>
            <a:cxnLst/>
            <a:rect l="l" t="t" r="r" b="b"/>
            <a:pathLst>
              <a:path w="185419" h="53975">
                <a:moveTo>
                  <a:pt x="18503" y="0"/>
                </a:moveTo>
                <a:lnTo>
                  <a:pt x="11214" y="0"/>
                </a:lnTo>
                <a:lnTo>
                  <a:pt x="0" y="52679"/>
                </a:lnTo>
                <a:lnTo>
                  <a:pt x="6527" y="52679"/>
                </a:lnTo>
                <a:lnTo>
                  <a:pt x="12750" y="22123"/>
                </a:lnTo>
                <a:lnTo>
                  <a:pt x="14046" y="15443"/>
                </a:lnTo>
                <a:lnTo>
                  <a:pt x="14935" y="8369"/>
                </a:lnTo>
                <a:lnTo>
                  <a:pt x="15049" y="7835"/>
                </a:lnTo>
                <a:lnTo>
                  <a:pt x="20917" y="7835"/>
                </a:lnTo>
                <a:lnTo>
                  <a:pt x="18503" y="0"/>
                </a:lnTo>
                <a:close/>
              </a:path>
              <a:path w="185419" h="53975">
                <a:moveTo>
                  <a:pt x="20917" y="7835"/>
                </a:moveTo>
                <a:lnTo>
                  <a:pt x="15049" y="7835"/>
                </a:lnTo>
                <a:lnTo>
                  <a:pt x="15125" y="8369"/>
                </a:lnTo>
                <a:lnTo>
                  <a:pt x="16433" y="14363"/>
                </a:lnTo>
                <a:lnTo>
                  <a:pt x="18351" y="20434"/>
                </a:lnTo>
                <a:lnTo>
                  <a:pt x="28409" y="52679"/>
                </a:lnTo>
                <a:lnTo>
                  <a:pt x="35013" y="52679"/>
                </a:lnTo>
                <a:lnTo>
                  <a:pt x="36730" y="44615"/>
                </a:lnTo>
                <a:lnTo>
                  <a:pt x="31407" y="44615"/>
                </a:lnTo>
                <a:lnTo>
                  <a:pt x="31254" y="43853"/>
                </a:lnTo>
                <a:lnTo>
                  <a:pt x="30327" y="38481"/>
                </a:lnTo>
                <a:lnTo>
                  <a:pt x="28867" y="33642"/>
                </a:lnTo>
                <a:lnTo>
                  <a:pt x="20917" y="7835"/>
                </a:lnTo>
                <a:close/>
              </a:path>
              <a:path w="185419" h="53975">
                <a:moveTo>
                  <a:pt x="46228" y="0"/>
                </a:moveTo>
                <a:lnTo>
                  <a:pt x="40005" y="0"/>
                </a:lnTo>
                <a:lnTo>
                  <a:pt x="34175" y="28651"/>
                </a:lnTo>
                <a:lnTo>
                  <a:pt x="32639" y="36093"/>
                </a:lnTo>
                <a:lnTo>
                  <a:pt x="31483" y="44234"/>
                </a:lnTo>
                <a:lnTo>
                  <a:pt x="31407" y="44615"/>
                </a:lnTo>
                <a:lnTo>
                  <a:pt x="36730" y="44615"/>
                </a:lnTo>
                <a:lnTo>
                  <a:pt x="46228" y="0"/>
                </a:lnTo>
                <a:close/>
              </a:path>
              <a:path w="185419" h="53975">
                <a:moveTo>
                  <a:pt x="80632" y="13284"/>
                </a:moveTo>
                <a:lnTo>
                  <a:pt x="71729" y="13284"/>
                </a:lnTo>
                <a:lnTo>
                  <a:pt x="63283" y="15297"/>
                </a:lnTo>
                <a:lnTo>
                  <a:pt x="56540" y="20869"/>
                </a:lnTo>
                <a:lnTo>
                  <a:pt x="52073" y="29293"/>
                </a:lnTo>
                <a:lnTo>
                  <a:pt x="50457" y="39865"/>
                </a:lnTo>
                <a:lnTo>
                  <a:pt x="50457" y="48539"/>
                </a:lnTo>
                <a:lnTo>
                  <a:pt x="55143" y="53682"/>
                </a:lnTo>
                <a:lnTo>
                  <a:pt x="63436" y="53682"/>
                </a:lnTo>
                <a:lnTo>
                  <a:pt x="72037" y="51627"/>
                </a:lnTo>
                <a:lnTo>
                  <a:pt x="75543" y="48691"/>
                </a:lnTo>
                <a:lnTo>
                  <a:pt x="59740" y="48691"/>
                </a:lnTo>
                <a:lnTo>
                  <a:pt x="57061" y="46228"/>
                </a:lnTo>
                <a:lnTo>
                  <a:pt x="70650" y="18199"/>
                </a:lnTo>
                <a:lnTo>
                  <a:pt x="84201" y="18199"/>
                </a:lnTo>
                <a:lnTo>
                  <a:pt x="80632" y="13284"/>
                </a:lnTo>
                <a:close/>
              </a:path>
              <a:path w="185419" h="53975">
                <a:moveTo>
                  <a:pt x="84201" y="18199"/>
                </a:moveTo>
                <a:lnTo>
                  <a:pt x="74637" y="18199"/>
                </a:lnTo>
                <a:lnTo>
                  <a:pt x="78092" y="20434"/>
                </a:lnTo>
                <a:lnTo>
                  <a:pt x="78020" y="27190"/>
                </a:lnTo>
                <a:lnTo>
                  <a:pt x="77223" y="34922"/>
                </a:lnTo>
                <a:lnTo>
                  <a:pt x="74650" y="42002"/>
                </a:lnTo>
                <a:lnTo>
                  <a:pt x="70419" y="46876"/>
                </a:lnTo>
                <a:lnTo>
                  <a:pt x="64579" y="48691"/>
                </a:lnTo>
                <a:lnTo>
                  <a:pt x="75543" y="48691"/>
                </a:lnTo>
                <a:lnTo>
                  <a:pt x="78763" y="45994"/>
                </a:lnTo>
                <a:lnTo>
                  <a:pt x="83144" y="37582"/>
                </a:lnTo>
                <a:lnTo>
                  <a:pt x="84709" y="27190"/>
                </a:lnTo>
                <a:lnTo>
                  <a:pt x="84709" y="18897"/>
                </a:lnTo>
                <a:lnTo>
                  <a:pt x="84201" y="18199"/>
                </a:lnTo>
                <a:close/>
              </a:path>
              <a:path w="185419" h="53975">
                <a:moveTo>
                  <a:pt x="105283" y="18973"/>
                </a:moveTo>
                <a:lnTo>
                  <a:pt x="99441" y="18973"/>
                </a:lnTo>
                <a:lnTo>
                  <a:pt x="94615" y="42087"/>
                </a:lnTo>
                <a:lnTo>
                  <a:pt x="94221" y="44081"/>
                </a:lnTo>
                <a:lnTo>
                  <a:pt x="93992" y="46304"/>
                </a:lnTo>
                <a:lnTo>
                  <a:pt x="93992" y="51689"/>
                </a:lnTo>
                <a:lnTo>
                  <a:pt x="96304" y="53911"/>
                </a:lnTo>
                <a:lnTo>
                  <a:pt x="103441" y="53911"/>
                </a:lnTo>
                <a:lnTo>
                  <a:pt x="105664" y="53378"/>
                </a:lnTo>
                <a:lnTo>
                  <a:pt x="107823" y="52374"/>
                </a:lnTo>
                <a:lnTo>
                  <a:pt x="107823" y="49301"/>
                </a:lnTo>
                <a:lnTo>
                  <a:pt x="101142" y="49301"/>
                </a:lnTo>
                <a:lnTo>
                  <a:pt x="99987" y="48387"/>
                </a:lnTo>
                <a:lnTo>
                  <a:pt x="100029" y="44081"/>
                </a:lnTo>
                <a:lnTo>
                  <a:pt x="100139" y="43091"/>
                </a:lnTo>
                <a:lnTo>
                  <a:pt x="100520" y="41389"/>
                </a:lnTo>
                <a:lnTo>
                  <a:pt x="105283" y="18973"/>
                </a:lnTo>
                <a:close/>
              </a:path>
              <a:path w="185419" h="53975">
                <a:moveTo>
                  <a:pt x="107823" y="48539"/>
                </a:moveTo>
                <a:lnTo>
                  <a:pt x="106591" y="49072"/>
                </a:lnTo>
                <a:lnTo>
                  <a:pt x="105511" y="49301"/>
                </a:lnTo>
                <a:lnTo>
                  <a:pt x="107823" y="49301"/>
                </a:lnTo>
                <a:lnTo>
                  <a:pt x="107823" y="48539"/>
                </a:lnTo>
                <a:close/>
              </a:path>
              <a:path w="185419" h="53975">
                <a:moveTo>
                  <a:pt x="115963" y="14439"/>
                </a:moveTo>
                <a:lnTo>
                  <a:pt x="95300" y="14439"/>
                </a:lnTo>
                <a:lnTo>
                  <a:pt x="94449" y="18973"/>
                </a:lnTo>
                <a:lnTo>
                  <a:pt x="113576" y="18973"/>
                </a:lnTo>
                <a:lnTo>
                  <a:pt x="115963" y="14439"/>
                </a:lnTo>
                <a:close/>
              </a:path>
              <a:path w="185419" h="53975">
                <a:moveTo>
                  <a:pt x="109588" y="3378"/>
                </a:moveTo>
                <a:lnTo>
                  <a:pt x="103060" y="4762"/>
                </a:lnTo>
                <a:lnTo>
                  <a:pt x="102133" y="7683"/>
                </a:lnTo>
                <a:lnTo>
                  <a:pt x="101142" y="11366"/>
                </a:lnTo>
                <a:lnTo>
                  <a:pt x="100368" y="14439"/>
                </a:lnTo>
                <a:lnTo>
                  <a:pt x="106438" y="14439"/>
                </a:lnTo>
                <a:lnTo>
                  <a:pt x="107124" y="11137"/>
                </a:lnTo>
                <a:lnTo>
                  <a:pt x="108585" y="6223"/>
                </a:lnTo>
                <a:lnTo>
                  <a:pt x="109588" y="3378"/>
                </a:lnTo>
                <a:close/>
              </a:path>
              <a:path w="185419" h="53975">
                <a:moveTo>
                  <a:pt x="145516" y="13436"/>
                </a:moveTo>
                <a:lnTo>
                  <a:pt x="133692" y="13436"/>
                </a:lnTo>
                <a:lnTo>
                  <a:pt x="129552" y="15201"/>
                </a:lnTo>
                <a:lnTo>
                  <a:pt x="125717" y="18808"/>
                </a:lnTo>
                <a:lnTo>
                  <a:pt x="120103" y="23926"/>
                </a:lnTo>
                <a:lnTo>
                  <a:pt x="117259" y="32334"/>
                </a:lnTo>
                <a:lnTo>
                  <a:pt x="117341" y="48539"/>
                </a:lnTo>
                <a:lnTo>
                  <a:pt x="122720" y="53530"/>
                </a:lnTo>
                <a:lnTo>
                  <a:pt x="137464" y="53530"/>
                </a:lnTo>
                <a:lnTo>
                  <a:pt x="141452" y="51765"/>
                </a:lnTo>
                <a:lnTo>
                  <a:pt x="144605" y="48539"/>
                </a:lnTo>
                <a:lnTo>
                  <a:pt x="127469" y="48539"/>
                </a:lnTo>
                <a:lnTo>
                  <a:pt x="123939" y="45694"/>
                </a:lnTo>
                <a:lnTo>
                  <a:pt x="123939" y="38862"/>
                </a:lnTo>
                <a:lnTo>
                  <a:pt x="124104" y="37249"/>
                </a:lnTo>
                <a:lnTo>
                  <a:pt x="124485" y="35483"/>
                </a:lnTo>
                <a:lnTo>
                  <a:pt x="138158" y="35483"/>
                </a:lnTo>
                <a:lnTo>
                  <a:pt x="142532" y="34251"/>
                </a:lnTo>
                <a:lnTo>
                  <a:pt x="146013" y="31026"/>
                </a:lnTo>
                <a:lnTo>
                  <a:pt x="126555" y="31026"/>
                </a:lnTo>
                <a:lnTo>
                  <a:pt x="125476" y="30949"/>
                </a:lnTo>
                <a:lnTo>
                  <a:pt x="127469" y="23088"/>
                </a:lnTo>
                <a:lnTo>
                  <a:pt x="132473" y="18199"/>
                </a:lnTo>
                <a:lnTo>
                  <a:pt x="149288" y="18199"/>
                </a:lnTo>
                <a:lnTo>
                  <a:pt x="149288" y="17360"/>
                </a:lnTo>
                <a:lnTo>
                  <a:pt x="145516" y="13436"/>
                </a:lnTo>
                <a:close/>
              </a:path>
              <a:path w="185419" h="53975">
                <a:moveTo>
                  <a:pt x="142760" y="44157"/>
                </a:moveTo>
                <a:lnTo>
                  <a:pt x="139153" y="47383"/>
                </a:lnTo>
                <a:lnTo>
                  <a:pt x="136309" y="48539"/>
                </a:lnTo>
                <a:lnTo>
                  <a:pt x="144605" y="48539"/>
                </a:lnTo>
                <a:lnTo>
                  <a:pt x="145288" y="47840"/>
                </a:lnTo>
                <a:lnTo>
                  <a:pt x="142760" y="44157"/>
                </a:lnTo>
                <a:close/>
              </a:path>
              <a:path w="185419" h="53975">
                <a:moveTo>
                  <a:pt x="138158" y="35483"/>
                </a:moveTo>
                <a:lnTo>
                  <a:pt x="124485" y="35483"/>
                </a:lnTo>
                <a:lnTo>
                  <a:pt x="127787" y="35636"/>
                </a:lnTo>
                <a:lnTo>
                  <a:pt x="137617" y="35636"/>
                </a:lnTo>
                <a:lnTo>
                  <a:pt x="138158" y="35483"/>
                </a:lnTo>
                <a:close/>
              </a:path>
              <a:path w="185419" h="53975">
                <a:moveTo>
                  <a:pt x="149288" y="18199"/>
                </a:moveTo>
                <a:lnTo>
                  <a:pt x="141605" y="18199"/>
                </a:lnTo>
                <a:lnTo>
                  <a:pt x="143217" y="20574"/>
                </a:lnTo>
                <a:lnTo>
                  <a:pt x="143217" y="25387"/>
                </a:lnTo>
                <a:lnTo>
                  <a:pt x="142532" y="26911"/>
                </a:lnTo>
                <a:lnTo>
                  <a:pt x="139306" y="30124"/>
                </a:lnTo>
                <a:lnTo>
                  <a:pt x="136309" y="31026"/>
                </a:lnTo>
                <a:lnTo>
                  <a:pt x="146013" y="31026"/>
                </a:lnTo>
                <a:lnTo>
                  <a:pt x="147904" y="29273"/>
                </a:lnTo>
                <a:lnTo>
                  <a:pt x="149288" y="26517"/>
                </a:lnTo>
                <a:lnTo>
                  <a:pt x="149288" y="18199"/>
                </a:lnTo>
                <a:close/>
              </a:path>
              <a:path w="185419" h="53975">
                <a:moveTo>
                  <a:pt x="154813" y="45466"/>
                </a:moveTo>
                <a:lnTo>
                  <a:pt x="152361" y="50076"/>
                </a:lnTo>
                <a:lnTo>
                  <a:pt x="155740" y="52451"/>
                </a:lnTo>
                <a:lnTo>
                  <a:pt x="160731" y="53759"/>
                </a:lnTo>
                <a:lnTo>
                  <a:pt x="175171" y="53759"/>
                </a:lnTo>
                <a:lnTo>
                  <a:pt x="181801" y="49072"/>
                </a:lnTo>
                <a:lnTo>
                  <a:pt x="161963" y="49072"/>
                </a:lnTo>
                <a:lnTo>
                  <a:pt x="158267" y="47840"/>
                </a:lnTo>
                <a:lnTo>
                  <a:pt x="154813" y="45466"/>
                </a:lnTo>
                <a:close/>
              </a:path>
              <a:path w="185419" h="53975">
                <a:moveTo>
                  <a:pt x="178244" y="12903"/>
                </a:moveTo>
                <a:lnTo>
                  <a:pt x="164947" y="12903"/>
                </a:lnTo>
                <a:lnTo>
                  <a:pt x="158661" y="17894"/>
                </a:lnTo>
                <a:lnTo>
                  <a:pt x="158661" y="29260"/>
                </a:lnTo>
                <a:lnTo>
                  <a:pt x="160807" y="31876"/>
                </a:lnTo>
                <a:lnTo>
                  <a:pt x="166103" y="34175"/>
                </a:lnTo>
                <a:lnTo>
                  <a:pt x="174396" y="37858"/>
                </a:lnTo>
                <a:lnTo>
                  <a:pt x="175475" y="39471"/>
                </a:lnTo>
                <a:lnTo>
                  <a:pt x="175475" y="46532"/>
                </a:lnTo>
                <a:lnTo>
                  <a:pt x="171475" y="49072"/>
                </a:lnTo>
                <a:lnTo>
                  <a:pt x="181801" y="49072"/>
                </a:lnTo>
                <a:lnTo>
                  <a:pt x="182232" y="48768"/>
                </a:lnTo>
                <a:lnTo>
                  <a:pt x="182176" y="36169"/>
                </a:lnTo>
                <a:lnTo>
                  <a:pt x="180086" y="33324"/>
                </a:lnTo>
                <a:lnTo>
                  <a:pt x="166103" y="27343"/>
                </a:lnTo>
                <a:lnTo>
                  <a:pt x="165176" y="25958"/>
                </a:lnTo>
                <a:lnTo>
                  <a:pt x="165176" y="19735"/>
                </a:lnTo>
                <a:lnTo>
                  <a:pt x="168871" y="17665"/>
                </a:lnTo>
                <a:lnTo>
                  <a:pt x="184321" y="17665"/>
                </a:lnTo>
                <a:lnTo>
                  <a:pt x="185305" y="15824"/>
                </a:lnTo>
                <a:lnTo>
                  <a:pt x="182460" y="13982"/>
                </a:lnTo>
                <a:lnTo>
                  <a:pt x="178244" y="12903"/>
                </a:lnTo>
                <a:close/>
              </a:path>
              <a:path w="185419" h="53975">
                <a:moveTo>
                  <a:pt x="184321" y="17665"/>
                </a:moveTo>
                <a:lnTo>
                  <a:pt x="177241" y="17665"/>
                </a:lnTo>
                <a:lnTo>
                  <a:pt x="179857" y="18821"/>
                </a:lnTo>
                <a:lnTo>
                  <a:pt x="182841" y="20434"/>
                </a:lnTo>
                <a:lnTo>
                  <a:pt x="184321" y="1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" name="object 23"/>
          <p:cNvSpPr/>
          <p:nvPr/>
        </p:nvSpPr>
        <p:spPr>
          <a:xfrm>
            <a:off x="11354208" y="1284052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" name="object 24"/>
          <p:cNvSpPr/>
          <p:nvPr/>
        </p:nvSpPr>
        <p:spPr>
          <a:xfrm>
            <a:off x="11354208" y="9105102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" name="object 25"/>
          <p:cNvSpPr/>
          <p:nvPr/>
        </p:nvSpPr>
        <p:spPr>
          <a:xfrm>
            <a:off x="12759038" y="1987582"/>
            <a:ext cx="274469" cy="54784"/>
          </a:xfrm>
          <a:custGeom>
            <a:avLst/>
            <a:gdLst/>
            <a:ahLst/>
            <a:cxnLst/>
            <a:rect l="l" t="t" r="r" b="b"/>
            <a:pathLst>
              <a:path w="318134" h="63500">
                <a:moveTo>
                  <a:pt x="13081" y="42633"/>
                </a:moveTo>
                <a:lnTo>
                  <a:pt x="0" y="44513"/>
                </a:lnTo>
                <a:lnTo>
                  <a:pt x="901" y="50253"/>
                </a:lnTo>
                <a:lnTo>
                  <a:pt x="3759" y="55003"/>
                </a:lnTo>
                <a:lnTo>
                  <a:pt x="8331" y="58496"/>
                </a:lnTo>
                <a:lnTo>
                  <a:pt x="13169" y="62255"/>
                </a:lnTo>
                <a:lnTo>
                  <a:pt x="18453" y="63246"/>
                </a:lnTo>
                <a:lnTo>
                  <a:pt x="30378" y="63246"/>
                </a:lnTo>
                <a:lnTo>
                  <a:pt x="36106" y="62255"/>
                </a:lnTo>
                <a:lnTo>
                  <a:pt x="40944" y="58762"/>
                </a:lnTo>
                <a:lnTo>
                  <a:pt x="45605" y="55537"/>
                </a:lnTo>
                <a:lnTo>
                  <a:pt x="47296" y="52222"/>
                </a:lnTo>
                <a:lnTo>
                  <a:pt x="18008" y="52222"/>
                </a:lnTo>
                <a:lnTo>
                  <a:pt x="14071" y="48552"/>
                </a:lnTo>
                <a:lnTo>
                  <a:pt x="13081" y="42633"/>
                </a:lnTo>
                <a:close/>
              </a:path>
              <a:path w="318134" h="63500">
                <a:moveTo>
                  <a:pt x="47058" y="35737"/>
                </a:moveTo>
                <a:lnTo>
                  <a:pt x="26428" y="35737"/>
                </a:lnTo>
                <a:lnTo>
                  <a:pt x="28943" y="36639"/>
                </a:lnTo>
                <a:lnTo>
                  <a:pt x="32080" y="37807"/>
                </a:lnTo>
                <a:lnTo>
                  <a:pt x="33591" y="40843"/>
                </a:lnTo>
                <a:lnTo>
                  <a:pt x="33591" y="49542"/>
                </a:lnTo>
                <a:lnTo>
                  <a:pt x="29032" y="52222"/>
                </a:lnTo>
                <a:lnTo>
                  <a:pt x="47296" y="52222"/>
                </a:lnTo>
                <a:lnTo>
                  <a:pt x="48209" y="50431"/>
                </a:lnTo>
                <a:lnTo>
                  <a:pt x="48209" y="36906"/>
                </a:lnTo>
                <a:lnTo>
                  <a:pt x="47058" y="35737"/>
                </a:lnTo>
                <a:close/>
              </a:path>
              <a:path w="318134" h="63500">
                <a:moveTo>
                  <a:pt x="44799" y="10477"/>
                </a:moveTo>
                <a:lnTo>
                  <a:pt x="25984" y="10477"/>
                </a:lnTo>
                <a:lnTo>
                  <a:pt x="28219" y="11010"/>
                </a:lnTo>
                <a:lnTo>
                  <a:pt x="31267" y="13881"/>
                </a:lnTo>
                <a:lnTo>
                  <a:pt x="32346" y="15849"/>
                </a:lnTo>
                <a:lnTo>
                  <a:pt x="32346" y="20243"/>
                </a:lnTo>
                <a:lnTo>
                  <a:pt x="31089" y="22567"/>
                </a:lnTo>
                <a:lnTo>
                  <a:pt x="29210" y="23914"/>
                </a:lnTo>
                <a:lnTo>
                  <a:pt x="27241" y="25260"/>
                </a:lnTo>
                <a:lnTo>
                  <a:pt x="16306" y="25260"/>
                </a:lnTo>
                <a:lnTo>
                  <a:pt x="16306" y="36004"/>
                </a:lnTo>
                <a:lnTo>
                  <a:pt x="21856" y="36004"/>
                </a:lnTo>
                <a:lnTo>
                  <a:pt x="26428" y="35737"/>
                </a:lnTo>
                <a:lnTo>
                  <a:pt x="47058" y="35737"/>
                </a:lnTo>
                <a:lnTo>
                  <a:pt x="43180" y="31800"/>
                </a:lnTo>
                <a:lnTo>
                  <a:pt x="35839" y="30276"/>
                </a:lnTo>
                <a:lnTo>
                  <a:pt x="35839" y="30099"/>
                </a:lnTo>
                <a:lnTo>
                  <a:pt x="42024" y="28308"/>
                </a:lnTo>
                <a:lnTo>
                  <a:pt x="46405" y="23469"/>
                </a:lnTo>
                <a:lnTo>
                  <a:pt x="46314" y="16395"/>
                </a:lnTo>
                <a:lnTo>
                  <a:pt x="44799" y="10477"/>
                </a:lnTo>
                <a:close/>
              </a:path>
              <a:path w="318134" h="63500">
                <a:moveTo>
                  <a:pt x="24460" y="0"/>
                </a:moveTo>
                <a:lnTo>
                  <a:pt x="16785" y="1049"/>
                </a:lnTo>
                <a:lnTo>
                  <a:pt x="10112" y="4164"/>
                </a:lnTo>
                <a:lnTo>
                  <a:pt x="4968" y="9295"/>
                </a:lnTo>
                <a:lnTo>
                  <a:pt x="1879" y="16395"/>
                </a:lnTo>
                <a:lnTo>
                  <a:pt x="14605" y="18453"/>
                </a:lnTo>
                <a:lnTo>
                  <a:pt x="15684" y="13703"/>
                </a:lnTo>
                <a:lnTo>
                  <a:pt x="18719" y="10477"/>
                </a:lnTo>
                <a:lnTo>
                  <a:pt x="44799" y="10477"/>
                </a:lnTo>
                <a:lnTo>
                  <a:pt x="44437" y="9065"/>
                </a:lnTo>
                <a:lnTo>
                  <a:pt x="39328" y="3870"/>
                </a:lnTo>
                <a:lnTo>
                  <a:pt x="32271" y="927"/>
                </a:lnTo>
                <a:lnTo>
                  <a:pt x="24460" y="0"/>
                </a:lnTo>
                <a:close/>
              </a:path>
              <a:path w="318134" h="63500">
                <a:moveTo>
                  <a:pt x="67640" y="43802"/>
                </a:moveTo>
                <a:lnTo>
                  <a:pt x="54203" y="45770"/>
                </a:lnTo>
                <a:lnTo>
                  <a:pt x="57467" y="53607"/>
                </a:lnTo>
                <a:lnTo>
                  <a:pt x="62904" y="59047"/>
                </a:lnTo>
                <a:lnTo>
                  <a:pt x="70039" y="62217"/>
                </a:lnTo>
                <a:lnTo>
                  <a:pt x="78397" y="63246"/>
                </a:lnTo>
                <a:lnTo>
                  <a:pt x="84848" y="63246"/>
                </a:lnTo>
                <a:lnTo>
                  <a:pt x="91300" y="61722"/>
                </a:lnTo>
                <a:lnTo>
                  <a:pt x="96037" y="57150"/>
                </a:lnTo>
                <a:lnTo>
                  <a:pt x="100164" y="53124"/>
                </a:lnTo>
                <a:lnTo>
                  <a:pt x="100623" y="51866"/>
                </a:lnTo>
                <a:lnTo>
                  <a:pt x="72656" y="51866"/>
                </a:lnTo>
                <a:lnTo>
                  <a:pt x="68719" y="49085"/>
                </a:lnTo>
                <a:lnTo>
                  <a:pt x="67640" y="43802"/>
                </a:lnTo>
                <a:close/>
              </a:path>
              <a:path w="318134" h="63500">
                <a:moveTo>
                  <a:pt x="101169" y="32969"/>
                </a:moveTo>
                <a:lnTo>
                  <a:pt x="83502" y="32969"/>
                </a:lnTo>
                <a:lnTo>
                  <a:pt x="87807" y="37084"/>
                </a:lnTo>
                <a:lnTo>
                  <a:pt x="87807" y="48196"/>
                </a:lnTo>
                <a:lnTo>
                  <a:pt x="83413" y="51866"/>
                </a:lnTo>
                <a:lnTo>
                  <a:pt x="100623" y="51866"/>
                </a:lnTo>
                <a:lnTo>
                  <a:pt x="102222" y="47485"/>
                </a:lnTo>
                <a:lnTo>
                  <a:pt x="102129" y="35737"/>
                </a:lnTo>
                <a:lnTo>
                  <a:pt x="101169" y="32969"/>
                </a:lnTo>
                <a:close/>
              </a:path>
              <a:path w="318134" h="63500">
                <a:moveTo>
                  <a:pt x="98640" y="889"/>
                </a:moveTo>
                <a:lnTo>
                  <a:pt x="59944" y="889"/>
                </a:lnTo>
                <a:lnTo>
                  <a:pt x="57518" y="35737"/>
                </a:lnTo>
                <a:lnTo>
                  <a:pt x="69253" y="37706"/>
                </a:lnTo>
                <a:lnTo>
                  <a:pt x="70866" y="34759"/>
                </a:lnTo>
                <a:lnTo>
                  <a:pt x="74714" y="32969"/>
                </a:lnTo>
                <a:lnTo>
                  <a:pt x="101169" y="32969"/>
                </a:lnTo>
                <a:lnTo>
                  <a:pt x="100609" y="31356"/>
                </a:lnTo>
                <a:lnTo>
                  <a:pt x="96302" y="27139"/>
                </a:lnTo>
                <a:lnTo>
                  <a:pt x="69253" y="27139"/>
                </a:lnTo>
                <a:lnTo>
                  <a:pt x="70243" y="13525"/>
                </a:lnTo>
                <a:lnTo>
                  <a:pt x="97116" y="13525"/>
                </a:lnTo>
                <a:lnTo>
                  <a:pt x="98640" y="889"/>
                </a:lnTo>
                <a:close/>
              </a:path>
              <a:path w="318134" h="63500">
                <a:moveTo>
                  <a:pt x="87807" y="21856"/>
                </a:moveTo>
                <a:lnTo>
                  <a:pt x="77406" y="21856"/>
                </a:lnTo>
                <a:lnTo>
                  <a:pt x="72847" y="23291"/>
                </a:lnTo>
                <a:lnTo>
                  <a:pt x="69253" y="27139"/>
                </a:lnTo>
                <a:lnTo>
                  <a:pt x="96302" y="27139"/>
                </a:lnTo>
                <a:lnTo>
                  <a:pt x="92633" y="23736"/>
                </a:lnTo>
                <a:lnTo>
                  <a:pt x="87807" y="21856"/>
                </a:lnTo>
                <a:close/>
              </a:path>
              <a:path w="318134" h="63500">
                <a:moveTo>
                  <a:pt x="158762" y="51244"/>
                </a:moveTo>
                <a:lnTo>
                  <a:pt x="109029" y="51244"/>
                </a:lnTo>
                <a:lnTo>
                  <a:pt x="109029" y="62344"/>
                </a:lnTo>
                <a:lnTo>
                  <a:pt x="158762" y="62344"/>
                </a:lnTo>
                <a:lnTo>
                  <a:pt x="158762" y="51244"/>
                </a:lnTo>
                <a:close/>
              </a:path>
              <a:path w="318134" h="63500">
                <a:moveTo>
                  <a:pt x="141732" y="16573"/>
                </a:moveTo>
                <a:lnTo>
                  <a:pt x="127673" y="16573"/>
                </a:lnTo>
                <a:lnTo>
                  <a:pt x="127673" y="51244"/>
                </a:lnTo>
                <a:lnTo>
                  <a:pt x="141732" y="51244"/>
                </a:lnTo>
                <a:lnTo>
                  <a:pt x="141732" y="16573"/>
                </a:lnTo>
                <a:close/>
              </a:path>
              <a:path w="318134" h="63500">
                <a:moveTo>
                  <a:pt x="141732" y="889"/>
                </a:moveTo>
                <a:lnTo>
                  <a:pt x="131343" y="889"/>
                </a:lnTo>
                <a:lnTo>
                  <a:pt x="126771" y="7696"/>
                </a:lnTo>
                <a:lnTo>
                  <a:pt x="118262" y="10833"/>
                </a:lnTo>
                <a:lnTo>
                  <a:pt x="110553" y="13157"/>
                </a:lnTo>
                <a:lnTo>
                  <a:pt x="110553" y="25704"/>
                </a:lnTo>
                <a:lnTo>
                  <a:pt x="127673" y="16573"/>
                </a:lnTo>
                <a:lnTo>
                  <a:pt x="141732" y="16573"/>
                </a:lnTo>
                <a:lnTo>
                  <a:pt x="141732" y="889"/>
                </a:lnTo>
                <a:close/>
              </a:path>
              <a:path w="318134" h="63500">
                <a:moveTo>
                  <a:pt x="174345" y="42633"/>
                </a:moveTo>
                <a:lnTo>
                  <a:pt x="161264" y="44513"/>
                </a:lnTo>
                <a:lnTo>
                  <a:pt x="162166" y="50253"/>
                </a:lnTo>
                <a:lnTo>
                  <a:pt x="165023" y="55003"/>
                </a:lnTo>
                <a:lnTo>
                  <a:pt x="169595" y="58496"/>
                </a:lnTo>
                <a:lnTo>
                  <a:pt x="174434" y="62255"/>
                </a:lnTo>
                <a:lnTo>
                  <a:pt x="179717" y="63246"/>
                </a:lnTo>
                <a:lnTo>
                  <a:pt x="191643" y="63246"/>
                </a:lnTo>
                <a:lnTo>
                  <a:pt x="197370" y="62255"/>
                </a:lnTo>
                <a:lnTo>
                  <a:pt x="202209" y="58762"/>
                </a:lnTo>
                <a:lnTo>
                  <a:pt x="206870" y="55537"/>
                </a:lnTo>
                <a:lnTo>
                  <a:pt x="208560" y="52222"/>
                </a:lnTo>
                <a:lnTo>
                  <a:pt x="179273" y="52222"/>
                </a:lnTo>
                <a:lnTo>
                  <a:pt x="175336" y="48552"/>
                </a:lnTo>
                <a:lnTo>
                  <a:pt x="174345" y="42633"/>
                </a:lnTo>
                <a:close/>
              </a:path>
              <a:path w="318134" h="63500">
                <a:moveTo>
                  <a:pt x="208322" y="35737"/>
                </a:moveTo>
                <a:lnTo>
                  <a:pt x="187693" y="35737"/>
                </a:lnTo>
                <a:lnTo>
                  <a:pt x="190207" y="36639"/>
                </a:lnTo>
                <a:lnTo>
                  <a:pt x="193344" y="37807"/>
                </a:lnTo>
                <a:lnTo>
                  <a:pt x="194868" y="40843"/>
                </a:lnTo>
                <a:lnTo>
                  <a:pt x="194868" y="49542"/>
                </a:lnTo>
                <a:lnTo>
                  <a:pt x="190296" y="52222"/>
                </a:lnTo>
                <a:lnTo>
                  <a:pt x="208560" y="52222"/>
                </a:lnTo>
                <a:lnTo>
                  <a:pt x="209473" y="50431"/>
                </a:lnTo>
                <a:lnTo>
                  <a:pt x="209473" y="36906"/>
                </a:lnTo>
                <a:lnTo>
                  <a:pt x="208322" y="35737"/>
                </a:lnTo>
                <a:close/>
              </a:path>
              <a:path w="318134" h="63500">
                <a:moveTo>
                  <a:pt x="206063" y="10477"/>
                </a:moveTo>
                <a:lnTo>
                  <a:pt x="187248" y="10477"/>
                </a:lnTo>
                <a:lnTo>
                  <a:pt x="189484" y="11010"/>
                </a:lnTo>
                <a:lnTo>
                  <a:pt x="192532" y="13881"/>
                </a:lnTo>
                <a:lnTo>
                  <a:pt x="193611" y="15849"/>
                </a:lnTo>
                <a:lnTo>
                  <a:pt x="193611" y="20243"/>
                </a:lnTo>
                <a:lnTo>
                  <a:pt x="192354" y="22567"/>
                </a:lnTo>
                <a:lnTo>
                  <a:pt x="190474" y="23914"/>
                </a:lnTo>
                <a:lnTo>
                  <a:pt x="188506" y="25260"/>
                </a:lnTo>
                <a:lnTo>
                  <a:pt x="177571" y="25260"/>
                </a:lnTo>
                <a:lnTo>
                  <a:pt x="177571" y="36004"/>
                </a:lnTo>
                <a:lnTo>
                  <a:pt x="183121" y="36004"/>
                </a:lnTo>
                <a:lnTo>
                  <a:pt x="187693" y="35737"/>
                </a:lnTo>
                <a:lnTo>
                  <a:pt x="208322" y="35737"/>
                </a:lnTo>
                <a:lnTo>
                  <a:pt x="204444" y="31800"/>
                </a:lnTo>
                <a:lnTo>
                  <a:pt x="197104" y="30276"/>
                </a:lnTo>
                <a:lnTo>
                  <a:pt x="197104" y="30099"/>
                </a:lnTo>
                <a:lnTo>
                  <a:pt x="203288" y="28308"/>
                </a:lnTo>
                <a:lnTo>
                  <a:pt x="207670" y="23469"/>
                </a:lnTo>
                <a:lnTo>
                  <a:pt x="207579" y="16395"/>
                </a:lnTo>
                <a:lnTo>
                  <a:pt x="206063" y="10477"/>
                </a:lnTo>
                <a:close/>
              </a:path>
              <a:path w="318134" h="63500">
                <a:moveTo>
                  <a:pt x="185724" y="0"/>
                </a:moveTo>
                <a:lnTo>
                  <a:pt x="178049" y="1049"/>
                </a:lnTo>
                <a:lnTo>
                  <a:pt x="171376" y="4164"/>
                </a:lnTo>
                <a:lnTo>
                  <a:pt x="166233" y="9295"/>
                </a:lnTo>
                <a:lnTo>
                  <a:pt x="163144" y="16395"/>
                </a:lnTo>
                <a:lnTo>
                  <a:pt x="175869" y="18453"/>
                </a:lnTo>
                <a:lnTo>
                  <a:pt x="176949" y="13703"/>
                </a:lnTo>
                <a:lnTo>
                  <a:pt x="179997" y="10477"/>
                </a:lnTo>
                <a:lnTo>
                  <a:pt x="206063" y="10477"/>
                </a:lnTo>
                <a:lnTo>
                  <a:pt x="205702" y="9065"/>
                </a:lnTo>
                <a:lnTo>
                  <a:pt x="200593" y="3870"/>
                </a:lnTo>
                <a:lnTo>
                  <a:pt x="193536" y="927"/>
                </a:lnTo>
                <a:lnTo>
                  <a:pt x="185724" y="0"/>
                </a:lnTo>
                <a:close/>
              </a:path>
              <a:path w="318134" h="63500">
                <a:moveTo>
                  <a:pt x="228904" y="43802"/>
                </a:moveTo>
                <a:lnTo>
                  <a:pt x="215468" y="45770"/>
                </a:lnTo>
                <a:lnTo>
                  <a:pt x="218734" y="53607"/>
                </a:lnTo>
                <a:lnTo>
                  <a:pt x="224174" y="59047"/>
                </a:lnTo>
                <a:lnTo>
                  <a:pt x="231309" y="62217"/>
                </a:lnTo>
                <a:lnTo>
                  <a:pt x="239661" y="63246"/>
                </a:lnTo>
                <a:lnTo>
                  <a:pt x="246113" y="63246"/>
                </a:lnTo>
                <a:lnTo>
                  <a:pt x="252564" y="61722"/>
                </a:lnTo>
                <a:lnTo>
                  <a:pt x="257314" y="57150"/>
                </a:lnTo>
                <a:lnTo>
                  <a:pt x="261429" y="53124"/>
                </a:lnTo>
                <a:lnTo>
                  <a:pt x="261891" y="51866"/>
                </a:lnTo>
                <a:lnTo>
                  <a:pt x="233921" y="51866"/>
                </a:lnTo>
                <a:lnTo>
                  <a:pt x="229984" y="49085"/>
                </a:lnTo>
                <a:lnTo>
                  <a:pt x="228904" y="43802"/>
                </a:lnTo>
                <a:close/>
              </a:path>
              <a:path w="318134" h="63500">
                <a:moveTo>
                  <a:pt x="262446" y="32969"/>
                </a:moveTo>
                <a:lnTo>
                  <a:pt x="244767" y="32969"/>
                </a:lnTo>
                <a:lnTo>
                  <a:pt x="249072" y="37084"/>
                </a:lnTo>
                <a:lnTo>
                  <a:pt x="249072" y="48196"/>
                </a:lnTo>
                <a:lnTo>
                  <a:pt x="244678" y="51866"/>
                </a:lnTo>
                <a:lnTo>
                  <a:pt x="261891" y="51866"/>
                </a:lnTo>
                <a:lnTo>
                  <a:pt x="263499" y="47485"/>
                </a:lnTo>
                <a:lnTo>
                  <a:pt x="263407" y="35737"/>
                </a:lnTo>
                <a:lnTo>
                  <a:pt x="262446" y="32969"/>
                </a:lnTo>
                <a:close/>
              </a:path>
              <a:path w="318134" h="63500">
                <a:moveTo>
                  <a:pt x="259905" y="889"/>
                </a:moveTo>
                <a:lnTo>
                  <a:pt x="221208" y="889"/>
                </a:lnTo>
                <a:lnTo>
                  <a:pt x="218782" y="35737"/>
                </a:lnTo>
                <a:lnTo>
                  <a:pt x="230517" y="37706"/>
                </a:lnTo>
                <a:lnTo>
                  <a:pt x="232130" y="34759"/>
                </a:lnTo>
                <a:lnTo>
                  <a:pt x="235978" y="32969"/>
                </a:lnTo>
                <a:lnTo>
                  <a:pt x="262446" y="32969"/>
                </a:lnTo>
                <a:lnTo>
                  <a:pt x="261886" y="31356"/>
                </a:lnTo>
                <a:lnTo>
                  <a:pt x="257568" y="27139"/>
                </a:lnTo>
                <a:lnTo>
                  <a:pt x="230517" y="27139"/>
                </a:lnTo>
                <a:lnTo>
                  <a:pt x="231508" y="13525"/>
                </a:lnTo>
                <a:lnTo>
                  <a:pt x="258381" y="13525"/>
                </a:lnTo>
                <a:lnTo>
                  <a:pt x="259905" y="889"/>
                </a:lnTo>
                <a:close/>
              </a:path>
              <a:path w="318134" h="63500">
                <a:moveTo>
                  <a:pt x="249072" y="21856"/>
                </a:moveTo>
                <a:lnTo>
                  <a:pt x="238671" y="21856"/>
                </a:lnTo>
                <a:lnTo>
                  <a:pt x="234111" y="23291"/>
                </a:lnTo>
                <a:lnTo>
                  <a:pt x="230517" y="27139"/>
                </a:lnTo>
                <a:lnTo>
                  <a:pt x="257568" y="27139"/>
                </a:lnTo>
                <a:lnTo>
                  <a:pt x="253911" y="23736"/>
                </a:lnTo>
                <a:lnTo>
                  <a:pt x="249072" y="21856"/>
                </a:lnTo>
                <a:close/>
              </a:path>
              <a:path w="318134" h="63500">
                <a:moveTo>
                  <a:pt x="293585" y="0"/>
                </a:moveTo>
                <a:lnTo>
                  <a:pt x="282585" y="2848"/>
                </a:lnTo>
                <a:lnTo>
                  <a:pt x="275235" y="10223"/>
                </a:lnTo>
                <a:lnTo>
                  <a:pt x="271127" y="20370"/>
                </a:lnTo>
                <a:lnTo>
                  <a:pt x="269849" y="31534"/>
                </a:lnTo>
                <a:lnTo>
                  <a:pt x="271127" y="42725"/>
                </a:lnTo>
                <a:lnTo>
                  <a:pt x="275235" y="52933"/>
                </a:lnTo>
                <a:lnTo>
                  <a:pt x="282585" y="60369"/>
                </a:lnTo>
                <a:lnTo>
                  <a:pt x="293585" y="63246"/>
                </a:lnTo>
                <a:lnTo>
                  <a:pt x="304864" y="60432"/>
                </a:lnTo>
                <a:lnTo>
                  <a:pt x="312380" y="53100"/>
                </a:lnTo>
                <a:lnTo>
                  <a:pt x="312553" y="52679"/>
                </a:lnTo>
                <a:lnTo>
                  <a:pt x="288848" y="52679"/>
                </a:lnTo>
                <a:lnTo>
                  <a:pt x="286778" y="48996"/>
                </a:lnTo>
                <a:lnTo>
                  <a:pt x="285825" y="44513"/>
                </a:lnTo>
                <a:lnTo>
                  <a:pt x="284940" y="40665"/>
                </a:lnTo>
                <a:lnTo>
                  <a:pt x="284813" y="36106"/>
                </a:lnTo>
                <a:lnTo>
                  <a:pt x="284688" y="22123"/>
                </a:lnTo>
                <a:lnTo>
                  <a:pt x="284187" y="10299"/>
                </a:lnTo>
                <a:lnTo>
                  <a:pt x="312417" y="10299"/>
                </a:lnTo>
                <a:lnTo>
                  <a:pt x="312313" y="10052"/>
                </a:lnTo>
                <a:lnTo>
                  <a:pt x="304789" y="2784"/>
                </a:lnTo>
                <a:lnTo>
                  <a:pt x="293585" y="0"/>
                </a:lnTo>
                <a:close/>
              </a:path>
              <a:path w="318134" h="63500">
                <a:moveTo>
                  <a:pt x="312417" y="10299"/>
                </a:moveTo>
                <a:lnTo>
                  <a:pt x="298526" y="10299"/>
                </a:lnTo>
                <a:lnTo>
                  <a:pt x="300939" y="13436"/>
                </a:lnTo>
                <a:lnTo>
                  <a:pt x="302729" y="22123"/>
                </a:lnTo>
                <a:lnTo>
                  <a:pt x="303009" y="27863"/>
                </a:lnTo>
                <a:lnTo>
                  <a:pt x="303009" y="36106"/>
                </a:lnTo>
                <a:lnTo>
                  <a:pt x="302729" y="40665"/>
                </a:lnTo>
                <a:lnTo>
                  <a:pt x="301869" y="44792"/>
                </a:lnTo>
                <a:lnTo>
                  <a:pt x="300939" y="49085"/>
                </a:lnTo>
                <a:lnTo>
                  <a:pt x="298881" y="52679"/>
                </a:lnTo>
                <a:lnTo>
                  <a:pt x="312553" y="52679"/>
                </a:lnTo>
                <a:lnTo>
                  <a:pt x="316569" y="42913"/>
                </a:lnTo>
                <a:lnTo>
                  <a:pt x="317868" y="31534"/>
                </a:lnTo>
                <a:lnTo>
                  <a:pt x="316544" y="20177"/>
                </a:lnTo>
                <a:lnTo>
                  <a:pt x="312417" y="10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" name="object 26"/>
          <p:cNvSpPr/>
          <p:nvPr/>
        </p:nvSpPr>
        <p:spPr>
          <a:xfrm>
            <a:off x="11421492" y="8941251"/>
            <a:ext cx="886190" cy="87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" name="object 27"/>
          <p:cNvSpPr/>
          <p:nvPr/>
        </p:nvSpPr>
        <p:spPr>
          <a:xfrm>
            <a:off x="11434858" y="3934929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" name="object 28"/>
          <p:cNvSpPr/>
          <p:nvPr/>
        </p:nvSpPr>
        <p:spPr>
          <a:xfrm>
            <a:off x="11434858" y="4079999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" name="object 29"/>
          <p:cNvSpPr/>
          <p:nvPr/>
        </p:nvSpPr>
        <p:spPr>
          <a:xfrm>
            <a:off x="11434858" y="3465037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" name="object 30"/>
          <p:cNvSpPr/>
          <p:nvPr/>
        </p:nvSpPr>
        <p:spPr>
          <a:xfrm>
            <a:off x="11547317" y="3039298"/>
            <a:ext cx="1352800" cy="1952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" name="object 31"/>
          <p:cNvSpPr/>
          <p:nvPr/>
        </p:nvSpPr>
        <p:spPr>
          <a:xfrm>
            <a:off x="11503763" y="3084582"/>
            <a:ext cx="1252249" cy="131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" name="object 32"/>
          <p:cNvSpPr/>
          <p:nvPr/>
        </p:nvSpPr>
        <p:spPr>
          <a:xfrm>
            <a:off x="12856892" y="3204401"/>
            <a:ext cx="36158" cy="36158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01" y="0"/>
                </a:moveTo>
                <a:lnTo>
                  <a:pt x="12644" y="1627"/>
                </a:lnTo>
                <a:lnTo>
                  <a:pt x="6064" y="6064"/>
                </a:lnTo>
                <a:lnTo>
                  <a:pt x="1627" y="12644"/>
                </a:lnTo>
                <a:lnTo>
                  <a:pt x="0" y="20701"/>
                </a:lnTo>
                <a:lnTo>
                  <a:pt x="1627" y="28757"/>
                </a:lnTo>
                <a:lnTo>
                  <a:pt x="6064" y="35337"/>
                </a:lnTo>
                <a:lnTo>
                  <a:pt x="12644" y="39774"/>
                </a:lnTo>
                <a:lnTo>
                  <a:pt x="20701" y="41402"/>
                </a:lnTo>
                <a:lnTo>
                  <a:pt x="28757" y="39774"/>
                </a:lnTo>
                <a:lnTo>
                  <a:pt x="31768" y="37744"/>
                </a:lnTo>
                <a:lnTo>
                  <a:pt x="11290" y="37744"/>
                </a:lnTo>
                <a:lnTo>
                  <a:pt x="3657" y="30111"/>
                </a:lnTo>
                <a:lnTo>
                  <a:pt x="3657" y="11290"/>
                </a:lnTo>
                <a:lnTo>
                  <a:pt x="11290" y="3644"/>
                </a:lnTo>
                <a:lnTo>
                  <a:pt x="31749" y="3644"/>
                </a:lnTo>
                <a:lnTo>
                  <a:pt x="28757" y="1627"/>
                </a:lnTo>
                <a:lnTo>
                  <a:pt x="20701" y="0"/>
                </a:lnTo>
                <a:close/>
              </a:path>
              <a:path w="41909" h="41910">
                <a:moveTo>
                  <a:pt x="31749" y="3644"/>
                </a:moveTo>
                <a:lnTo>
                  <a:pt x="30111" y="3644"/>
                </a:lnTo>
                <a:lnTo>
                  <a:pt x="37744" y="11290"/>
                </a:lnTo>
                <a:lnTo>
                  <a:pt x="37744" y="30111"/>
                </a:lnTo>
                <a:lnTo>
                  <a:pt x="30111" y="37744"/>
                </a:lnTo>
                <a:lnTo>
                  <a:pt x="31768" y="37744"/>
                </a:lnTo>
                <a:lnTo>
                  <a:pt x="35337" y="35337"/>
                </a:lnTo>
                <a:lnTo>
                  <a:pt x="39774" y="28757"/>
                </a:lnTo>
                <a:lnTo>
                  <a:pt x="41402" y="20701"/>
                </a:lnTo>
                <a:lnTo>
                  <a:pt x="39774" y="12644"/>
                </a:lnTo>
                <a:lnTo>
                  <a:pt x="35337" y="6064"/>
                </a:lnTo>
                <a:lnTo>
                  <a:pt x="31749" y="364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" name="object 33"/>
          <p:cNvSpPr/>
          <p:nvPr/>
        </p:nvSpPr>
        <p:spPr>
          <a:xfrm>
            <a:off x="12868145" y="3212551"/>
            <a:ext cx="15340" cy="19722"/>
          </a:xfrm>
          <a:custGeom>
            <a:avLst/>
            <a:gdLst/>
            <a:ahLst/>
            <a:cxnLst/>
            <a:rect l="l" t="t" r="r" b="b"/>
            <a:pathLst>
              <a:path w="17780" h="22860">
                <a:moveTo>
                  <a:pt x="0" y="0"/>
                </a:moveTo>
                <a:lnTo>
                  <a:pt x="0" y="22415"/>
                </a:lnTo>
                <a:lnTo>
                  <a:pt x="3708" y="22415"/>
                </a:lnTo>
                <a:lnTo>
                  <a:pt x="3708" y="13195"/>
                </a:lnTo>
                <a:lnTo>
                  <a:pt x="16137" y="13195"/>
                </a:lnTo>
                <a:lnTo>
                  <a:pt x="15519" y="12230"/>
                </a:lnTo>
                <a:lnTo>
                  <a:pt x="14871" y="11772"/>
                </a:lnTo>
                <a:lnTo>
                  <a:pt x="13957" y="11468"/>
                </a:lnTo>
                <a:lnTo>
                  <a:pt x="14985" y="11087"/>
                </a:lnTo>
                <a:lnTo>
                  <a:pt x="15760" y="10439"/>
                </a:lnTo>
                <a:lnTo>
                  <a:pt x="16005" y="10045"/>
                </a:lnTo>
                <a:lnTo>
                  <a:pt x="3670" y="10045"/>
                </a:lnTo>
                <a:lnTo>
                  <a:pt x="3670" y="3149"/>
                </a:lnTo>
                <a:lnTo>
                  <a:pt x="16724" y="3149"/>
                </a:lnTo>
                <a:lnTo>
                  <a:pt x="16598" y="2806"/>
                </a:lnTo>
                <a:lnTo>
                  <a:pt x="14363" y="596"/>
                </a:lnTo>
                <a:lnTo>
                  <a:pt x="12814" y="50"/>
                </a:lnTo>
                <a:lnTo>
                  <a:pt x="10820" y="50"/>
                </a:lnTo>
                <a:lnTo>
                  <a:pt x="10286" y="12"/>
                </a:lnTo>
                <a:lnTo>
                  <a:pt x="0" y="0"/>
                </a:lnTo>
                <a:close/>
              </a:path>
              <a:path w="17780" h="22860">
                <a:moveTo>
                  <a:pt x="16137" y="13195"/>
                </a:moveTo>
                <a:lnTo>
                  <a:pt x="10591" y="13195"/>
                </a:lnTo>
                <a:lnTo>
                  <a:pt x="11480" y="13423"/>
                </a:lnTo>
                <a:lnTo>
                  <a:pt x="12522" y="14376"/>
                </a:lnTo>
                <a:lnTo>
                  <a:pt x="12826" y="15341"/>
                </a:lnTo>
                <a:lnTo>
                  <a:pt x="13011" y="19164"/>
                </a:lnTo>
                <a:lnTo>
                  <a:pt x="13131" y="20967"/>
                </a:lnTo>
                <a:lnTo>
                  <a:pt x="13306" y="21755"/>
                </a:lnTo>
                <a:lnTo>
                  <a:pt x="13423" y="22110"/>
                </a:lnTo>
                <a:lnTo>
                  <a:pt x="13588" y="22415"/>
                </a:lnTo>
                <a:lnTo>
                  <a:pt x="17754" y="22415"/>
                </a:lnTo>
                <a:lnTo>
                  <a:pt x="17754" y="21755"/>
                </a:lnTo>
                <a:lnTo>
                  <a:pt x="17208" y="21450"/>
                </a:lnTo>
                <a:lnTo>
                  <a:pt x="16890" y="20599"/>
                </a:lnTo>
                <a:lnTo>
                  <a:pt x="16827" y="19164"/>
                </a:lnTo>
                <a:lnTo>
                  <a:pt x="16607" y="15341"/>
                </a:lnTo>
                <a:lnTo>
                  <a:pt x="16526" y="14376"/>
                </a:lnTo>
                <a:lnTo>
                  <a:pt x="16332" y="13500"/>
                </a:lnTo>
                <a:lnTo>
                  <a:pt x="16137" y="13195"/>
                </a:lnTo>
                <a:close/>
              </a:path>
              <a:path w="17780" h="22860">
                <a:moveTo>
                  <a:pt x="16724" y="3149"/>
                </a:moveTo>
                <a:lnTo>
                  <a:pt x="10629" y="3149"/>
                </a:lnTo>
                <a:lnTo>
                  <a:pt x="11734" y="3416"/>
                </a:lnTo>
                <a:lnTo>
                  <a:pt x="13055" y="4495"/>
                </a:lnTo>
                <a:lnTo>
                  <a:pt x="13385" y="5359"/>
                </a:lnTo>
                <a:lnTo>
                  <a:pt x="13385" y="7785"/>
                </a:lnTo>
                <a:lnTo>
                  <a:pt x="13055" y="8674"/>
                </a:lnTo>
                <a:lnTo>
                  <a:pt x="11696" y="9779"/>
                </a:lnTo>
                <a:lnTo>
                  <a:pt x="10566" y="10045"/>
                </a:lnTo>
                <a:lnTo>
                  <a:pt x="16005" y="10045"/>
                </a:lnTo>
                <a:lnTo>
                  <a:pt x="16890" y="8623"/>
                </a:lnTo>
                <a:lnTo>
                  <a:pt x="17098" y="7785"/>
                </a:lnTo>
                <a:lnTo>
                  <a:pt x="17157" y="4330"/>
                </a:lnTo>
                <a:lnTo>
                  <a:pt x="16724" y="314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" name="object 34"/>
          <p:cNvSpPr/>
          <p:nvPr/>
        </p:nvSpPr>
        <p:spPr>
          <a:xfrm>
            <a:off x="12114575" y="3271806"/>
            <a:ext cx="5478" cy="67933"/>
          </a:xfrm>
          <a:custGeom>
            <a:avLst/>
            <a:gdLst/>
            <a:ahLst/>
            <a:cxnLst/>
            <a:rect l="l" t="t" r="r" b="b"/>
            <a:pathLst>
              <a:path w="6350" h="78739">
                <a:moveTo>
                  <a:pt x="0" y="78384"/>
                </a:moveTo>
                <a:lnTo>
                  <a:pt x="0" y="0"/>
                </a:lnTo>
                <a:lnTo>
                  <a:pt x="6172" y="0"/>
                </a:lnTo>
                <a:lnTo>
                  <a:pt x="6172" y="78384"/>
                </a:lnTo>
                <a:lnTo>
                  <a:pt x="0" y="78384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" name="object 35"/>
          <p:cNvSpPr/>
          <p:nvPr/>
        </p:nvSpPr>
        <p:spPr>
          <a:xfrm>
            <a:off x="11503765" y="3305667"/>
            <a:ext cx="322680" cy="0"/>
          </a:xfrm>
          <a:custGeom>
            <a:avLst/>
            <a:gdLst/>
            <a:ahLst/>
            <a:cxnLst/>
            <a:rect l="l" t="t" r="r" b="b"/>
            <a:pathLst>
              <a:path w="374015">
                <a:moveTo>
                  <a:pt x="0" y="0"/>
                </a:moveTo>
                <a:lnTo>
                  <a:pt x="373976" y="0"/>
                </a:lnTo>
              </a:path>
            </a:pathLst>
          </a:custGeom>
          <a:ln w="7340">
            <a:solidFill>
              <a:srgbClr val="F06E03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" name="object 36"/>
          <p:cNvSpPr/>
          <p:nvPr/>
        </p:nvSpPr>
        <p:spPr>
          <a:xfrm>
            <a:off x="12781730" y="3302500"/>
            <a:ext cx="67933" cy="6574"/>
          </a:xfrm>
          <a:custGeom>
            <a:avLst/>
            <a:gdLst/>
            <a:ahLst/>
            <a:cxnLst/>
            <a:rect l="l" t="t" r="r" b="b"/>
            <a:pathLst>
              <a:path w="78740" h="7619">
                <a:moveTo>
                  <a:pt x="0" y="0"/>
                </a:moveTo>
                <a:lnTo>
                  <a:pt x="78130" y="0"/>
                </a:lnTo>
                <a:lnTo>
                  <a:pt x="78130" y="7340"/>
                </a:lnTo>
                <a:lnTo>
                  <a:pt x="0" y="7340"/>
                </a:lnTo>
                <a:lnTo>
                  <a:pt x="0" y="0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" name="object 37"/>
          <p:cNvSpPr/>
          <p:nvPr/>
        </p:nvSpPr>
        <p:spPr>
          <a:xfrm>
            <a:off x="12141373" y="3280205"/>
            <a:ext cx="607558" cy="53689"/>
          </a:xfrm>
          <a:custGeom>
            <a:avLst/>
            <a:gdLst/>
            <a:ahLst/>
            <a:cxnLst/>
            <a:rect l="l" t="t" r="r" b="b"/>
            <a:pathLst>
              <a:path w="704215" h="62230">
                <a:moveTo>
                  <a:pt x="25146" y="17500"/>
                </a:moveTo>
                <a:lnTo>
                  <a:pt x="14528" y="17500"/>
                </a:lnTo>
                <a:lnTo>
                  <a:pt x="15468" y="17818"/>
                </a:lnTo>
                <a:lnTo>
                  <a:pt x="16116" y="18453"/>
                </a:lnTo>
                <a:lnTo>
                  <a:pt x="16789" y="19075"/>
                </a:lnTo>
                <a:lnTo>
                  <a:pt x="17106" y="19989"/>
                </a:lnTo>
                <a:lnTo>
                  <a:pt x="17106" y="23113"/>
                </a:lnTo>
                <a:lnTo>
                  <a:pt x="15417" y="24803"/>
                </a:lnTo>
                <a:lnTo>
                  <a:pt x="10706" y="26822"/>
                </a:lnTo>
                <a:lnTo>
                  <a:pt x="10299" y="27025"/>
                </a:lnTo>
                <a:lnTo>
                  <a:pt x="6210" y="28841"/>
                </a:lnTo>
                <a:lnTo>
                  <a:pt x="3454" y="30670"/>
                </a:lnTo>
                <a:lnTo>
                  <a:pt x="698" y="34302"/>
                </a:lnTo>
                <a:lnTo>
                  <a:pt x="0" y="36741"/>
                </a:lnTo>
                <a:lnTo>
                  <a:pt x="93" y="43522"/>
                </a:lnTo>
                <a:lnTo>
                  <a:pt x="787" y="45872"/>
                </a:lnTo>
                <a:lnTo>
                  <a:pt x="3949" y="49695"/>
                </a:lnTo>
                <a:lnTo>
                  <a:pt x="6146" y="50647"/>
                </a:lnTo>
                <a:lnTo>
                  <a:pt x="10896" y="50647"/>
                </a:lnTo>
                <a:lnTo>
                  <a:pt x="12572" y="50253"/>
                </a:lnTo>
                <a:lnTo>
                  <a:pt x="15430" y="48691"/>
                </a:lnTo>
                <a:lnTo>
                  <a:pt x="16598" y="47548"/>
                </a:lnTo>
                <a:lnTo>
                  <a:pt x="17487" y="46050"/>
                </a:lnTo>
                <a:lnTo>
                  <a:pt x="25629" y="46050"/>
                </a:lnTo>
                <a:lnTo>
                  <a:pt x="25552" y="43916"/>
                </a:lnTo>
                <a:lnTo>
                  <a:pt x="11417" y="43916"/>
                </a:lnTo>
                <a:lnTo>
                  <a:pt x="10439" y="43522"/>
                </a:lnTo>
                <a:lnTo>
                  <a:pt x="9842" y="42735"/>
                </a:lnTo>
                <a:lnTo>
                  <a:pt x="9220" y="41960"/>
                </a:lnTo>
                <a:lnTo>
                  <a:pt x="8915" y="40728"/>
                </a:lnTo>
                <a:lnTo>
                  <a:pt x="8915" y="37325"/>
                </a:lnTo>
                <a:lnTo>
                  <a:pt x="9486" y="35788"/>
                </a:lnTo>
                <a:lnTo>
                  <a:pt x="11785" y="33223"/>
                </a:lnTo>
                <a:lnTo>
                  <a:pt x="13982" y="31749"/>
                </a:lnTo>
                <a:lnTo>
                  <a:pt x="17233" y="30111"/>
                </a:lnTo>
                <a:lnTo>
                  <a:pt x="25552" y="30111"/>
                </a:lnTo>
                <a:lnTo>
                  <a:pt x="25430" y="18453"/>
                </a:lnTo>
                <a:lnTo>
                  <a:pt x="25146" y="17500"/>
                </a:lnTo>
                <a:close/>
              </a:path>
              <a:path w="704215" h="62230">
                <a:moveTo>
                  <a:pt x="25629" y="46050"/>
                </a:moveTo>
                <a:lnTo>
                  <a:pt x="17487" y="46050"/>
                </a:lnTo>
                <a:lnTo>
                  <a:pt x="17813" y="47967"/>
                </a:lnTo>
                <a:lnTo>
                  <a:pt x="18072" y="48958"/>
                </a:lnTo>
                <a:lnTo>
                  <a:pt x="18237" y="49390"/>
                </a:lnTo>
                <a:lnTo>
                  <a:pt x="18427" y="49656"/>
                </a:lnTo>
                <a:lnTo>
                  <a:pt x="26809" y="49656"/>
                </a:lnTo>
                <a:lnTo>
                  <a:pt x="26428" y="48958"/>
                </a:lnTo>
                <a:lnTo>
                  <a:pt x="26305" y="48691"/>
                </a:lnTo>
                <a:lnTo>
                  <a:pt x="26034" y="47967"/>
                </a:lnTo>
                <a:lnTo>
                  <a:pt x="25653" y="46278"/>
                </a:lnTo>
                <a:lnTo>
                  <a:pt x="25629" y="46050"/>
                </a:lnTo>
                <a:close/>
              </a:path>
              <a:path w="704215" h="62230">
                <a:moveTo>
                  <a:pt x="25552" y="30111"/>
                </a:moveTo>
                <a:lnTo>
                  <a:pt x="17233" y="30111"/>
                </a:lnTo>
                <a:lnTo>
                  <a:pt x="17233" y="38671"/>
                </a:lnTo>
                <a:lnTo>
                  <a:pt x="16852" y="40627"/>
                </a:lnTo>
                <a:lnTo>
                  <a:pt x="15354" y="43256"/>
                </a:lnTo>
                <a:lnTo>
                  <a:pt x="14236" y="43916"/>
                </a:lnTo>
                <a:lnTo>
                  <a:pt x="25552" y="43916"/>
                </a:lnTo>
                <a:lnTo>
                  <a:pt x="25552" y="30111"/>
                </a:lnTo>
                <a:close/>
              </a:path>
              <a:path w="704215" h="62230">
                <a:moveTo>
                  <a:pt x="17818" y="11429"/>
                </a:moveTo>
                <a:lnTo>
                  <a:pt x="8750" y="11429"/>
                </a:lnTo>
                <a:lnTo>
                  <a:pt x="5460" y="12382"/>
                </a:lnTo>
                <a:lnTo>
                  <a:pt x="1346" y="16192"/>
                </a:lnTo>
                <a:lnTo>
                  <a:pt x="389" y="19075"/>
                </a:lnTo>
                <a:lnTo>
                  <a:pt x="330" y="23444"/>
                </a:lnTo>
                <a:lnTo>
                  <a:pt x="8712" y="23444"/>
                </a:lnTo>
                <a:lnTo>
                  <a:pt x="8712" y="20904"/>
                </a:lnTo>
                <a:lnTo>
                  <a:pt x="9093" y="19596"/>
                </a:lnTo>
                <a:lnTo>
                  <a:pt x="10566" y="17919"/>
                </a:lnTo>
                <a:lnTo>
                  <a:pt x="11722" y="17500"/>
                </a:lnTo>
                <a:lnTo>
                  <a:pt x="25146" y="17500"/>
                </a:lnTo>
                <a:lnTo>
                  <a:pt x="24637" y="15798"/>
                </a:lnTo>
                <a:lnTo>
                  <a:pt x="20993" y="12306"/>
                </a:lnTo>
                <a:lnTo>
                  <a:pt x="17818" y="11429"/>
                </a:lnTo>
                <a:close/>
              </a:path>
              <a:path w="704215" h="62230">
                <a:moveTo>
                  <a:pt x="41135" y="12344"/>
                </a:moveTo>
                <a:lnTo>
                  <a:pt x="32880" y="12344"/>
                </a:lnTo>
                <a:lnTo>
                  <a:pt x="32880" y="49656"/>
                </a:lnTo>
                <a:lnTo>
                  <a:pt x="41655" y="49656"/>
                </a:lnTo>
                <a:lnTo>
                  <a:pt x="41655" y="25933"/>
                </a:lnTo>
                <a:lnTo>
                  <a:pt x="42202" y="24472"/>
                </a:lnTo>
                <a:lnTo>
                  <a:pt x="44373" y="22275"/>
                </a:lnTo>
                <a:lnTo>
                  <a:pt x="45834" y="21729"/>
                </a:lnTo>
                <a:lnTo>
                  <a:pt x="49847" y="21729"/>
                </a:lnTo>
                <a:lnTo>
                  <a:pt x="49847" y="18402"/>
                </a:lnTo>
                <a:lnTo>
                  <a:pt x="41135" y="18402"/>
                </a:lnTo>
                <a:lnTo>
                  <a:pt x="41135" y="12344"/>
                </a:lnTo>
                <a:close/>
              </a:path>
              <a:path w="704215" h="62230">
                <a:moveTo>
                  <a:pt x="49847" y="21729"/>
                </a:moveTo>
                <a:lnTo>
                  <a:pt x="48564" y="21729"/>
                </a:lnTo>
                <a:lnTo>
                  <a:pt x="49847" y="21856"/>
                </a:lnTo>
                <a:lnTo>
                  <a:pt x="49847" y="21729"/>
                </a:lnTo>
                <a:close/>
              </a:path>
              <a:path w="704215" h="62230">
                <a:moveTo>
                  <a:pt x="49847" y="11353"/>
                </a:moveTo>
                <a:lnTo>
                  <a:pt x="41135" y="18402"/>
                </a:lnTo>
                <a:lnTo>
                  <a:pt x="49847" y="18402"/>
                </a:lnTo>
                <a:lnTo>
                  <a:pt x="49847" y="11353"/>
                </a:lnTo>
                <a:close/>
              </a:path>
              <a:path w="704215" h="62230">
                <a:moveTo>
                  <a:pt x="70700" y="11353"/>
                </a:moveTo>
                <a:lnTo>
                  <a:pt x="61925" y="11353"/>
                </a:lnTo>
                <a:lnTo>
                  <a:pt x="58635" y="12750"/>
                </a:lnTo>
                <a:lnTo>
                  <a:pt x="54927" y="18351"/>
                </a:lnTo>
                <a:lnTo>
                  <a:pt x="54000" y="23494"/>
                </a:lnTo>
                <a:lnTo>
                  <a:pt x="54071" y="38963"/>
                </a:lnTo>
                <a:lnTo>
                  <a:pt x="54927" y="43713"/>
                </a:lnTo>
                <a:lnTo>
                  <a:pt x="58635" y="49263"/>
                </a:lnTo>
                <a:lnTo>
                  <a:pt x="61925" y="50647"/>
                </a:lnTo>
                <a:lnTo>
                  <a:pt x="70726" y="50647"/>
                </a:lnTo>
                <a:lnTo>
                  <a:pt x="73774" y="49542"/>
                </a:lnTo>
                <a:lnTo>
                  <a:pt x="77711" y="45135"/>
                </a:lnTo>
                <a:lnTo>
                  <a:pt x="78027" y="44043"/>
                </a:lnTo>
                <a:lnTo>
                  <a:pt x="65252" y="44043"/>
                </a:lnTo>
                <a:lnTo>
                  <a:pt x="64312" y="43535"/>
                </a:lnTo>
                <a:lnTo>
                  <a:pt x="63182" y="41516"/>
                </a:lnTo>
                <a:lnTo>
                  <a:pt x="62915" y="39725"/>
                </a:lnTo>
                <a:lnTo>
                  <a:pt x="62915" y="22059"/>
                </a:lnTo>
                <a:lnTo>
                  <a:pt x="63207" y="20446"/>
                </a:lnTo>
                <a:lnTo>
                  <a:pt x="64388" y="18503"/>
                </a:lnTo>
                <a:lnTo>
                  <a:pt x="65341" y="18021"/>
                </a:lnTo>
                <a:lnTo>
                  <a:pt x="78130" y="18021"/>
                </a:lnTo>
                <a:lnTo>
                  <a:pt x="77647" y="16459"/>
                </a:lnTo>
                <a:lnTo>
                  <a:pt x="73736" y="12382"/>
                </a:lnTo>
                <a:lnTo>
                  <a:pt x="70700" y="11353"/>
                </a:lnTo>
                <a:close/>
              </a:path>
              <a:path w="704215" h="62230">
                <a:moveTo>
                  <a:pt x="70510" y="34963"/>
                </a:moveTo>
                <a:lnTo>
                  <a:pt x="70407" y="39725"/>
                </a:lnTo>
                <a:lnTo>
                  <a:pt x="70218" y="41135"/>
                </a:lnTo>
                <a:lnTo>
                  <a:pt x="69087" y="43459"/>
                </a:lnTo>
                <a:lnTo>
                  <a:pt x="68071" y="44043"/>
                </a:lnTo>
                <a:lnTo>
                  <a:pt x="78027" y="44043"/>
                </a:lnTo>
                <a:lnTo>
                  <a:pt x="78701" y="41719"/>
                </a:lnTo>
                <a:lnTo>
                  <a:pt x="78625" y="35001"/>
                </a:lnTo>
                <a:lnTo>
                  <a:pt x="70510" y="34963"/>
                </a:lnTo>
                <a:close/>
              </a:path>
              <a:path w="704215" h="62230">
                <a:moveTo>
                  <a:pt x="78130" y="18021"/>
                </a:moveTo>
                <a:lnTo>
                  <a:pt x="67983" y="18021"/>
                </a:lnTo>
                <a:lnTo>
                  <a:pt x="68935" y="18529"/>
                </a:lnTo>
                <a:lnTo>
                  <a:pt x="70091" y="20497"/>
                </a:lnTo>
                <a:lnTo>
                  <a:pt x="70359" y="22059"/>
                </a:lnTo>
                <a:lnTo>
                  <a:pt x="70370" y="25222"/>
                </a:lnTo>
                <a:lnTo>
                  <a:pt x="78625" y="25222"/>
                </a:lnTo>
                <a:lnTo>
                  <a:pt x="78625" y="19621"/>
                </a:lnTo>
                <a:lnTo>
                  <a:pt x="78130" y="18021"/>
                </a:lnTo>
                <a:close/>
              </a:path>
              <a:path w="704215" h="62230">
                <a:moveTo>
                  <a:pt x="93700" y="0"/>
                </a:moveTo>
                <a:lnTo>
                  <a:pt x="85115" y="0"/>
                </a:lnTo>
                <a:lnTo>
                  <a:pt x="85115" y="49656"/>
                </a:lnTo>
                <a:lnTo>
                  <a:pt x="93700" y="49656"/>
                </a:lnTo>
                <a:lnTo>
                  <a:pt x="93700" y="23215"/>
                </a:lnTo>
                <a:lnTo>
                  <a:pt x="94030" y="21361"/>
                </a:lnTo>
                <a:lnTo>
                  <a:pt x="95364" y="19278"/>
                </a:lnTo>
                <a:lnTo>
                  <a:pt x="96481" y="18757"/>
                </a:lnTo>
                <a:lnTo>
                  <a:pt x="109740" y="18757"/>
                </a:lnTo>
                <a:lnTo>
                  <a:pt x="109740" y="17437"/>
                </a:lnTo>
                <a:lnTo>
                  <a:pt x="109244" y="15887"/>
                </a:lnTo>
                <a:lnTo>
                  <a:pt x="93700" y="15887"/>
                </a:lnTo>
                <a:lnTo>
                  <a:pt x="93700" y="0"/>
                </a:lnTo>
                <a:close/>
              </a:path>
              <a:path w="704215" h="62230">
                <a:moveTo>
                  <a:pt x="109740" y="18757"/>
                </a:moveTo>
                <a:lnTo>
                  <a:pt x="99288" y="18757"/>
                </a:lnTo>
                <a:lnTo>
                  <a:pt x="100164" y="19151"/>
                </a:lnTo>
                <a:lnTo>
                  <a:pt x="101168" y="20713"/>
                </a:lnTo>
                <a:lnTo>
                  <a:pt x="101422" y="22275"/>
                </a:lnTo>
                <a:lnTo>
                  <a:pt x="101422" y="49656"/>
                </a:lnTo>
                <a:lnTo>
                  <a:pt x="109740" y="49656"/>
                </a:lnTo>
                <a:lnTo>
                  <a:pt x="109740" y="18757"/>
                </a:lnTo>
                <a:close/>
              </a:path>
              <a:path w="704215" h="62230">
                <a:moveTo>
                  <a:pt x="104076" y="11353"/>
                </a:moveTo>
                <a:lnTo>
                  <a:pt x="99669" y="11353"/>
                </a:lnTo>
                <a:lnTo>
                  <a:pt x="98158" y="11747"/>
                </a:lnTo>
                <a:lnTo>
                  <a:pt x="95491" y="13334"/>
                </a:lnTo>
                <a:lnTo>
                  <a:pt x="94449" y="14452"/>
                </a:lnTo>
                <a:lnTo>
                  <a:pt x="93700" y="15887"/>
                </a:lnTo>
                <a:lnTo>
                  <a:pt x="109244" y="15887"/>
                </a:lnTo>
                <a:lnTo>
                  <a:pt x="109029" y="15214"/>
                </a:lnTo>
                <a:lnTo>
                  <a:pt x="106146" y="12128"/>
                </a:lnTo>
                <a:lnTo>
                  <a:pt x="104076" y="11353"/>
                </a:lnTo>
                <a:close/>
              </a:path>
              <a:path w="704215" h="62230">
                <a:moveTo>
                  <a:pt x="125653" y="0"/>
                </a:moveTo>
                <a:lnTo>
                  <a:pt x="117068" y="0"/>
                </a:lnTo>
                <a:lnTo>
                  <a:pt x="117068" y="7721"/>
                </a:lnTo>
                <a:lnTo>
                  <a:pt x="125653" y="7721"/>
                </a:lnTo>
                <a:lnTo>
                  <a:pt x="125653" y="0"/>
                </a:lnTo>
                <a:close/>
              </a:path>
              <a:path w="704215" h="62230">
                <a:moveTo>
                  <a:pt x="125653" y="12344"/>
                </a:moveTo>
                <a:lnTo>
                  <a:pt x="117068" y="12344"/>
                </a:lnTo>
                <a:lnTo>
                  <a:pt x="117068" y="49656"/>
                </a:lnTo>
                <a:lnTo>
                  <a:pt x="125653" y="49656"/>
                </a:lnTo>
                <a:lnTo>
                  <a:pt x="125653" y="12344"/>
                </a:lnTo>
                <a:close/>
              </a:path>
              <a:path w="704215" h="62230">
                <a:moveTo>
                  <a:pt x="142239" y="18757"/>
                </a:moveTo>
                <a:lnTo>
                  <a:pt x="133591" y="18757"/>
                </a:lnTo>
                <a:lnTo>
                  <a:pt x="133591" y="44742"/>
                </a:lnTo>
                <a:lnTo>
                  <a:pt x="134124" y="47116"/>
                </a:lnTo>
                <a:lnTo>
                  <a:pt x="136296" y="49415"/>
                </a:lnTo>
                <a:lnTo>
                  <a:pt x="138302" y="49987"/>
                </a:lnTo>
                <a:lnTo>
                  <a:pt x="142189" y="49974"/>
                </a:lnTo>
                <a:lnTo>
                  <a:pt x="143573" y="49885"/>
                </a:lnTo>
                <a:lnTo>
                  <a:pt x="145808" y="49656"/>
                </a:lnTo>
                <a:lnTo>
                  <a:pt x="145808" y="42989"/>
                </a:lnTo>
                <a:lnTo>
                  <a:pt x="143865" y="42989"/>
                </a:lnTo>
                <a:lnTo>
                  <a:pt x="143179" y="42722"/>
                </a:lnTo>
                <a:lnTo>
                  <a:pt x="142417" y="41643"/>
                </a:lnTo>
                <a:lnTo>
                  <a:pt x="142239" y="40373"/>
                </a:lnTo>
                <a:lnTo>
                  <a:pt x="142239" y="18757"/>
                </a:lnTo>
                <a:close/>
              </a:path>
              <a:path w="704215" h="62230">
                <a:moveTo>
                  <a:pt x="145808" y="42951"/>
                </a:moveTo>
                <a:lnTo>
                  <a:pt x="143865" y="42989"/>
                </a:lnTo>
                <a:lnTo>
                  <a:pt x="145808" y="42989"/>
                </a:lnTo>
                <a:close/>
              </a:path>
              <a:path w="704215" h="62230">
                <a:moveTo>
                  <a:pt x="145808" y="12344"/>
                </a:moveTo>
                <a:lnTo>
                  <a:pt x="130213" y="12344"/>
                </a:lnTo>
                <a:lnTo>
                  <a:pt x="130213" y="18757"/>
                </a:lnTo>
                <a:lnTo>
                  <a:pt x="145808" y="18757"/>
                </a:lnTo>
                <a:lnTo>
                  <a:pt x="145808" y="12344"/>
                </a:lnTo>
                <a:close/>
              </a:path>
              <a:path w="704215" h="62230">
                <a:moveTo>
                  <a:pt x="142239" y="2184"/>
                </a:moveTo>
                <a:lnTo>
                  <a:pt x="133591" y="2184"/>
                </a:lnTo>
                <a:lnTo>
                  <a:pt x="133591" y="12344"/>
                </a:lnTo>
                <a:lnTo>
                  <a:pt x="142239" y="12344"/>
                </a:lnTo>
                <a:lnTo>
                  <a:pt x="142239" y="2184"/>
                </a:lnTo>
                <a:close/>
              </a:path>
              <a:path w="704215" h="62230">
                <a:moveTo>
                  <a:pt x="165544" y="11353"/>
                </a:moveTo>
                <a:lnTo>
                  <a:pt x="160858" y="11353"/>
                </a:lnTo>
                <a:lnTo>
                  <a:pt x="158800" y="11683"/>
                </a:lnTo>
                <a:lnTo>
                  <a:pt x="150052" y="24866"/>
                </a:lnTo>
                <a:lnTo>
                  <a:pt x="150111" y="36842"/>
                </a:lnTo>
                <a:lnTo>
                  <a:pt x="160705" y="50647"/>
                </a:lnTo>
                <a:lnTo>
                  <a:pt x="167436" y="50647"/>
                </a:lnTo>
                <a:lnTo>
                  <a:pt x="170649" y="49656"/>
                </a:lnTo>
                <a:lnTo>
                  <a:pt x="174713" y="45681"/>
                </a:lnTo>
                <a:lnTo>
                  <a:pt x="175195" y="44183"/>
                </a:lnTo>
                <a:lnTo>
                  <a:pt x="161607" y="44183"/>
                </a:lnTo>
                <a:lnTo>
                  <a:pt x="160502" y="43472"/>
                </a:lnTo>
                <a:lnTo>
                  <a:pt x="159181" y="40627"/>
                </a:lnTo>
                <a:lnTo>
                  <a:pt x="158851" y="38163"/>
                </a:lnTo>
                <a:lnTo>
                  <a:pt x="158953" y="32219"/>
                </a:lnTo>
                <a:lnTo>
                  <a:pt x="175920" y="32219"/>
                </a:lnTo>
                <a:lnTo>
                  <a:pt x="175920" y="26276"/>
                </a:lnTo>
                <a:lnTo>
                  <a:pt x="158851" y="26276"/>
                </a:lnTo>
                <a:lnTo>
                  <a:pt x="158826" y="22009"/>
                </a:lnTo>
                <a:lnTo>
                  <a:pt x="159118" y="20459"/>
                </a:lnTo>
                <a:lnTo>
                  <a:pt x="160400" y="18453"/>
                </a:lnTo>
                <a:lnTo>
                  <a:pt x="161493" y="17957"/>
                </a:lnTo>
                <a:lnTo>
                  <a:pt x="174747" y="17957"/>
                </a:lnTo>
                <a:lnTo>
                  <a:pt x="174269" y="16827"/>
                </a:lnTo>
                <a:lnTo>
                  <a:pt x="173342" y="15582"/>
                </a:lnTo>
                <a:lnTo>
                  <a:pt x="172237" y="14160"/>
                </a:lnTo>
                <a:lnTo>
                  <a:pt x="170865" y="13106"/>
                </a:lnTo>
                <a:lnTo>
                  <a:pt x="167525" y="11709"/>
                </a:lnTo>
                <a:lnTo>
                  <a:pt x="165544" y="11353"/>
                </a:lnTo>
                <a:close/>
              </a:path>
              <a:path w="704215" h="62230">
                <a:moveTo>
                  <a:pt x="175666" y="36842"/>
                </a:moveTo>
                <a:lnTo>
                  <a:pt x="167551" y="36842"/>
                </a:lnTo>
                <a:lnTo>
                  <a:pt x="167551" y="39433"/>
                </a:lnTo>
                <a:lnTo>
                  <a:pt x="167208" y="41287"/>
                </a:lnTo>
                <a:lnTo>
                  <a:pt x="165823" y="43599"/>
                </a:lnTo>
                <a:lnTo>
                  <a:pt x="164731" y="44183"/>
                </a:lnTo>
                <a:lnTo>
                  <a:pt x="175195" y="44183"/>
                </a:lnTo>
                <a:lnTo>
                  <a:pt x="175717" y="42557"/>
                </a:lnTo>
                <a:lnTo>
                  <a:pt x="175666" y="36842"/>
                </a:lnTo>
                <a:close/>
              </a:path>
              <a:path w="704215" h="62230">
                <a:moveTo>
                  <a:pt x="174747" y="17957"/>
                </a:moveTo>
                <a:lnTo>
                  <a:pt x="164604" y="17957"/>
                </a:lnTo>
                <a:lnTo>
                  <a:pt x="165709" y="18453"/>
                </a:lnTo>
                <a:lnTo>
                  <a:pt x="166954" y="20383"/>
                </a:lnTo>
                <a:lnTo>
                  <a:pt x="167246" y="22009"/>
                </a:lnTo>
                <a:lnTo>
                  <a:pt x="167271" y="26276"/>
                </a:lnTo>
                <a:lnTo>
                  <a:pt x="175920" y="26276"/>
                </a:lnTo>
                <a:lnTo>
                  <a:pt x="175898" y="24866"/>
                </a:lnTo>
                <a:lnTo>
                  <a:pt x="175720" y="22212"/>
                </a:lnTo>
                <a:lnTo>
                  <a:pt x="174929" y="18389"/>
                </a:lnTo>
                <a:lnTo>
                  <a:pt x="174747" y="17957"/>
                </a:lnTo>
                <a:close/>
              </a:path>
              <a:path w="704215" h="62230">
                <a:moveTo>
                  <a:pt x="198107" y="11353"/>
                </a:moveTo>
                <a:lnTo>
                  <a:pt x="189318" y="11353"/>
                </a:lnTo>
                <a:lnTo>
                  <a:pt x="186042" y="12750"/>
                </a:lnTo>
                <a:lnTo>
                  <a:pt x="182321" y="18351"/>
                </a:lnTo>
                <a:lnTo>
                  <a:pt x="181406" y="23494"/>
                </a:lnTo>
                <a:lnTo>
                  <a:pt x="181476" y="38963"/>
                </a:lnTo>
                <a:lnTo>
                  <a:pt x="182321" y="43713"/>
                </a:lnTo>
                <a:lnTo>
                  <a:pt x="186042" y="49263"/>
                </a:lnTo>
                <a:lnTo>
                  <a:pt x="189318" y="50647"/>
                </a:lnTo>
                <a:lnTo>
                  <a:pt x="198132" y="50647"/>
                </a:lnTo>
                <a:lnTo>
                  <a:pt x="201180" y="49542"/>
                </a:lnTo>
                <a:lnTo>
                  <a:pt x="205117" y="45135"/>
                </a:lnTo>
                <a:lnTo>
                  <a:pt x="205430" y="44043"/>
                </a:lnTo>
                <a:lnTo>
                  <a:pt x="192658" y="44043"/>
                </a:lnTo>
                <a:lnTo>
                  <a:pt x="191719" y="43535"/>
                </a:lnTo>
                <a:lnTo>
                  <a:pt x="190588" y="41516"/>
                </a:lnTo>
                <a:lnTo>
                  <a:pt x="190322" y="39725"/>
                </a:lnTo>
                <a:lnTo>
                  <a:pt x="190322" y="22059"/>
                </a:lnTo>
                <a:lnTo>
                  <a:pt x="190614" y="20446"/>
                </a:lnTo>
                <a:lnTo>
                  <a:pt x="191795" y="18503"/>
                </a:lnTo>
                <a:lnTo>
                  <a:pt x="192747" y="18021"/>
                </a:lnTo>
                <a:lnTo>
                  <a:pt x="205537" y="18021"/>
                </a:lnTo>
                <a:lnTo>
                  <a:pt x="205054" y="16459"/>
                </a:lnTo>
                <a:lnTo>
                  <a:pt x="201142" y="12382"/>
                </a:lnTo>
                <a:lnTo>
                  <a:pt x="198107" y="11353"/>
                </a:lnTo>
                <a:close/>
              </a:path>
              <a:path w="704215" h="62230">
                <a:moveTo>
                  <a:pt x="197904" y="34963"/>
                </a:moveTo>
                <a:lnTo>
                  <a:pt x="197806" y="39725"/>
                </a:lnTo>
                <a:lnTo>
                  <a:pt x="197624" y="41135"/>
                </a:lnTo>
                <a:lnTo>
                  <a:pt x="196494" y="43459"/>
                </a:lnTo>
                <a:lnTo>
                  <a:pt x="195478" y="44043"/>
                </a:lnTo>
                <a:lnTo>
                  <a:pt x="205430" y="44043"/>
                </a:lnTo>
                <a:lnTo>
                  <a:pt x="206095" y="41719"/>
                </a:lnTo>
                <a:lnTo>
                  <a:pt x="206032" y="35001"/>
                </a:lnTo>
                <a:lnTo>
                  <a:pt x="197904" y="34963"/>
                </a:lnTo>
                <a:close/>
              </a:path>
              <a:path w="704215" h="62230">
                <a:moveTo>
                  <a:pt x="205537" y="18021"/>
                </a:moveTo>
                <a:lnTo>
                  <a:pt x="195389" y="18021"/>
                </a:lnTo>
                <a:lnTo>
                  <a:pt x="196341" y="18529"/>
                </a:lnTo>
                <a:lnTo>
                  <a:pt x="197497" y="20497"/>
                </a:lnTo>
                <a:lnTo>
                  <a:pt x="197766" y="22059"/>
                </a:lnTo>
                <a:lnTo>
                  <a:pt x="197777" y="25222"/>
                </a:lnTo>
                <a:lnTo>
                  <a:pt x="206032" y="25222"/>
                </a:lnTo>
                <a:lnTo>
                  <a:pt x="206032" y="19621"/>
                </a:lnTo>
                <a:lnTo>
                  <a:pt x="205537" y="18021"/>
                </a:lnTo>
                <a:close/>
              </a:path>
              <a:path w="704215" h="62230">
                <a:moveTo>
                  <a:pt x="221627" y="18757"/>
                </a:moveTo>
                <a:lnTo>
                  <a:pt x="212978" y="18757"/>
                </a:lnTo>
                <a:lnTo>
                  <a:pt x="212978" y="44742"/>
                </a:lnTo>
                <a:lnTo>
                  <a:pt x="213512" y="47116"/>
                </a:lnTo>
                <a:lnTo>
                  <a:pt x="215684" y="49415"/>
                </a:lnTo>
                <a:lnTo>
                  <a:pt x="217690" y="49987"/>
                </a:lnTo>
                <a:lnTo>
                  <a:pt x="221576" y="49974"/>
                </a:lnTo>
                <a:lnTo>
                  <a:pt x="222973" y="49885"/>
                </a:lnTo>
                <a:lnTo>
                  <a:pt x="225196" y="49656"/>
                </a:lnTo>
                <a:lnTo>
                  <a:pt x="225196" y="42989"/>
                </a:lnTo>
                <a:lnTo>
                  <a:pt x="223253" y="42989"/>
                </a:lnTo>
                <a:lnTo>
                  <a:pt x="222567" y="42722"/>
                </a:lnTo>
                <a:lnTo>
                  <a:pt x="221818" y="41643"/>
                </a:lnTo>
                <a:lnTo>
                  <a:pt x="221627" y="40373"/>
                </a:lnTo>
                <a:lnTo>
                  <a:pt x="221627" y="18757"/>
                </a:lnTo>
                <a:close/>
              </a:path>
              <a:path w="704215" h="62230">
                <a:moveTo>
                  <a:pt x="225196" y="42951"/>
                </a:moveTo>
                <a:lnTo>
                  <a:pt x="223253" y="42989"/>
                </a:lnTo>
                <a:lnTo>
                  <a:pt x="225196" y="42989"/>
                </a:lnTo>
                <a:close/>
              </a:path>
              <a:path w="704215" h="62230">
                <a:moveTo>
                  <a:pt x="225196" y="12344"/>
                </a:moveTo>
                <a:lnTo>
                  <a:pt x="209613" y="12344"/>
                </a:lnTo>
                <a:lnTo>
                  <a:pt x="209613" y="18757"/>
                </a:lnTo>
                <a:lnTo>
                  <a:pt x="225196" y="18757"/>
                </a:lnTo>
                <a:lnTo>
                  <a:pt x="225196" y="12344"/>
                </a:lnTo>
                <a:close/>
              </a:path>
              <a:path w="704215" h="62230">
                <a:moveTo>
                  <a:pt x="221627" y="2184"/>
                </a:moveTo>
                <a:lnTo>
                  <a:pt x="212978" y="2184"/>
                </a:lnTo>
                <a:lnTo>
                  <a:pt x="212978" y="12344"/>
                </a:lnTo>
                <a:lnTo>
                  <a:pt x="221627" y="12344"/>
                </a:lnTo>
                <a:lnTo>
                  <a:pt x="221627" y="2184"/>
                </a:lnTo>
                <a:close/>
              </a:path>
              <a:path w="704215" h="62230">
                <a:moveTo>
                  <a:pt x="238671" y="12344"/>
                </a:moveTo>
                <a:lnTo>
                  <a:pt x="230352" y="12344"/>
                </a:lnTo>
                <a:lnTo>
                  <a:pt x="230352" y="44589"/>
                </a:lnTo>
                <a:lnTo>
                  <a:pt x="231063" y="46812"/>
                </a:lnTo>
                <a:lnTo>
                  <a:pt x="233908" y="49885"/>
                </a:lnTo>
                <a:lnTo>
                  <a:pt x="235953" y="50647"/>
                </a:lnTo>
                <a:lnTo>
                  <a:pt x="240372" y="50647"/>
                </a:lnTo>
                <a:lnTo>
                  <a:pt x="241896" y="50253"/>
                </a:lnTo>
                <a:lnTo>
                  <a:pt x="244538" y="48666"/>
                </a:lnTo>
                <a:lnTo>
                  <a:pt x="245630" y="47497"/>
                </a:lnTo>
                <a:lnTo>
                  <a:pt x="246532" y="45961"/>
                </a:lnTo>
                <a:lnTo>
                  <a:pt x="254977" y="45961"/>
                </a:lnTo>
                <a:lnTo>
                  <a:pt x="254977" y="43256"/>
                </a:lnTo>
                <a:lnTo>
                  <a:pt x="241007" y="43256"/>
                </a:lnTo>
                <a:lnTo>
                  <a:pt x="240068" y="42773"/>
                </a:lnTo>
                <a:lnTo>
                  <a:pt x="238937" y="40906"/>
                </a:lnTo>
                <a:lnTo>
                  <a:pt x="238671" y="39217"/>
                </a:lnTo>
                <a:lnTo>
                  <a:pt x="238671" y="12344"/>
                </a:lnTo>
                <a:close/>
              </a:path>
              <a:path w="704215" h="62230">
                <a:moveTo>
                  <a:pt x="254977" y="45961"/>
                </a:moveTo>
                <a:lnTo>
                  <a:pt x="246532" y="45961"/>
                </a:lnTo>
                <a:lnTo>
                  <a:pt x="246532" y="49656"/>
                </a:lnTo>
                <a:lnTo>
                  <a:pt x="254977" y="49656"/>
                </a:lnTo>
                <a:lnTo>
                  <a:pt x="254977" y="45961"/>
                </a:lnTo>
                <a:close/>
              </a:path>
              <a:path w="704215" h="62230">
                <a:moveTo>
                  <a:pt x="254977" y="12344"/>
                </a:moveTo>
                <a:lnTo>
                  <a:pt x="246329" y="12344"/>
                </a:lnTo>
                <a:lnTo>
                  <a:pt x="246267" y="39217"/>
                </a:lnTo>
                <a:lnTo>
                  <a:pt x="246037" y="40678"/>
                </a:lnTo>
                <a:lnTo>
                  <a:pt x="244843" y="42735"/>
                </a:lnTo>
                <a:lnTo>
                  <a:pt x="243814" y="43256"/>
                </a:lnTo>
                <a:lnTo>
                  <a:pt x="254977" y="43256"/>
                </a:lnTo>
                <a:lnTo>
                  <a:pt x="254977" y="12344"/>
                </a:lnTo>
                <a:close/>
              </a:path>
              <a:path w="704215" h="62230">
                <a:moveTo>
                  <a:pt x="270763" y="12344"/>
                </a:moveTo>
                <a:lnTo>
                  <a:pt x="262496" y="12344"/>
                </a:lnTo>
                <a:lnTo>
                  <a:pt x="262496" y="49656"/>
                </a:lnTo>
                <a:lnTo>
                  <a:pt x="271284" y="49656"/>
                </a:lnTo>
                <a:lnTo>
                  <a:pt x="271284" y="25933"/>
                </a:lnTo>
                <a:lnTo>
                  <a:pt x="271818" y="24472"/>
                </a:lnTo>
                <a:lnTo>
                  <a:pt x="274002" y="22275"/>
                </a:lnTo>
                <a:lnTo>
                  <a:pt x="275462" y="21729"/>
                </a:lnTo>
                <a:lnTo>
                  <a:pt x="279463" y="21729"/>
                </a:lnTo>
                <a:lnTo>
                  <a:pt x="279463" y="18402"/>
                </a:lnTo>
                <a:lnTo>
                  <a:pt x="270763" y="18402"/>
                </a:lnTo>
                <a:lnTo>
                  <a:pt x="270763" y="12344"/>
                </a:lnTo>
                <a:close/>
              </a:path>
              <a:path w="704215" h="62230">
                <a:moveTo>
                  <a:pt x="279463" y="21729"/>
                </a:moveTo>
                <a:lnTo>
                  <a:pt x="278180" y="21729"/>
                </a:lnTo>
                <a:lnTo>
                  <a:pt x="279463" y="21856"/>
                </a:lnTo>
                <a:lnTo>
                  <a:pt x="279463" y="21729"/>
                </a:lnTo>
                <a:close/>
              </a:path>
              <a:path w="704215" h="62230">
                <a:moveTo>
                  <a:pt x="279463" y="11353"/>
                </a:moveTo>
                <a:lnTo>
                  <a:pt x="270763" y="18402"/>
                </a:lnTo>
                <a:lnTo>
                  <a:pt x="279463" y="18402"/>
                </a:lnTo>
                <a:lnTo>
                  <a:pt x="279463" y="11353"/>
                </a:lnTo>
                <a:close/>
              </a:path>
              <a:path w="704215" h="62230">
                <a:moveTo>
                  <a:pt x="309105" y="17500"/>
                </a:moveTo>
                <a:lnTo>
                  <a:pt x="298475" y="17500"/>
                </a:lnTo>
                <a:lnTo>
                  <a:pt x="299427" y="17818"/>
                </a:lnTo>
                <a:lnTo>
                  <a:pt x="300735" y="19075"/>
                </a:lnTo>
                <a:lnTo>
                  <a:pt x="301053" y="19989"/>
                </a:lnTo>
                <a:lnTo>
                  <a:pt x="301053" y="23113"/>
                </a:lnTo>
                <a:lnTo>
                  <a:pt x="299364" y="24803"/>
                </a:lnTo>
                <a:lnTo>
                  <a:pt x="294665" y="26822"/>
                </a:lnTo>
                <a:lnTo>
                  <a:pt x="294258" y="27025"/>
                </a:lnTo>
                <a:lnTo>
                  <a:pt x="290156" y="28841"/>
                </a:lnTo>
                <a:lnTo>
                  <a:pt x="287400" y="30670"/>
                </a:lnTo>
                <a:lnTo>
                  <a:pt x="284645" y="34302"/>
                </a:lnTo>
                <a:lnTo>
                  <a:pt x="283946" y="36741"/>
                </a:lnTo>
                <a:lnTo>
                  <a:pt x="284041" y="43522"/>
                </a:lnTo>
                <a:lnTo>
                  <a:pt x="284746" y="45872"/>
                </a:lnTo>
                <a:lnTo>
                  <a:pt x="287908" y="49695"/>
                </a:lnTo>
                <a:lnTo>
                  <a:pt x="290106" y="50647"/>
                </a:lnTo>
                <a:lnTo>
                  <a:pt x="294843" y="50647"/>
                </a:lnTo>
                <a:lnTo>
                  <a:pt x="296519" y="50253"/>
                </a:lnTo>
                <a:lnTo>
                  <a:pt x="299377" y="48691"/>
                </a:lnTo>
                <a:lnTo>
                  <a:pt x="300545" y="47548"/>
                </a:lnTo>
                <a:lnTo>
                  <a:pt x="301434" y="46050"/>
                </a:lnTo>
                <a:lnTo>
                  <a:pt x="309588" y="46050"/>
                </a:lnTo>
                <a:lnTo>
                  <a:pt x="309511" y="43916"/>
                </a:lnTo>
                <a:lnTo>
                  <a:pt x="295363" y="43916"/>
                </a:lnTo>
                <a:lnTo>
                  <a:pt x="294398" y="43522"/>
                </a:lnTo>
                <a:lnTo>
                  <a:pt x="293166" y="41960"/>
                </a:lnTo>
                <a:lnTo>
                  <a:pt x="292861" y="40728"/>
                </a:lnTo>
                <a:lnTo>
                  <a:pt x="292861" y="37325"/>
                </a:lnTo>
                <a:lnTo>
                  <a:pt x="293433" y="35788"/>
                </a:lnTo>
                <a:lnTo>
                  <a:pt x="295732" y="33223"/>
                </a:lnTo>
                <a:lnTo>
                  <a:pt x="297941" y="31749"/>
                </a:lnTo>
                <a:lnTo>
                  <a:pt x="301180" y="30111"/>
                </a:lnTo>
                <a:lnTo>
                  <a:pt x="309511" y="30111"/>
                </a:lnTo>
                <a:lnTo>
                  <a:pt x="309511" y="18859"/>
                </a:lnTo>
                <a:lnTo>
                  <a:pt x="309105" y="17500"/>
                </a:lnTo>
                <a:close/>
              </a:path>
              <a:path w="704215" h="62230">
                <a:moveTo>
                  <a:pt x="309588" y="46050"/>
                </a:moveTo>
                <a:lnTo>
                  <a:pt x="301434" y="46050"/>
                </a:lnTo>
                <a:lnTo>
                  <a:pt x="301771" y="47967"/>
                </a:lnTo>
                <a:lnTo>
                  <a:pt x="302018" y="48958"/>
                </a:lnTo>
                <a:lnTo>
                  <a:pt x="302183" y="49390"/>
                </a:lnTo>
                <a:lnTo>
                  <a:pt x="302374" y="49656"/>
                </a:lnTo>
                <a:lnTo>
                  <a:pt x="310768" y="49656"/>
                </a:lnTo>
                <a:lnTo>
                  <a:pt x="310387" y="48958"/>
                </a:lnTo>
                <a:lnTo>
                  <a:pt x="310264" y="48691"/>
                </a:lnTo>
                <a:lnTo>
                  <a:pt x="309994" y="47967"/>
                </a:lnTo>
                <a:lnTo>
                  <a:pt x="309791" y="47129"/>
                </a:lnTo>
                <a:lnTo>
                  <a:pt x="309613" y="46278"/>
                </a:lnTo>
                <a:lnTo>
                  <a:pt x="309588" y="46050"/>
                </a:lnTo>
                <a:close/>
              </a:path>
              <a:path w="704215" h="62230">
                <a:moveTo>
                  <a:pt x="309511" y="30111"/>
                </a:moveTo>
                <a:lnTo>
                  <a:pt x="301180" y="30111"/>
                </a:lnTo>
                <a:lnTo>
                  <a:pt x="301180" y="38671"/>
                </a:lnTo>
                <a:lnTo>
                  <a:pt x="300812" y="40627"/>
                </a:lnTo>
                <a:lnTo>
                  <a:pt x="299300" y="43256"/>
                </a:lnTo>
                <a:lnTo>
                  <a:pt x="298183" y="43916"/>
                </a:lnTo>
                <a:lnTo>
                  <a:pt x="309511" y="43916"/>
                </a:lnTo>
                <a:lnTo>
                  <a:pt x="309511" y="30111"/>
                </a:lnTo>
                <a:close/>
              </a:path>
              <a:path w="704215" h="62230">
                <a:moveTo>
                  <a:pt x="301764" y="11429"/>
                </a:moveTo>
                <a:lnTo>
                  <a:pt x="292696" y="11429"/>
                </a:lnTo>
                <a:lnTo>
                  <a:pt x="289407" y="12382"/>
                </a:lnTo>
                <a:lnTo>
                  <a:pt x="287362" y="14300"/>
                </a:lnTo>
                <a:lnTo>
                  <a:pt x="285305" y="16192"/>
                </a:lnTo>
                <a:lnTo>
                  <a:pt x="284336" y="19075"/>
                </a:lnTo>
                <a:lnTo>
                  <a:pt x="284276" y="23444"/>
                </a:lnTo>
                <a:lnTo>
                  <a:pt x="292671" y="23444"/>
                </a:lnTo>
                <a:lnTo>
                  <a:pt x="292671" y="20904"/>
                </a:lnTo>
                <a:lnTo>
                  <a:pt x="293039" y="19596"/>
                </a:lnTo>
                <a:lnTo>
                  <a:pt x="294512" y="17919"/>
                </a:lnTo>
                <a:lnTo>
                  <a:pt x="295668" y="17500"/>
                </a:lnTo>
                <a:lnTo>
                  <a:pt x="309105" y="17500"/>
                </a:lnTo>
                <a:lnTo>
                  <a:pt x="308597" y="15798"/>
                </a:lnTo>
                <a:lnTo>
                  <a:pt x="304939" y="12306"/>
                </a:lnTo>
                <a:lnTo>
                  <a:pt x="301764" y="11429"/>
                </a:lnTo>
                <a:close/>
              </a:path>
              <a:path w="704215" h="62230">
                <a:moveTo>
                  <a:pt x="325285" y="0"/>
                </a:moveTo>
                <a:lnTo>
                  <a:pt x="316687" y="0"/>
                </a:lnTo>
                <a:lnTo>
                  <a:pt x="316687" y="49656"/>
                </a:lnTo>
                <a:lnTo>
                  <a:pt x="325285" y="49656"/>
                </a:lnTo>
                <a:lnTo>
                  <a:pt x="325285" y="0"/>
                </a:lnTo>
                <a:close/>
              </a:path>
              <a:path w="704215" h="62230">
                <a:moveTo>
                  <a:pt x="355739" y="37249"/>
                </a:moveTo>
                <a:lnTo>
                  <a:pt x="347941" y="37249"/>
                </a:lnTo>
                <a:lnTo>
                  <a:pt x="347878" y="42798"/>
                </a:lnTo>
                <a:lnTo>
                  <a:pt x="348843" y="45821"/>
                </a:lnTo>
                <a:lnTo>
                  <a:pt x="352742" y="49682"/>
                </a:lnTo>
                <a:lnTo>
                  <a:pt x="355765" y="50647"/>
                </a:lnTo>
                <a:lnTo>
                  <a:pt x="363804" y="50647"/>
                </a:lnTo>
                <a:lnTo>
                  <a:pt x="366814" y="49745"/>
                </a:lnTo>
                <a:lnTo>
                  <a:pt x="371055" y="46139"/>
                </a:lnTo>
                <a:lnTo>
                  <a:pt x="371837" y="44246"/>
                </a:lnTo>
                <a:lnTo>
                  <a:pt x="358470" y="44246"/>
                </a:lnTo>
                <a:lnTo>
                  <a:pt x="357377" y="43789"/>
                </a:lnTo>
                <a:lnTo>
                  <a:pt x="356069" y="41986"/>
                </a:lnTo>
                <a:lnTo>
                  <a:pt x="355739" y="40462"/>
                </a:lnTo>
                <a:lnTo>
                  <a:pt x="355739" y="37249"/>
                </a:lnTo>
                <a:close/>
              </a:path>
              <a:path w="704215" h="62230">
                <a:moveTo>
                  <a:pt x="363956" y="11353"/>
                </a:moveTo>
                <a:lnTo>
                  <a:pt x="356247" y="11353"/>
                </a:lnTo>
                <a:lnTo>
                  <a:pt x="353275" y="12230"/>
                </a:lnTo>
                <a:lnTo>
                  <a:pt x="349161" y="15709"/>
                </a:lnTo>
                <a:lnTo>
                  <a:pt x="348216" y="18059"/>
                </a:lnTo>
                <a:lnTo>
                  <a:pt x="348145" y="25704"/>
                </a:lnTo>
                <a:lnTo>
                  <a:pt x="351307" y="29971"/>
                </a:lnTo>
                <a:lnTo>
                  <a:pt x="357644" y="34315"/>
                </a:lnTo>
                <a:lnTo>
                  <a:pt x="358038" y="34607"/>
                </a:lnTo>
                <a:lnTo>
                  <a:pt x="362470" y="37553"/>
                </a:lnTo>
                <a:lnTo>
                  <a:pt x="363854" y="39179"/>
                </a:lnTo>
                <a:lnTo>
                  <a:pt x="363758" y="41986"/>
                </a:lnTo>
                <a:lnTo>
                  <a:pt x="363512" y="42633"/>
                </a:lnTo>
                <a:lnTo>
                  <a:pt x="362140" y="43929"/>
                </a:lnTo>
                <a:lnTo>
                  <a:pt x="361200" y="44246"/>
                </a:lnTo>
                <a:lnTo>
                  <a:pt x="371837" y="44246"/>
                </a:lnTo>
                <a:lnTo>
                  <a:pt x="372026" y="43789"/>
                </a:lnTo>
                <a:lnTo>
                  <a:pt x="372109" y="36118"/>
                </a:lnTo>
                <a:lnTo>
                  <a:pt x="368985" y="31991"/>
                </a:lnTo>
                <a:lnTo>
                  <a:pt x="362724" y="27863"/>
                </a:lnTo>
                <a:lnTo>
                  <a:pt x="358774" y="25209"/>
                </a:lnTo>
                <a:lnTo>
                  <a:pt x="357492" y="24180"/>
                </a:lnTo>
                <a:lnTo>
                  <a:pt x="356349" y="22720"/>
                </a:lnTo>
                <a:lnTo>
                  <a:pt x="356069" y="21894"/>
                </a:lnTo>
                <a:lnTo>
                  <a:pt x="356132" y="19862"/>
                </a:lnTo>
                <a:lnTo>
                  <a:pt x="356387" y="19240"/>
                </a:lnTo>
                <a:lnTo>
                  <a:pt x="357682" y="18059"/>
                </a:lnTo>
                <a:lnTo>
                  <a:pt x="358546" y="17767"/>
                </a:lnTo>
                <a:lnTo>
                  <a:pt x="371097" y="17767"/>
                </a:lnTo>
                <a:lnTo>
                  <a:pt x="370573" y="16167"/>
                </a:lnTo>
                <a:lnTo>
                  <a:pt x="366788" y="12318"/>
                </a:lnTo>
                <a:lnTo>
                  <a:pt x="363956" y="11353"/>
                </a:lnTo>
                <a:close/>
              </a:path>
              <a:path w="704215" h="62230">
                <a:moveTo>
                  <a:pt x="371097" y="17767"/>
                </a:moveTo>
                <a:lnTo>
                  <a:pt x="361111" y="17767"/>
                </a:lnTo>
                <a:lnTo>
                  <a:pt x="362191" y="18186"/>
                </a:lnTo>
                <a:lnTo>
                  <a:pt x="363575" y="19862"/>
                </a:lnTo>
                <a:lnTo>
                  <a:pt x="363918" y="21183"/>
                </a:lnTo>
                <a:lnTo>
                  <a:pt x="363918" y="23774"/>
                </a:lnTo>
                <a:lnTo>
                  <a:pt x="371525" y="23774"/>
                </a:lnTo>
                <a:lnTo>
                  <a:pt x="371525" y="19075"/>
                </a:lnTo>
                <a:lnTo>
                  <a:pt x="371097" y="17767"/>
                </a:lnTo>
                <a:close/>
              </a:path>
              <a:path w="704215" h="62230">
                <a:moveTo>
                  <a:pt x="386841" y="0"/>
                </a:moveTo>
                <a:lnTo>
                  <a:pt x="378256" y="0"/>
                </a:lnTo>
                <a:lnTo>
                  <a:pt x="378256" y="7721"/>
                </a:lnTo>
                <a:lnTo>
                  <a:pt x="386841" y="7721"/>
                </a:lnTo>
                <a:lnTo>
                  <a:pt x="386841" y="0"/>
                </a:lnTo>
                <a:close/>
              </a:path>
              <a:path w="704215" h="62230">
                <a:moveTo>
                  <a:pt x="386841" y="12344"/>
                </a:moveTo>
                <a:lnTo>
                  <a:pt x="378256" y="12344"/>
                </a:lnTo>
                <a:lnTo>
                  <a:pt x="378256" y="49656"/>
                </a:lnTo>
                <a:lnTo>
                  <a:pt x="386841" y="49656"/>
                </a:lnTo>
                <a:lnTo>
                  <a:pt x="386841" y="12344"/>
                </a:lnTo>
                <a:close/>
              </a:path>
              <a:path w="704215" h="62230">
                <a:moveTo>
                  <a:pt x="402564" y="53759"/>
                </a:moveTo>
                <a:lnTo>
                  <a:pt x="394055" y="53759"/>
                </a:lnTo>
                <a:lnTo>
                  <a:pt x="394073" y="55054"/>
                </a:lnTo>
                <a:lnTo>
                  <a:pt x="394196" y="56718"/>
                </a:lnTo>
                <a:lnTo>
                  <a:pt x="395096" y="58610"/>
                </a:lnTo>
                <a:lnTo>
                  <a:pt x="399008" y="61493"/>
                </a:lnTo>
                <a:lnTo>
                  <a:pt x="401827" y="62204"/>
                </a:lnTo>
                <a:lnTo>
                  <a:pt x="408241" y="62204"/>
                </a:lnTo>
                <a:lnTo>
                  <a:pt x="417833" y="56070"/>
                </a:lnTo>
                <a:lnTo>
                  <a:pt x="404812" y="56070"/>
                </a:lnTo>
                <a:lnTo>
                  <a:pt x="404037" y="55867"/>
                </a:lnTo>
                <a:lnTo>
                  <a:pt x="402945" y="55054"/>
                </a:lnTo>
                <a:lnTo>
                  <a:pt x="402640" y="54482"/>
                </a:lnTo>
                <a:lnTo>
                  <a:pt x="402564" y="53759"/>
                </a:lnTo>
                <a:close/>
              </a:path>
              <a:path w="704215" h="62230">
                <a:moveTo>
                  <a:pt x="418884" y="46494"/>
                </a:moveTo>
                <a:lnTo>
                  <a:pt x="410222" y="46494"/>
                </a:lnTo>
                <a:lnTo>
                  <a:pt x="410110" y="52387"/>
                </a:lnTo>
                <a:lnTo>
                  <a:pt x="409905" y="53568"/>
                </a:lnTo>
                <a:lnTo>
                  <a:pt x="408584" y="55575"/>
                </a:lnTo>
                <a:lnTo>
                  <a:pt x="407428" y="56070"/>
                </a:lnTo>
                <a:lnTo>
                  <a:pt x="417833" y="56070"/>
                </a:lnTo>
                <a:lnTo>
                  <a:pt x="418096" y="55410"/>
                </a:lnTo>
                <a:lnTo>
                  <a:pt x="418731" y="52387"/>
                </a:lnTo>
                <a:lnTo>
                  <a:pt x="418842" y="50647"/>
                </a:lnTo>
                <a:lnTo>
                  <a:pt x="418884" y="46494"/>
                </a:lnTo>
                <a:close/>
              </a:path>
              <a:path w="704215" h="62230">
                <a:moveTo>
                  <a:pt x="404939" y="11353"/>
                </a:moveTo>
                <a:lnTo>
                  <a:pt x="399503" y="11353"/>
                </a:lnTo>
                <a:lnTo>
                  <a:pt x="396963" y="12788"/>
                </a:lnTo>
                <a:lnTo>
                  <a:pt x="393998" y="18491"/>
                </a:lnTo>
                <a:lnTo>
                  <a:pt x="393449" y="22224"/>
                </a:lnTo>
                <a:lnTo>
                  <a:pt x="393371" y="39319"/>
                </a:lnTo>
                <a:lnTo>
                  <a:pt x="393979" y="43700"/>
                </a:lnTo>
                <a:lnTo>
                  <a:pt x="396913" y="49263"/>
                </a:lnTo>
                <a:lnTo>
                  <a:pt x="399491" y="50647"/>
                </a:lnTo>
                <a:lnTo>
                  <a:pt x="404799" y="50647"/>
                </a:lnTo>
                <a:lnTo>
                  <a:pt x="406196" y="50317"/>
                </a:lnTo>
                <a:lnTo>
                  <a:pt x="408546" y="48933"/>
                </a:lnTo>
                <a:lnTo>
                  <a:pt x="409498" y="47904"/>
                </a:lnTo>
                <a:lnTo>
                  <a:pt x="410222" y="46494"/>
                </a:lnTo>
                <a:lnTo>
                  <a:pt x="418884" y="46494"/>
                </a:lnTo>
                <a:lnTo>
                  <a:pt x="418884" y="43383"/>
                </a:lnTo>
                <a:lnTo>
                  <a:pt x="404507" y="43383"/>
                </a:lnTo>
                <a:lnTo>
                  <a:pt x="403466" y="42684"/>
                </a:lnTo>
                <a:lnTo>
                  <a:pt x="402323" y="39916"/>
                </a:lnTo>
                <a:lnTo>
                  <a:pt x="402043" y="36690"/>
                </a:lnTo>
                <a:lnTo>
                  <a:pt x="402145" y="24485"/>
                </a:lnTo>
                <a:lnTo>
                  <a:pt x="402310" y="22224"/>
                </a:lnTo>
                <a:lnTo>
                  <a:pt x="403440" y="19240"/>
                </a:lnTo>
                <a:lnTo>
                  <a:pt x="404482" y="18491"/>
                </a:lnTo>
                <a:lnTo>
                  <a:pt x="418884" y="18491"/>
                </a:lnTo>
                <a:lnTo>
                  <a:pt x="418884" y="16255"/>
                </a:lnTo>
                <a:lnTo>
                  <a:pt x="410717" y="16255"/>
                </a:lnTo>
                <a:lnTo>
                  <a:pt x="410006" y="14630"/>
                </a:lnTo>
                <a:lnTo>
                  <a:pt x="409016" y="13398"/>
                </a:lnTo>
                <a:lnTo>
                  <a:pt x="406476" y="11760"/>
                </a:lnTo>
                <a:lnTo>
                  <a:pt x="404939" y="11353"/>
                </a:lnTo>
                <a:close/>
              </a:path>
              <a:path w="704215" h="62230">
                <a:moveTo>
                  <a:pt x="418884" y="18491"/>
                </a:moveTo>
                <a:lnTo>
                  <a:pt x="407733" y="18491"/>
                </a:lnTo>
                <a:lnTo>
                  <a:pt x="408914" y="19151"/>
                </a:lnTo>
                <a:lnTo>
                  <a:pt x="410171" y="21767"/>
                </a:lnTo>
                <a:lnTo>
                  <a:pt x="410381" y="23558"/>
                </a:lnTo>
                <a:lnTo>
                  <a:pt x="410375" y="36690"/>
                </a:lnTo>
                <a:lnTo>
                  <a:pt x="410171" y="39319"/>
                </a:lnTo>
                <a:lnTo>
                  <a:pt x="408914" y="42570"/>
                </a:lnTo>
                <a:lnTo>
                  <a:pt x="407733" y="43383"/>
                </a:lnTo>
                <a:lnTo>
                  <a:pt x="418884" y="43383"/>
                </a:lnTo>
                <a:lnTo>
                  <a:pt x="418884" y="18491"/>
                </a:lnTo>
                <a:close/>
              </a:path>
              <a:path w="704215" h="62230">
                <a:moveTo>
                  <a:pt x="418884" y="12344"/>
                </a:moveTo>
                <a:lnTo>
                  <a:pt x="410717" y="12344"/>
                </a:lnTo>
                <a:lnTo>
                  <a:pt x="410717" y="16255"/>
                </a:lnTo>
                <a:lnTo>
                  <a:pt x="418884" y="16255"/>
                </a:lnTo>
                <a:lnTo>
                  <a:pt x="418884" y="12344"/>
                </a:lnTo>
                <a:close/>
              </a:path>
              <a:path w="704215" h="62230">
                <a:moveTo>
                  <a:pt x="434847" y="12344"/>
                </a:moveTo>
                <a:lnTo>
                  <a:pt x="426402" y="12344"/>
                </a:lnTo>
                <a:lnTo>
                  <a:pt x="426402" y="49656"/>
                </a:lnTo>
                <a:lnTo>
                  <a:pt x="435051" y="49656"/>
                </a:lnTo>
                <a:lnTo>
                  <a:pt x="435051" y="23291"/>
                </a:lnTo>
                <a:lnTo>
                  <a:pt x="435355" y="21424"/>
                </a:lnTo>
                <a:lnTo>
                  <a:pt x="436600" y="19240"/>
                </a:lnTo>
                <a:lnTo>
                  <a:pt x="437629" y="18694"/>
                </a:lnTo>
                <a:lnTo>
                  <a:pt x="451027" y="18694"/>
                </a:lnTo>
                <a:lnTo>
                  <a:pt x="451027" y="17449"/>
                </a:lnTo>
                <a:lnTo>
                  <a:pt x="450605" y="16128"/>
                </a:lnTo>
                <a:lnTo>
                  <a:pt x="434847" y="16128"/>
                </a:lnTo>
                <a:lnTo>
                  <a:pt x="434847" y="12344"/>
                </a:lnTo>
                <a:close/>
              </a:path>
              <a:path w="704215" h="62230">
                <a:moveTo>
                  <a:pt x="451027" y="18694"/>
                </a:moveTo>
                <a:lnTo>
                  <a:pt x="440372" y="18694"/>
                </a:lnTo>
                <a:lnTo>
                  <a:pt x="441312" y="19126"/>
                </a:lnTo>
                <a:lnTo>
                  <a:pt x="442429" y="20904"/>
                </a:lnTo>
                <a:lnTo>
                  <a:pt x="442709" y="22466"/>
                </a:lnTo>
                <a:lnTo>
                  <a:pt x="442709" y="49656"/>
                </a:lnTo>
                <a:lnTo>
                  <a:pt x="451027" y="49656"/>
                </a:lnTo>
                <a:lnTo>
                  <a:pt x="451027" y="18694"/>
                </a:lnTo>
                <a:close/>
              </a:path>
              <a:path w="704215" h="62230">
                <a:moveTo>
                  <a:pt x="445363" y="11353"/>
                </a:moveTo>
                <a:lnTo>
                  <a:pt x="440982" y="11353"/>
                </a:lnTo>
                <a:lnTo>
                  <a:pt x="439483" y="11760"/>
                </a:lnTo>
                <a:lnTo>
                  <a:pt x="436867" y="13373"/>
                </a:lnTo>
                <a:lnTo>
                  <a:pt x="435749" y="14554"/>
                </a:lnTo>
                <a:lnTo>
                  <a:pt x="434847" y="16128"/>
                </a:lnTo>
                <a:lnTo>
                  <a:pt x="450605" y="16128"/>
                </a:lnTo>
                <a:lnTo>
                  <a:pt x="450316" y="15227"/>
                </a:lnTo>
                <a:lnTo>
                  <a:pt x="447433" y="12128"/>
                </a:lnTo>
                <a:lnTo>
                  <a:pt x="445363" y="11353"/>
                </a:lnTo>
                <a:close/>
              </a:path>
              <a:path w="704215" h="62230">
                <a:moveTo>
                  <a:pt x="481393" y="37249"/>
                </a:moveTo>
                <a:lnTo>
                  <a:pt x="473608" y="37249"/>
                </a:lnTo>
                <a:lnTo>
                  <a:pt x="473544" y="42798"/>
                </a:lnTo>
                <a:lnTo>
                  <a:pt x="474510" y="45821"/>
                </a:lnTo>
                <a:lnTo>
                  <a:pt x="478408" y="49682"/>
                </a:lnTo>
                <a:lnTo>
                  <a:pt x="481431" y="50647"/>
                </a:lnTo>
                <a:lnTo>
                  <a:pt x="489470" y="50647"/>
                </a:lnTo>
                <a:lnTo>
                  <a:pt x="492480" y="49745"/>
                </a:lnTo>
                <a:lnTo>
                  <a:pt x="496722" y="46139"/>
                </a:lnTo>
                <a:lnTo>
                  <a:pt x="497503" y="44246"/>
                </a:lnTo>
                <a:lnTo>
                  <a:pt x="484123" y="44246"/>
                </a:lnTo>
                <a:lnTo>
                  <a:pt x="483031" y="43789"/>
                </a:lnTo>
                <a:lnTo>
                  <a:pt x="481723" y="41986"/>
                </a:lnTo>
                <a:lnTo>
                  <a:pt x="481393" y="40462"/>
                </a:lnTo>
                <a:lnTo>
                  <a:pt x="481393" y="37249"/>
                </a:lnTo>
                <a:close/>
              </a:path>
              <a:path w="704215" h="62230">
                <a:moveTo>
                  <a:pt x="489623" y="11353"/>
                </a:moveTo>
                <a:lnTo>
                  <a:pt x="481914" y="11353"/>
                </a:lnTo>
                <a:lnTo>
                  <a:pt x="478929" y="12230"/>
                </a:lnTo>
                <a:lnTo>
                  <a:pt x="474827" y="15709"/>
                </a:lnTo>
                <a:lnTo>
                  <a:pt x="473871" y="18059"/>
                </a:lnTo>
                <a:lnTo>
                  <a:pt x="473798" y="25704"/>
                </a:lnTo>
                <a:lnTo>
                  <a:pt x="476973" y="29971"/>
                </a:lnTo>
                <a:lnTo>
                  <a:pt x="483311" y="34315"/>
                </a:lnTo>
                <a:lnTo>
                  <a:pt x="483692" y="34607"/>
                </a:lnTo>
                <a:lnTo>
                  <a:pt x="484098" y="34861"/>
                </a:lnTo>
                <a:lnTo>
                  <a:pt x="488137" y="37553"/>
                </a:lnTo>
                <a:lnTo>
                  <a:pt x="489521" y="39179"/>
                </a:lnTo>
                <a:lnTo>
                  <a:pt x="489424" y="41986"/>
                </a:lnTo>
                <a:lnTo>
                  <a:pt x="489178" y="42633"/>
                </a:lnTo>
                <a:lnTo>
                  <a:pt x="487806" y="43929"/>
                </a:lnTo>
                <a:lnTo>
                  <a:pt x="486854" y="44246"/>
                </a:lnTo>
                <a:lnTo>
                  <a:pt x="497503" y="44246"/>
                </a:lnTo>
                <a:lnTo>
                  <a:pt x="497692" y="43789"/>
                </a:lnTo>
                <a:lnTo>
                  <a:pt x="497776" y="36118"/>
                </a:lnTo>
                <a:lnTo>
                  <a:pt x="494652" y="31991"/>
                </a:lnTo>
                <a:lnTo>
                  <a:pt x="488391" y="27863"/>
                </a:lnTo>
                <a:lnTo>
                  <a:pt x="484428" y="25209"/>
                </a:lnTo>
                <a:lnTo>
                  <a:pt x="483158" y="24180"/>
                </a:lnTo>
                <a:lnTo>
                  <a:pt x="482015" y="22720"/>
                </a:lnTo>
                <a:lnTo>
                  <a:pt x="481723" y="21894"/>
                </a:lnTo>
                <a:lnTo>
                  <a:pt x="481786" y="19862"/>
                </a:lnTo>
                <a:lnTo>
                  <a:pt x="482041" y="19240"/>
                </a:lnTo>
                <a:lnTo>
                  <a:pt x="483349" y="18059"/>
                </a:lnTo>
                <a:lnTo>
                  <a:pt x="484200" y="17767"/>
                </a:lnTo>
                <a:lnTo>
                  <a:pt x="496756" y="17767"/>
                </a:lnTo>
                <a:lnTo>
                  <a:pt x="496239" y="16167"/>
                </a:lnTo>
                <a:lnTo>
                  <a:pt x="492442" y="12318"/>
                </a:lnTo>
                <a:lnTo>
                  <a:pt x="489623" y="11353"/>
                </a:lnTo>
                <a:close/>
              </a:path>
              <a:path w="704215" h="62230">
                <a:moveTo>
                  <a:pt x="496756" y="17767"/>
                </a:moveTo>
                <a:lnTo>
                  <a:pt x="486765" y="17767"/>
                </a:lnTo>
                <a:lnTo>
                  <a:pt x="487857" y="18186"/>
                </a:lnTo>
                <a:lnTo>
                  <a:pt x="489242" y="19862"/>
                </a:lnTo>
                <a:lnTo>
                  <a:pt x="489584" y="21183"/>
                </a:lnTo>
                <a:lnTo>
                  <a:pt x="489584" y="23774"/>
                </a:lnTo>
                <a:lnTo>
                  <a:pt x="497179" y="23774"/>
                </a:lnTo>
                <a:lnTo>
                  <a:pt x="497179" y="19075"/>
                </a:lnTo>
                <a:lnTo>
                  <a:pt x="496756" y="17767"/>
                </a:lnTo>
                <a:close/>
              </a:path>
              <a:path w="704215" h="62230">
                <a:moveTo>
                  <a:pt x="520890" y="11353"/>
                </a:moveTo>
                <a:lnTo>
                  <a:pt x="511111" y="11353"/>
                </a:lnTo>
                <a:lnTo>
                  <a:pt x="507707" y="12750"/>
                </a:lnTo>
                <a:lnTo>
                  <a:pt x="503821" y="18351"/>
                </a:lnTo>
                <a:lnTo>
                  <a:pt x="502856" y="23494"/>
                </a:lnTo>
                <a:lnTo>
                  <a:pt x="502856" y="38544"/>
                </a:lnTo>
                <a:lnTo>
                  <a:pt x="503821" y="43700"/>
                </a:lnTo>
                <a:lnTo>
                  <a:pt x="507707" y="49263"/>
                </a:lnTo>
                <a:lnTo>
                  <a:pt x="511111" y="50647"/>
                </a:lnTo>
                <a:lnTo>
                  <a:pt x="520890" y="50647"/>
                </a:lnTo>
                <a:lnTo>
                  <a:pt x="524306" y="49263"/>
                </a:lnTo>
                <a:lnTo>
                  <a:pt x="527941" y="44043"/>
                </a:lnTo>
                <a:lnTo>
                  <a:pt x="514273" y="44043"/>
                </a:lnTo>
                <a:lnTo>
                  <a:pt x="513156" y="43395"/>
                </a:lnTo>
                <a:lnTo>
                  <a:pt x="512000" y="40817"/>
                </a:lnTo>
                <a:lnTo>
                  <a:pt x="511812" y="38544"/>
                </a:lnTo>
                <a:lnTo>
                  <a:pt x="511727" y="23494"/>
                </a:lnTo>
                <a:lnTo>
                  <a:pt x="512013" y="20904"/>
                </a:lnTo>
                <a:lnTo>
                  <a:pt x="513232" y="18605"/>
                </a:lnTo>
                <a:lnTo>
                  <a:pt x="514362" y="18021"/>
                </a:lnTo>
                <a:lnTo>
                  <a:pt x="527951" y="18021"/>
                </a:lnTo>
                <a:lnTo>
                  <a:pt x="524306" y="12750"/>
                </a:lnTo>
                <a:lnTo>
                  <a:pt x="520890" y="11353"/>
                </a:lnTo>
                <a:close/>
              </a:path>
              <a:path w="704215" h="62230">
                <a:moveTo>
                  <a:pt x="527951" y="18021"/>
                </a:moveTo>
                <a:lnTo>
                  <a:pt x="517639" y="18021"/>
                </a:lnTo>
                <a:lnTo>
                  <a:pt x="518769" y="18656"/>
                </a:lnTo>
                <a:lnTo>
                  <a:pt x="519988" y="21170"/>
                </a:lnTo>
                <a:lnTo>
                  <a:pt x="520220" y="23494"/>
                </a:lnTo>
                <a:lnTo>
                  <a:pt x="520229" y="38544"/>
                </a:lnTo>
                <a:lnTo>
                  <a:pt x="520001" y="41008"/>
                </a:lnTo>
                <a:lnTo>
                  <a:pt x="518794" y="43446"/>
                </a:lnTo>
                <a:lnTo>
                  <a:pt x="517639" y="44043"/>
                </a:lnTo>
                <a:lnTo>
                  <a:pt x="527941" y="44043"/>
                </a:lnTo>
                <a:lnTo>
                  <a:pt x="528180" y="43700"/>
                </a:lnTo>
                <a:lnTo>
                  <a:pt x="529145" y="38544"/>
                </a:lnTo>
                <a:lnTo>
                  <a:pt x="529145" y="23494"/>
                </a:lnTo>
                <a:lnTo>
                  <a:pt x="528180" y="18351"/>
                </a:lnTo>
                <a:lnTo>
                  <a:pt x="527951" y="18021"/>
                </a:lnTo>
                <a:close/>
              </a:path>
              <a:path w="704215" h="62230">
                <a:moveTo>
                  <a:pt x="544067" y="0"/>
                </a:moveTo>
                <a:lnTo>
                  <a:pt x="535482" y="0"/>
                </a:lnTo>
                <a:lnTo>
                  <a:pt x="535482" y="49656"/>
                </a:lnTo>
                <a:lnTo>
                  <a:pt x="544067" y="49656"/>
                </a:lnTo>
                <a:lnTo>
                  <a:pt x="544067" y="0"/>
                </a:lnTo>
                <a:close/>
              </a:path>
              <a:path w="704215" h="62230">
                <a:moveTo>
                  <a:pt x="559727" y="12344"/>
                </a:moveTo>
                <a:lnTo>
                  <a:pt x="551408" y="12344"/>
                </a:lnTo>
                <a:lnTo>
                  <a:pt x="551408" y="44589"/>
                </a:lnTo>
                <a:lnTo>
                  <a:pt x="552119" y="46812"/>
                </a:lnTo>
                <a:lnTo>
                  <a:pt x="554964" y="49885"/>
                </a:lnTo>
                <a:lnTo>
                  <a:pt x="557021" y="50647"/>
                </a:lnTo>
                <a:lnTo>
                  <a:pt x="561441" y="50647"/>
                </a:lnTo>
                <a:lnTo>
                  <a:pt x="562952" y="50253"/>
                </a:lnTo>
                <a:lnTo>
                  <a:pt x="565594" y="48666"/>
                </a:lnTo>
                <a:lnTo>
                  <a:pt x="566699" y="47497"/>
                </a:lnTo>
                <a:lnTo>
                  <a:pt x="567588" y="45961"/>
                </a:lnTo>
                <a:lnTo>
                  <a:pt x="576046" y="45961"/>
                </a:lnTo>
                <a:lnTo>
                  <a:pt x="576046" y="43256"/>
                </a:lnTo>
                <a:lnTo>
                  <a:pt x="562076" y="43256"/>
                </a:lnTo>
                <a:lnTo>
                  <a:pt x="561124" y="42773"/>
                </a:lnTo>
                <a:lnTo>
                  <a:pt x="560006" y="40906"/>
                </a:lnTo>
                <a:lnTo>
                  <a:pt x="559727" y="39217"/>
                </a:lnTo>
                <a:lnTo>
                  <a:pt x="559727" y="12344"/>
                </a:lnTo>
                <a:close/>
              </a:path>
              <a:path w="704215" h="62230">
                <a:moveTo>
                  <a:pt x="576046" y="45961"/>
                </a:moveTo>
                <a:lnTo>
                  <a:pt x="567588" y="45961"/>
                </a:lnTo>
                <a:lnTo>
                  <a:pt x="567588" y="49656"/>
                </a:lnTo>
                <a:lnTo>
                  <a:pt x="576046" y="49656"/>
                </a:lnTo>
                <a:lnTo>
                  <a:pt x="576046" y="45961"/>
                </a:lnTo>
                <a:close/>
              </a:path>
              <a:path w="704215" h="62230">
                <a:moveTo>
                  <a:pt x="576046" y="12344"/>
                </a:moveTo>
                <a:lnTo>
                  <a:pt x="567397" y="12344"/>
                </a:lnTo>
                <a:lnTo>
                  <a:pt x="567333" y="39217"/>
                </a:lnTo>
                <a:lnTo>
                  <a:pt x="567093" y="40678"/>
                </a:lnTo>
                <a:lnTo>
                  <a:pt x="565911" y="42735"/>
                </a:lnTo>
                <a:lnTo>
                  <a:pt x="564883" y="43256"/>
                </a:lnTo>
                <a:lnTo>
                  <a:pt x="576046" y="43256"/>
                </a:lnTo>
                <a:lnTo>
                  <a:pt x="576046" y="12344"/>
                </a:lnTo>
                <a:close/>
              </a:path>
              <a:path w="704215" h="62230">
                <a:moveTo>
                  <a:pt x="592607" y="18757"/>
                </a:moveTo>
                <a:lnTo>
                  <a:pt x="583958" y="18757"/>
                </a:lnTo>
                <a:lnTo>
                  <a:pt x="583958" y="44742"/>
                </a:lnTo>
                <a:lnTo>
                  <a:pt x="584492" y="47116"/>
                </a:lnTo>
                <a:lnTo>
                  <a:pt x="586663" y="49415"/>
                </a:lnTo>
                <a:lnTo>
                  <a:pt x="588670" y="49987"/>
                </a:lnTo>
                <a:lnTo>
                  <a:pt x="592556" y="49974"/>
                </a:lnTo>
                <a:lnTo>
                  <a:pt x="593953" y="49885"/>
                </a:lnTo>
                <a:lnTo>
                  <a:pt x="596176" y="49656"/>
                </a:lnTo>
                <a:lnTo>
                  <a:pt x="596176" y="42989"/>
                </a:lnTo>
                <a:lnTo>
                  <a:pt x="594232" y="42989"/>
                </a:lnTo>
                <a:lnTo>
                  <a:pt x="593547" y="42722"/>
                </a:lnTo>
                <a:lnTo>
                  <a:pt x="592797" y="41643"/>
                </a:lnTo>
                <a:lnTo>
                  <a:pt x="592607" y="40373"/>
                </a:lnTo>
                <a:lnTo>
                  <a:pt x="592607" y="18757"/>
                </a:lnTo>
                <a:close/>
              </a:path>
              <a:path w="704215" h="62230">
                <a:moveTo>
                  <a:pt x="596176" y="42951"/>
                </a:moveTo>
                <a:lnTo>
                  <a:pt x="594232" y="42989"/>
                </a:lnTo>
                <a:lnTo>
                  <a:pt x="596176" y="42989"/>
                </a:lnTo>
                <a:close/>
              </a:path>
              <a:path w="704215" h="62230">
                <a:moveTo>
                  <a:pt x="596176" y="12344"/>
                </a:moveTo>
                <a:lnTo>
                  <a:pt x="580593" y="12344"/>
                </a:lnTo>
                <a:lnTo>
                  <a:pt x="580593" y="18757"/>
                </a:lnTo>
                <a:lnTo>
                  <a:pt x="596176" y="18757"/>
                </a:lnTo>
                <a:lnTo>
                  <a:pt x="596176" y="12344"/>
                </a:lnTo>
                <a:close/>
              </a:path>
              <a:path w="704215" h="62230">
                <a:moveTo>
                  <a:pt x="592607" y="2184"/>
                </a:moveTo>
                <a:lnTo>
                  <a:pt x="583958" y="2184"/>
                </a:lnTo>
                <a:lnTo>
                  <a:pt x="583958" y="12344"/>
                </a:lnTo>
                <a:lnTo>
                  <a:pt x="592607" y="12344"/>
                </a:lnTo>
                <a:lnTo>
                  <a:pt x="592607" y="2184"/>
                </a:lnTo>
                <a:close/>
              </a:path>
              <a:path w="704215" h="62230">
                <a:moveTo>
                  <a:pt x="609980" y="0"/>
                </a:moveTo>
                <a:lnTo>
                  <a:pt x="601395" y="0"/>
                </a:lnTo>
                <a:lnTo>
                  <a:pt x="601395" y="7721"/>
                </a:lnTo>
                <a:lnTo>
                  <a:pt x="609980" y="7721"/>
                </a:lnTo>
                <a:lnTo>
                  <a:pt x="609980" y="0"/>
                </a:lnTo>
                <a:close/>
              </a:path>
              <a:path w="704215" h="62230">
                <a:moveTo>
                  <a:pt x="609980" y="12344"/>
                </a:moveTo>
                <a:lnTo>
                  <a:pt x="601395" y="12344"/>
                </a:lnTo>
                <a:lnTo>
                  <a:pt x="601395" y="49656"/>
                </a:lnTo>
                <a:lnTo>
                  <a:pt x="609980" y="49656"/>
                </a:lnTo>
                <a:lnTo>
                  <a:pt x="609980" y="12344"/>
                </a:lnTo>
                <a:close/>
              </a:path>
              <a:path w="704215" h="62230">
                <a:moveTo>
                  <a:pt x="634352" y="11353"/>
                </a:moveTo>
                <a:lnTo>
                  <a:pt x="624573" y="11353"/>
                </a:lnTo>
                <a:lnTo>
                  <a:pt x="621169" y="12750"/>
                </a:lnTo>
                <a:lnTo>
                  <a:pt x="617296" y="18351"/>
                </a:lnTo>
                <a:lnTo>
                  <a:pt x="616330" y="23494"/>
                </a:lnTo>
                <a:lnTo>
                  <a:pt x="616330" y="38544"/>
                </a:lnTo>
                <a:lnTo>
                  <a:pt x="617296" y="43700"/>
                </a:lnTo>
                <a:lnTo>
                  <a:pt x="621169" y="49263"/>
                </a:lnTo>
                <a:lnTo>
                  <a:pt x="624573" y="50647"/>
                </a:lnTo>
                <a:lnTo>
                  <a:pt x="634352" y="50647"/>
                </a:lnTo>
                <a:lnTo>
                  <a:pt x="637768" y="49263"/>
                </a:lnTo>
                <a:lnTo>
                  <a:pt x="641403" y="44043"/>
                </a:lnTo>
                <a:lnTo>
                  <a:pt x="627748" y="44043"/>
                </a:lnTo>
                <a:lnTo>
                  <a:pt x="626617" y="43395"/>
                </a:lnTo>
                <a:lnTo>
                  <a:pt x="625462" y="40817"/>
                </a:lnTo>
                <a:lnTo>
                  <a:pt x="625282" y="38544"/>
                </a:lnTo>
                <a:lnTo>
                  <a:pt x="625202" y="23494"/>
                </a:lnTo>
                <a:lnTo>
                  <a:pt x="625487" y="20904"/>
                </a:lnTo>
                <a:lnTo>
                  <a:pt x="626706" y="18605"/>
                </a:lnTo>
                <a:lnTo>
                  <a:pt x="627824" y="18021"/>
                </a:lnTo>
                <a:lnTo>
                  <a:pt x="641413" y="18021"/>
                </a:lnTo>
                <a:lnTo>
                  <a:pt x="637768" y="12750"/>
                </a:lnTo>
                <a:lnTo>
                  <a:pt x="634352" y="11353"/>
                </a:lnTo>
                <a:close/>
              </a:path>
              <a:path w="704215" h="62230">
                <a:moveTo>
                  <a:pt x="641413" y="18021"/>
                </a:moveTo>
                <a:lnTo>
                  <a:pt x="631113" y="18021"/>
                </a:lnTo>
                <a:lnTo>
                  <a:pt x="632231" y="18656"/>
                </a:lnTo>
                <a:lnTo>
                  <a:pt x="633450" y="21170"/>
                </a:lnTo>
                <a:lnTo>
                  <a:pt x="633691" y="23494"/>
                </a:lnTo>
                <a:lnTo>
                  <a:pt x="633701" y="38544"/>
                </a:lnTo>
                <a:lnTo>
                  <a:pt x="633463" y="41008"/>
                </a:lnTo>
                <a:lnTo>
                  <a:pt x="632269" y="43446"/>
                </a:lnTo>
                <a:lnTo>
                  <a:pt x="631113" y="44043"/>
                </a:lnTo>
                <a:lnTo>
                  <a:pt x="641403" y="44043"/>
                </a:lnTo>
                <a:lnTo>
                  <a:pt x="641642" y="43700"/>
                </a:lnTo>
                <a:lnTo>
                  <a:pt x="642607" y="38544"/>
                </a:lnTo>
                <a:lnTo>
                  <a:pt x="642607" y="23494"/>
                </a:lnTo>
                <a:lnTo>
                  <a:pt x="641642" y="18351"/>
                </a:lnTo>
                <a:lnTo>
                  <a:pt x="641413" y="18021"/>
                </a:lnTo>
                <a:close/>
              </a:path>
              <a:path w="704215" h="62230">
                <a:moveTo>
                  <a:pt x="657466" y="12344"/>
                </a:moveTo>
                <a:lnTo>
                  <a:pt x="649020" y="12344"/>
                </a:lnTo>
                <a:lnTo>
                  <a:pt x="649020" y="49656"/>
                </a:lnTo>
                <a:lnTo>
                  <a:pt x="657669" y="49656"/>
                </a:lnTo>
                <a:lnTo>
                  <a:pt x="657669" y="23291"/>
                </a:lnTo>
                <a:lnTo>
                  <a:pt x="657974" y="21424"/>
                </a:lnTo>
                <a:lnTo>
                  <a:pt x="659218" y="19240"/>
                </a:lnTo>
                <a:lnTo>
                  <a:pt x="660260" y="18694"/>
                </a:lnTo>
                <a:lnTo>
                  <a:pt x="673646" y="18694"/>
                </a:lnTo>
                <a:lnTo>
                  <a:pt x="673646" y="17449"/>
                </a:lnTo>
                <a:lnTo>
                  <a:pt x="673223" y="16128"/>
                </a:lnTo>
                <a:lnTo>
                  <a:pt x="657466" y="16128"/>
                </a:lnTo>
                <a:lnTo>
                  <a:pt x="657466" y="12344"/>
                </a:lnTo>
                <a:close/>
              </a:path>
              <a:path w="704215" h="62230">
                <a:moveTo>
                  <a:pt x="673646" y="18694"/>
                </a:moveTo>
                <a:lnTo>
                  <a:pt x="662990" y="18694"/>
                </a:lnTo>
                <a:lnTo>
                  <a:pt x="663930" y="19126"/>
                </a:lnTo>
                <a:lnTo>
                  <a:pt x="665048" y="20904"/>
                </a:lnTo>
                <a:lnTo>
                  <a:pt x="665327" y="22466"/>
                </a:lnTo>
                <a:lnTo>
                  <a:pt x="665327" y="49656"/>
                </a:lnTo>
                <a:lnTo>
                  <a:pt x="673646" y="49656"/>
                </a:lnTo>
                <a:lnTo>
                  <a:pt x="673646" y="18694"/>
                </a:lnTo>
                <a:close/>
              </a:path>
              <a:path w="704215" h="62230">
                <a:moveTo>
                  <a:pt x="667981" y="11353"/>
                </a:moveTo>
                <a:lnTo>
                  <a:pt x="663600" y="11353"/>
                </a:lnTo>
                <a:lnTo>
                  <a:pt x="662101" y="11760"/>
                </a:lnTo>
                <a:lnTo>
                  <a:pt x="659485" y="13373"/>
                </a:lnTo>
                <a:lnTo>
                  <a:pt x="658367" y="14554"/>
                </a:lnTo>
                <a:lnTo>
                  <a:pt x="657466" y="16128"/>
                </a:lnTo>
                <a:lnTo>
                  <a:pt x="673223" y="16128"/>
                </a:lnTo>
                <a:lnTo>
                  <a:pt x="672934" y="15227"/>
                </a:lnTo>
                <a:lnTo>
                  <a:pt x="670051" y="12128"/>
                </a:lnTo>
                <a:lnTo>
                  <a:pt x="667981" y="11353"/>
                </a:lnTo>
                <a:close/>
              </a:path>
              <a:path w="704215" h="62230">
                <a:moveTo>
                  <a:pt x="687514" y="37249"/>
                </a:moveTo>
                <a:lnTo>
                  <a:pt x="679716" y="37249"/>
                </a:lnTo>
                <a:lnTo>
                  <a:pt x="679653" y="42798"/>
                </a:lnTo>
                <a:lnTo>
                  <a:pt x="680618" y="45821"/>
                </a:lnTo>
                <a:lnTo>
                  <a:pt x="684517" y="49682"/>
                </a:lnTo>
                <a:lnTo>
                  <a:pt x="687539" y="50647"/>
                </a:lnTo>
                <a:lnTo>
                  <a:pt x="695578" y="50647"/>
                </a:lnTo>
                <a:lnTo>
                  <a:pt x="698588" y="49745"/>
                </a:lnTo>
                <a:lnTo>
                  <a:pt x="702830" y="46139"/>
                </a:lnTo>
                <a:lnTo>
                  <a:pt x="703612" y="44246"/>
                </a:lnTo>
                <a:lnTo>
                  <a:pt x="690232" y="44246"/>
                </a:lnTo>
                <a:lnTo>
                  <a:pt x="689152" y="43789"/>
                </a:lnTo>
                <a:lnTo>
                  <a:pt x="687831" y="41986"/>
                </a:lnTo>
                <a:lnTo>
                  <a:pt x="687514" y="40462"/>
                </a:lnTo>
                <a:lnTo>
                  <a:pt x="687514" y="37249"/>
                </a:lnTo>
                <a:close/>
              </a:path>
              <a:path w="704215" h="62230">
                <a:moveTo>
                  <a:pt x="695731" y="11353"/>
                </a:moveTo>
                <a:lnTo>
                  <a:pt x="688022" y="11353"/>
                </a:lnTo>
                <a:lnTo>
                  <a:pt x="685037" y="12230"/>
                </a:lnTo>
                <a:lnTo>
                  <a:pt x="680935" y="15709"/>
                </a:lnTo>
                <a:lnTo>
                  <a:pt x="679991" y="18059"/>
                </a:lnTo>
                <a:lnTo>
                  <a:pt x="679919" y="25704"/>
                </a:lnTo>
                <a:lnTo>
                  <a:pt x="683082" y="29971"/>
                </a:lnTo>
                <a:lnTo>
                  <a:pt x="689419" y="34315"/>
                </a:lnTo>
                <a:lnTo>
                  <a:pt x="689800" y="34607"/>
                </a:lnTo>
                <a:lnTo>
                  <a:pt x="690206" y="34861"/>
                </a:lnTo>
                <a:lnTo>
                  <a:pt x="694245" y="37553"/>
                </a:lnTo>
                <a:lnTo>
                  <a:pt x="695629" y="39179"/>
                </a:lnTo>
                <a:lnTo>
                  <a:pt x="695533" y="41986"/>
                </a:lnTo>
                <a:lnTo>
                  <a:pt x="695286" y="42633"/>
                </a:lnTo>
                <a:lnTo>
                  <a:pt x="693915" y="43929"/>
                </a:lnTo>
                <a:lnTo>
                  <a:pt x="692962" y="44246"/>
                </a:lnTo>
                <a:lnTo>
                  <a:pt x="703612" y="44246"/>
                </a:lnTo>
                <a:lnTo>
                  <a:pt x="703800" y="43789"/>
                </a:lnTo>
                <a:lnTo>
                  <a:pt x="703884" y="36118"/>
                </a:lnTo>
                <a:lnTo>
                  <a:pt x="700760" y="31991"/>
                </a:lnTo>
                <a:lnTo>
                  <a:pt x="694499" y="27863"/>
                </a:lnTo>
                <a:lnTo>
                  <a:pt x="690549" y="25209"/>
                </a:lnTo>
                <a:lnTo>
                  <a:pt x="689267" y="24180"/>
                </a:lnTo>
                <a:lnTo>
                  <a:pt x="688124" y="22720"/>
                </a:lnTo>
                <a:lnTo>
                  <a:pt x="687831" y="21894"/>
                </a:lnTo>
                <a:lnTo>
                  <a:pt x="687896" y="19862"/>
                </a:lnTo>
                <a:lnTo>
                  <a:pt x="688162" y="19240"/>
                </a:lnTo>
                <a:lnTo>
                  <a:pt x="689457" y="18059"/>
                </a:lnTo>
                <a:lnTo>
                  <a:pt x="690321" y="17767"/>
                </a:lnTo>
                <a:lnTo>
                  <a:pt x="702865" y="17767"/>
                </a:lnTo>
                <a:lnTo>
                  <a:pt x="702348" y="16167"/>
                </a:lnTo>
                <a:lnTo>
                  <a:pt x="698563" y="12318"/>
                </a:lnTo>
                <a:lnTo>
                  <a:pt x="695731" y="11353"/>
                </a:lnTo>
                <a:close/>
              </a:path>
              <a:path w="704215" h="62230">
                <a:moveTo>
                  <a:pt x="702865" y="17767"/>
                </a:moveTo>
                <a:lnTo>
                  <a:pt x="692886" y="17767"/>
                </a:lnTo>
                <a:lnTo>
                  <a:pt x="693966" y="18186"/>
                </a:lnTo>
                <a:lnTo>
                  <a:pt x="695350" y="19862"/>
                </a:lnTo>
                <a:lnTo>
                  <a:pt x="695693" y="21183"/>
                </a:lnTo>
                <a:lnTo>
                  <a:pt x="695693" y="23774"/>
                </a:lnTo>
                <a:lnTo>
                  <a:pt x="703287" y="23774"/>
                </a:lnTo>
                <a:lnTo>
                  <a:pt x="703287" y="19075"/>
                </a:lnTo>
                <a:lnTo>
                  <a:pt x="702865" y="1776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" name="object 38"/>
          <p:cNvSpPr/>
          <p:nvPr/>
        </p:nvSpPr>
        <p:spPr>
          <a:xfrm>
            <a:off x="11867814" y="3280194"/>
            <a:ext cx="222972" cy="53689"/>
          </a:xfrm>
          <a:custGeom>
            <a:avLst/>
            <a:gdLst/>
            <a:ahLst/>
            <a:cxnLst/>
            <a:rect l="l" t="t" r="r" b="b"/>
            <a:pathLst>
              <a:path w="258444" h="62230">
                <a:moveTo>
                  <a:pt x="8585" y="0"/>
                </a:moveTo>
                <a:lnTo>
                  <a:pt x="0" y="0"/>
                </a:lnTo>
                <a:lnTo>
                  <a:pt x="0" y="7721"/>
                </a:lnTo>
                <a:lnTo>
                  <a:pt x="8585" y="7721"/>
                </a:lnTo>
                <a:lnTo>
                  <a:pt x="8585" y="0"/>
                </a:lnTo>
                <a:close/>
              </a:path>
              <a:path w="258444" h="62230">
                <a:moveTo>
                  <a:pt x="8585" y="12344"/>
                </a:moveTo>
                <a:lnTo>
                  <a:pt x="0" y="12344"/>
                </a:lnTo>
                <a:lnTo>
                  <a:pt x="0" y="49656"/>
                </a:lnTo>
                <a:lnTo>
                  <a:pt x="8585" y="49656"/>
                </a:lnTo>
                <a:lnTo>
                  <a:pt x="8585" y="12344"/>
                </a:lnTo>
                <a:close/>
              </a:path>
              <a:path w="258444" h="62230">
                <a:moveTo>
                  <a:pt x="24511" y="12344"/>
                </a:moveTo>
                <a:lnTo>
                  <a:pt x="16065" y="12344"/>
                </a:lnTo>
                <a:lnTo>
                  <a:pt x="16065" y="49656"/>
                </a:lnTo>
                <a:lnTo>
                  <a:pt x="24714" y="49656"/>
                </a:lnTo>
                <a:lnTo>
                  <a:pt x="24714" y="23279"/>
                </a:lnTo>
                <a:lnTo>
                  <a:pt x="25019" y="21424"/>
                </a:lnTo>
                <a:lnTo>
                  <a:pt x="26263" y="19227"/>
                </a:lnTo>
                <a:lnTo>
                  <a:pt x="27305" y="18681"/>
                </a:lnTo>
                <a:lnTo>
                  <a:pt x="40690" y="18681"/>
                </a:lnTo>
                <a:lnTo>
                  <a:pt x="40690" y="17449"/>
                </a:lnTo>
                <a:lnTo>
                  <a:pt x="40268" y="16128"/>
                </a:lnTo>
                <a:lnTo>
                  <a:pt x="24511" y="16128"/>
                </a:lnTo>
                <a:lnTo>
                  <a:pt x="24511" y="12344"/>
                </a:lnTo>
                <a:close/>
              </a:path>
              <a:path w="258444" h="62230">
                <a:moveTo>
                  <a:pt x="40690" y="18681"/>
                </a:moveTo>
                <a:lnTo>
                  <a:pt x="30035" y="18681"/>
                </a:lnTo>
                <a:lnTo>
                  <a:pt x="30975" y="19126"/>
                </a:lnTo>
                <a:lnTo>
                  <a:pt x="32092" y="20904"/>
                </a:lnTo>
                <a:lnTo>
                  <a:pt x="32372" y="22453"/>
                </a:lnTo>
                <a:lnTo>
                  <a:pt x="32372" y="49656"/>
                </a:lnTo>
                <a:lnTo>
                  <a:pt x="40690" y="49656"/>
                </a:lnTo>
                <a:lnTo>
                  <a:pt x="40690" y="18681"/>
                </a:lnTo>
                <a:close/>
              </a:path>
              <a:path w="258444" h="62230">
                <a:moveTo>
                  <a:pt x="35026" y="11353"/>
                </a:moveTo>
                <a:lnTo>
                  <a:pt x="30645" y="11353"/>
                </a:lnTo>
                <a:lnTo>
                  <a:pt x="29146" y="11760"/>
                </a:lnTo>
                <a:lnTo>
                  <a:pt x="26530" y="13373"/>
                </a:lnTo>
                <a:lnTo>
                  <a:pt x="25412" y="14554"/>
                </a:lnTo>
                <a:lnTo>
                  <a:pt x="24511" y="16128"/>
                </a:lnTo>
                <a:lnTo>
                  <a:pt x="40268" y="16128"/>
                </a:lnTo>
                <a:lnTo>
                  <a:pt x="39979" y="15227"/>
                </a:lnTo>
                <a:lnTo>
                  <a:pt x="37096" y="12128"/>
                </a:lnTo>
                <a:lnTo>
                  <a:pt x="35026" y="11353"/>
                </a:lnTo>
                <a:close/>
              </a:path>
              <a:path w="258444" h="62230">
                <a:moveTo>
                  <a:pt x="57188" y="18745"/>
                </a:moveTo>
                <a:lnTo>
                  <a:pt x="48539" y="18745"/>
                </a:lnTo>
                <a:lnTo>
                  <a:pt x="48539" y="44742"/>
                </a:lnTo>
                <a:lnTo>
                  <a:pt x="49085" y="47116"/>
                </a:lnTo>
                <a:lnTo>
                  <a:pt x="50177" y="48259"/>
                </a:lnTo>
                <a:lnTo>
                  <a:pt x="51244" y="49415"/>
                </a:lnTo>
                <a:lnTo>
                  <a:pt x="53251" y="49987"/>
                </a:lnTo>
                <a:lnTo>
                  <a:pt x="56578" y="49987"/>
                </a:lnTo>
                <a:lnTo>
                  <a:pt x="57848" y="49923"/>
                </a:lnTo>
                <a:lnTo>
                  <a:pt x="60756" y="49656"/>
                </a:lnTo>
                <a:lnTo>
                  <a:pt x="60756" y="42989"/>
                </a:lnTo>
                <a:lnTo>
                  <a:pt x="58826" y="42989"/>
                </a:lnTo>
                <a:lnTo>
                  <a:pt x="58127" y="42722"/>
                </a:lnTo>
                <a:lnTo>
                  <a:pt x="57378" y="41643"/>
                </a:lnTo>
                <a:lnTo>
                  <a:pt x="57188" y="40360"/>
                </a:lnTo>
                <a:lnTo>
                  <a:pt x="57188" y="18745"/>
                </a:lnTo>
                <a:close/>
              </a:path>
              <a:path w="258444" h="62230">
                <a:moveTo>
                  <a:pt x="60756" y="42951"/>
                </a:moveTo>
                <a:lnTo>
                  <a:pt x="58826" y="42989"/>
                </a:lnTo>
                <a:lnTo>
                  <a:pt x="60756" y="42989"/>
                </a:lnTo>
                <a:close/>
              </a:path>
              <a:path w="258444" h="62230">
                <a:moveTo>
                  <a:pt x="60756" y="12344"/>
                </a:moveTo>
                <a:lnTo>
                  <a:pt x="45173" y="12344"/>
                </a:lnTo>
                <a:lnTo>
                  <a:pt x="45173" y="18745"/>
                </a:lnTo>
                <a:lnTo>
                  <a:pt x="60756" y="18745"/>
                </a:lnTo>
                <a:lnTo>
                  <a:pt x="60756" y="12344"/>
                </a:lnTo>
                <a:close/>
              </a:path>
              <a:path w="258444" h="62230">
                <a:moveTo>
                  <a:pt x="57188" y="2171"/>
                </a:moveTo>
                <a:lnTo>
                  <a:pt x="48539" y="2171"/>
                </a:lnTo>
                <a:lnTo>
                  <a:pt x="48539" y="12344"/>
                </a:lnTo>
                <a:lnTo>
                  <a:pt x="57188" y="12344"/>
                </a:lnTo>
                <a:lnTo>
                  <a:pt x="57188" y="2171"/>
                </a:lnTo>
                <a:close/>
              </a:path>
              <a:path w="258444" h="62230">
                <a:moveTo>
                  <a:pt x="80505" y="11353"/>
                </a:moveTo>
                <a:lnTo>
                  <a:pt x="75819" y="11353"/>
                </a:lnTo>
                <a:lnTo>
                  <a:pt x="73761" y="11683"/>
                </a:lnTo>
                <a:lnTo>
                  <a:pt x="65068" y="36842"/>
                </a:lnTo>
                <a:lnTo>
                  <a:pt x="65227" y="39433"/>
                </a:lnTo>
                <a:lnTo>
                  <a:pt x="75666" y="50647"/>
                </a:lnTo>
                <a:lnTo>
                  <a:pt x="82384" y="50647"/>
                </a:lnTo>
                <a:lnTo>
                  <a:pt x="85598" y="49656"/>
                </a:lnTo>
                <a:lnTo>
                  <a:pt x="89662" y="45669"/>
                </a:lnTo>
                <a:lnTo>
                  <a:pt x="90151" y="44170"/>
                </a:lnTo>
                <a:lnTo>
                  <a:pt x="76568" y="44170"/>
                </a:lnTo>
                <a:lnTo>
                  <a:pt x="75450" y="43472"/>
                </a:lnTo>
                <a:lnTo>
                  <a:pt x="74129" y="40627"/>
                </a:lnTo>
                <a:lnTo>
                  <a:pt x="73799" y="38150"/>
                </a:lnTo>
                <a:lnTo>
                  <a:pt x="73901" y="32219"/>
                </a:lnTo>
                <a:lnTo>
                  <a:pt x="90868" y="32219"/>
                </a:lnTo>
                <a:lnTo>
                  <a:pt x="90868" y="26276"/>
                </a:lnTo>
                <a:lnTo>
                  <a:pt x="73799" y="26276"/>
                </a:lnTo>
                <a:lnTo>
                  <a:pt x="73774" y="22009"/>
                </a:lnTo>
                <a:lnTo>
                  <a:pt x="74066" y="20459"/>
                </a:lnTo>
                <a:lnTo>
                  <a:pt x="75349" y="18453"/>
                </a:lnTo>
                <a:lnTo>
                  <a:pt x="76441" y="17957"/>
                </a:lnTo>
                <a:lnTo>
                  <a:pt x="89695" y="17957"/>
                </a:lnTo>
                <a:lnTo>
                  <a:pt x="89217" y="16827"/>
                </a:lnTo>
                <a:lnTo>
                  <a:pt x="88303" y="15582"/>
                </a:lnTo>
                <a:lnTo>
                  <a:pt x="87198" y="14160"/>
                </a:lnTo>
                <a:lnTo>
                  <a:pt x="85826" y="13106"/>
                </a:lnTo>
                <a:lnTo>
                  <a:pt x="82486" y="11709"/>
                </a:lnTo>
                <a:lnTo>
                  <a:pt x="80505" y="11353"/>
                </a:lnTo>
                <a:close/>
              </a:path>
              <a:path w="258444" h="62230">
                <a:moveTo>
                  <a:pt x="90627" y="36842"/>
                </a:moveTo>
                <a:lnTo>
                  <a:pt x="82511" y="36842"/>
                </a:lnTo>
                <a:lnTo>
                  <a:pt x="82511" y="39433"/>
                </a:lnTo>
                <a:lnTo>
                  <a:pt x="82169" y="41287"/>
                </a:lnTo>
                <a:lnTo>
                  <a:pt x="80784" y="43599"/>
                </a:lnTo>
                <a:lnTo>
                  <a:pt x="79679" y="44170"/>
                </a:lnTo>
                <a:lnTo>
                  <a:pt x="90151" y="44170"/>
                </a:lnTo>
                <a:lnTo>
                  <a:pt x="90678" y="42557"/>
                </a:lnTo>
                <a:lnTo>
                  <a:pt x="90627" y="36842"/>
                </a:lnTo>
                <a:close/>
              </a:path>
              <a:path w="258444" h="62230">
                <a:moveTo>
                  <a:pt x="89695" y="17957"/>
                </a:moveTo>
                <a:lnTo>
                  <a:pt x="79565" y="17957"/>
                </a:lnTo>
                <a:lnTo>
                  <a:pt x="80665" y="18453"/>
                </a:lnTo>
                <a:lnTo>
                  <a:pt x="81915" y="20383"/>
                </a:lnTo>
                <a:lnTo>
                  <a:pt x="82197" y="22009"/>
                </a:lnTo>
                <a:lnTo>
                  <a:pt x="82219" y="26276"/>
                </a:lnTo>
                <a:lnTo>
                  <a:pt x="90868" y="26276"/>
                </a:lnTo>
                <a:lnTo>
                  <a:pt x="90848" y="24866"/>
                </a:lnTo>
                <a:lnTo>
                  <a:pt x="90681" y="22212"/>
                </a:lnTo>
                <a:lnTo>
                  <a:pt x="89877" y="18389"/>
                </a:lnTo>
                <a:lnTo>
                  <a:pt x="89695" y="17957"/>
                </a:lnTo>
                <a:close/>
              </a:path>
              <a:path w="258444" h="62230">
                <a:moveTo>
                  <a:pt x="105727" y="53746"/>
                </a:moveTo>
                <a:lnTo>
                  <a:pt x="97218" y="53746"/>
                </a:lnTo>
                <a:lnTo>
                  <a:pt x="97228" y="54482"/>
                </a:lnTo>
                <a:lnTo>
                  <a:pt x="97353" y="56705"/>
                </a:lnTo>
                <a:lnTo>
                  <a:pt x="98259" y="58597"/>
                </a:lnTo>
                <a:lnTo>
                  <a:pt x="102171" y="61493"/>
                </a:lnTo>
                <a:lnTo>
                  <a:pt x="104990" y="62204"/>
                </a:lnTo>
                <a:lnTo>
                  <a:pt x="111404" y="62204"/>
                </a:lnTo>
                <a:lnTo>
                  <a:pt x="120999" y="56057"/>
                </a:lnTo>
                <a:lnTo>
                  <a:pt x="107975" y="56057"/>
                </a:lnTo>
                <a:lnTo>
                  <a:pt x="107213" y="55867"/>
                </a:lnTo>
                <a:lnTo>
                  <a:pt x="106108" y="55041"/>
                </a:lnTo>
                <a:lnTo>
                  <a:pt x="105803" y="54482"/>
                </a:lnTo>
                <a:lnTo>
                  <a:pt x="105727" y="53746"/>
                </a:lnTo>
                <a:close/>
              </a:path>
              <a:path w="258444" h="62230">
                <a:moveTo>
                  <a:pt x="122047" y="46494"/>
                </a:moveTo>
                <a:lnTo>
                  <a:pt x="113398" y="46494"/>
                </a:lnTo>
                <a:lnTo>
                  <a:pt x="113276" y="52387"/>
                </a:lnTo>
                <a:lnTo>
                  <a:pt x="113055" y="53568"/>
                </a:lnTo>
                <a:lnTo>
                  <a:pt x="111747" y="55575"/>
                </a:lnTo>
                <a:lnTo>
                  <a:pt x="110604" y="56057"/>
                </a:lnTo>
                <a:lnTo>
                  <a:pt x="120999" y="56057"/>
                </a:lnTo>
                <a:lnTo>
                  <a:pt x="121259" y="55410"/>
                </a:lnTo>
                <a:lnTo>
                  <a:pt x="121894" y="52387"/>
                </a:lnTo>
                <a:lnTo>
                  <a:pt x="122005" y="50647"/>
                </a:lnTo>
                <a:lnTo>
                  <a:pt x="122047" y="46494"/>
                </a:lnTo>
                <a:close/>
              </a:path>
              <a:path w="258444" h="62230">
                <a:moveTo>
                  <a:pt x="108102" y="11353"/>
                </a:moveTo>
                <a:lnTo>
                  <a:pt x="102666" y="11353"/>
                </a:lnTo>
                <a:lnTo>
                  <a:pt x="100126" y="12776"/>
                </a:lnTo>
                <a:lnTo>
                  <a:pt x="97161" y="18478"/>
                </a:lnTo>
                <a:lnTo>
                  <a:pt x="96614" y="22212"/>
                </a:lnTo>
                <a:lnTo>
                  <a:pt x="96538" y="39319"/>
                </a:lnTo>
                <a:lnTo>
                  <a:pt x="97155" y="43687"/>
                </a:lnTo>
                <a:lnTo>
                  <a:pt x="100076" y="49263"/>
                </a:lnTo>
                <a:lnTo>
                  <a:pt x="102654" y="50647"/>
                </a:lnTo>
                <a:lnTo>
                  <a:pt x="107962" y="50647"/>
                </a:lnTo>
                <a:lnTo>
                  <a:pt x="109359" y="50304"/>
                </a:lnTo>
                <a:lnTo>
                  <a:pt x="111709" y="48933"/>
                </a:lnTo>
                <a:lnTo>
                  <a:pt x="112661" y="47891"/>
                </a:lnTo>
                <a:lnTo>
                  <a:pt x="113398" y="46494"/>
                </a:lnTo>
                <a:lnTo>
                  <a:pt x="122047" y="46494"/>
                </a:lnTo>
                <a:lnTo>
                  <a:pt x="122047" y="43383"/>
                </a:lnTo>
                <a:lnTo>
                  <a:pt x="107670" y="43383"/>
                </a:lnTo>
                <a:lnTo>
                  <a:pt x="106629" y="42684"/>
                </a:lnTo>
                <a:lnTo>
                  <a:pt x="105486" y="39916"/>
                </a:lnTo>
                <a:lnTo>
                  <a:pt x="105206" y="36690"/>
                </a:lnTo>
                <a:lnTo>
                  <a:pt x="105311" y="24485"/>
                </a:lnTo>
                <a:lnTo>
                  <a:pt x="105486" y="22212"/>
                </a:lnTo>
                <a:lnTo>
                  <a:pt x="106603" y="19227"/>
                </a:lnTo>
                <a:lnTo>
                  <a:pt x="107645" y="18478"/>
                </a:lnTo>
                <a:lnTo>
                  <a:pt x="122047" y="18478"/>
                </a:lnTo>
                <a:lnTo>
                  <a:pt x="122047" y="16255"/>
                </a:lnTo>
                <a:lnTo>
                  <a:pt x="113880" y="16255"/>
                </a:lnTo>
                <a:lnTo>
                  <a:pt x="113169" y="14617"/>
                </a:lnTo>
                <a:lnTo>
                  <a:pt x="112179" y="13398"/>
                </a:lnTo>
                <a:lnTo>
                  <a:pt x="109639" y="11760"/>
                </a:lnTo>
                <a:lnTo>
                  <a:pt x="108102" y="11353"/>
                </a:lnTo>
                <a:close/>
              </a:path>
              <a:path w="258444" h="62230">
                <a:moveTo>
                  <a:pt x="122047" y="18478"/>
                </a:moveTo>
                <a:lnTo>
                  <a:pt x="110896" y="18478"/>
                </a:lnTo>
                <a:lnTo>
                  <a:pt x="112077" y="19138"/>
                </a:lnTo>
                <a:lnTo>
                  <a:pt x="113334" y="21767"/>
                </a:lnTo>
                <a:lnTo>
                  <a:pt x="113552" y="23558"/>
                </a:lnTo>
                <a:lnTo>
                  <a:pt x="113546" y="36690"/>
                </a:lnTo>
                <a:lnTo>
                  <a:pt x="113334" y="39319"/>
                </a:lnTo>
                <a:lnTo>
                  <a:pt x="112077" y="42570"/>
                </a:lnTo>
                <a:lnTo>
                  <a:pt x="110896" y="43383"/>
                </a:lnTo>
                <a:lnTo>
                  <a:pt x="122047" y="43383"/>
                </a:lnTo>
                <a:lnTo>
                  <a:pt x="122047" y="18478"/>
                </a:lnTo>
                <a:close/>
              </a:path>
              <a:path w="258444" h="62230">
                <a:moveTo>
                  <a:pt x="122047" y="12344"/>
                </a:moveTo>
                <a:lnTo>
                  <a:pt x="113880" y="12344"/>
                </a:lnTo>
                <a:lnTo>
                  <a:pt x="113880" y="16255"/>
                </a:lnTo>
                <a:lnTo>
                  <a:pt x="122047" y="16255"/>
                </a:lnTo>
                <a:lnTo>
                  <a:pt x="122047" y="12344"/>
                </a:lnTo>
                <a:close/>
              </a:path>
              <a:path w="258444" h="62230">
                <a:moveTo>
                  <a:pt x="137896" y="12344"/>
                </a:moveTo>
                <a:lnTo>
                  <a:pt x="129628" y="12344"/>
                </a:lnTo>
                <a:lnTo>
                  <a:pt x="129628" y="49656"/>
                </a:lnTo>
                <a:lnTo>
                  <a:pt x="138417" y="49656"/>
                </a:lnTo>
                <a:lnTo>
                  <a:pt x="138417" y="25933"/>
                </a:lnTo>
                <a:lnTo>
                  <a:pt x="138950" y="24460"/>
                </a:lnTo>
                <a:lnTo>
                  <a:pt x="141122" y="22275"/>
                </a:lnTo>
                <a:lnTo>
                  <a:pt x="142595" y="21716"/>
                </a:lnTo>
                <a:lnTo>
                  <a:pt x="146596" y="21716"/>
                </a:lnTo>
                <a:lnTo>
                  <a:pt x="146596" y="18402"/>
                </a:lnTo>
                <a:lnTo>
                  <a:pt x="137896" y="18402"/>
                </a:lnTo>
                <a:lnTo>
                  <a:pt x="137896" y="12344"/>
                </a:lnTo>
                <a:close/>
              </a:path>
              <a:path w="258444" h="62230">
                <a:moveTo>
                  <a:pt x="146596" y="21716"/>
                </a:moveTo>
                <a:lnTo>
                  <a:pt x="144919" y="21716"/>
                </a:lnTo>
                <a:lnTo>
                  <a:pt x="145313" y="21729"/>
                </a:lnTo>
                <a:lnTo>
                  <a:pt x="146278" y="21805"/>
                </a:lnTo>
                <a:lnTo>
                  <a:pt x="146596" y="21856"/>
                </a:lnTo>
                <a:lnTo>
                  <a:pt x="146596" y="21716"/>
                </a:lnTo>
                <a:close/>
              </a:path>
              <a:path w="258444" h="62230">
                <a:moveTo>
                  <a:pt x="146596" y="11353"/>
                </a:moveTo>
                <a:lnTo>
                  <a:pt x="137896" y="18402"/>
                </a:lnTo>
                <a:lnTo>
                  <a:pt x="146596" y="18402"/>
                </a:lnTo>
                <a:lnTo>
                  <a:pt x="146596" y="11353"/>
                </a:lnTo>
                <a:close/>
              </a:path>
              <a:path w="258444" h="62230">
                <a:moveTo>
                  <a:pt x="176225" y="17500"/>
                </a:moveTo>
                <a:lnTo>
                  <a:pt x="165608" y="17500"/>
                </a:lnTo>
                <a:lnTo>
                  <a:pt x="166560" y="17818"/>
                </a:lnTo>
                <a:lnTo>
                  <a:pt x="167868" y="19075"/>
                </a:lnTo>
                <a:lnTo>
                  <a:pt x="168186" y="19989"/>
                </a:lnTo>
                <a:lnTo>
                  <a:pt x="168186" y="23101"/>
                </a:lnTo>
                <a:lnTo>
                  <a:pt x="166497" y="24803"/>
                </a:lnTo>
                <a:lnTo>
                  <a:pt x="161798" y="26809"/>
                </a:lnTo>
                <a:lnTo>
                  <a:pt x="161378" y="27012"/>
                </a:lnTo>
                <a:lnTo>
                  <a:pt x="157289" y="28841"/>
                </a:lnTo>
                <a:lnTo>
                  <a:pt x="154533" y="30670"/>
                </a:lnTo>
                <a:lnTo>
                  <a:pt x="151777" y="34302"/>
                </a:lnTo>
                <a:lnTo>
                  <a:pt x="151079" y="36741"/>
                </a:lnTo>
                <a:lnTo>
                  <a:pt x="151169" y="43510"/>
                </a:lnTo>
                <a:lnTo>
                  <a:pt x="151866" y="45872"/>
                </a:lnTo>
                <a:lnTo>
                  <a:pt x="155028" y="49682"/>
                </a:lnTo>
                <a:lnTo>
                  <a:pt x="157238" y="50647"/>
                </a:lnTo>
                <a:lnTo>
                  <a:pt x="161975" y="50647"/>
                </a:lnTo>
                <a:lnTo>
                  <a:pt x="163652" y="50253"/>
                </a:lnTo>
                <a:lnTo>
                  <a:pt x="166509" y="48679"/>
                </a:lnTo>
                <a:lnTo>
                  <a:pt x="167678" y="47548"/>
                </a:lnTo>
                <a:lnTo>
                  <a:pt x="168567" y="46050"/>
                </a:lnTo>
                <a:lnTo>
                  <a:pt x="176708" y="46050"/>
                </a:lnTo>
                <a:lnTo>
                  <a:pt x="176631" y="43916"/>
                </a:lnTo>
                <a:lnTo>
                  <a:pt x="162496" y="43916"/>
                </a:lnTo>
                <a:lnTo>
                  <a:pt x="161531" y="43510"/>
                </a:lnTo>
                <a:lnTo>
                  <a:pt x="160299" y="41948"/>
                </a:lnTo>
                <a:lnTo>
                  <a:pt x="159994" y="40728"/>
                </a:lnTo>
                <a:lnTo>
                  <a:pt x="159994" y="37312"/>
                </a:lnTo>
                <a:lnTo>
                  <a:pt x="160566" y="35788"/>
                </a:lnTo>
                <a:lnTo>
                  <a:pt x="162864" y="33210"/>
                </a:lnTo>
                <a:lnTo>
                  <a:pt x="165074" y="31749"/>
                </a:lnTo>
                <a:lnTo>
                  <a:pt x="168313" y="30111"/>
                </a:lnTo>
                <a:lnTo>
                  <a:pt x="176631" y="30111"/>
                </a:lnTo>
                <a:lnTo>
                  <a:pt x="176631" y="18859"/>
                </a:lnTo>
                <a:lnTo>
                  <a:pt x="176225" y="17500"/>
                </a:lnTo>
                <a:close/>
              </a:path>
              <a:path w="258444" h="62230">
                <a:moveTo>
                  <a:pt x="176708" y="46050"/>
                </a:moveTo>
                <a:lnTo>
                  <a:pt x="168567" y="46050"/>
                </a:lnTo>
                <a:lnTo>
                  <a:pt x="168816" y="47548"/>
                </a:lnTo>
                <a:lnTo>
                  <a:pt x="169151" y="48958"/>
                </a:lnTo>
                <a:lnTo>
                  <a:pt x="169316" y="49377"/>
                </a:lnTo>
                <a:lnTo>
                  <a:pt x="169506" y="49656"/>
                </a:lnTo>
                <a:lnTo>
                  <a:pt x="177888" y="49656"/>
                </a:lnTo>
                <a:lnTo>
                  <a:pt x="177444" y="48818"/>
                </a:lnTo>
                <a:lnTo>
                  <a:pt x="177114" y="47967"/>
                </a:lnTo>
                <a:lnTo>
                  <a:pt x="176733" y="46278"/>
                </a:lnTo>
                <a:lnTo>
                  <a:pt x="176708" y="46050"/>
                </a:lnTo>
                <a:close/>
              </a:path>
              <a:path w="258444" h="62230">
                <a:moveTo>
                  <a:pt x="176631" y="30111"/>
                </a:moveTo>
                <a:lnTo>
                  <a:pt x="168313" y="30111"/>
                </a:lnTo>
                <a:lnTo>
                  <a:pt x="168313" y="38658"/>
                </a:lnTo>
                <a:lnTo>
                  <a:pt x="167944" y="40627"/>
                </a:lnTo>
                <a:lnTo>
                  <a:pt x="166433" y="43243"/>
                </a:lnTo>
                <a:lnTo>
                  <a:pt x="165315" y="43916"/>
                </a:lnTo>
                <a:lnTo>
                  <a:pt x="176631" y="43916"/>
                </a:lnTo>
                <a:lnTo>
                  <a:pt x="176631" y="30111"/>
                </a:lnTo>
                <a:close/>
              </a:path>
              <a:path w="258444" h="62230">
                <a:moveTo>
                  <a:pt x="168897" y="11417"/>
                </a:moveTo>
                <a:lnTo>
                  <a:pt x="159829" y="11417"/>
                </a:lnTo>
                <a:lnTo>
                  <a:pt x="156540" y="12382"/>
                </a:lnTo>
                <a:lnTo>
                  <a:pt x="152425" y="16192"/>
                </a:lnTo>
                <a:lnTo>
                  <a:pt x="151536" y="18859"/>
                </a:lnTo>
                <a:lnTo>
                  <a:pt x="151409" y="23444"/>
                </a:lnTo>
                <a:lnTo>
                  <a:pt x="159791" y="23444"/>
                </a:lnTo>
                <a:lnTo>
                  <a:pt x="159791" y="20904"/>
                </a:lnTo>
                <a:lnTo>
                  <a:pt x="160172" y="19596"/>
                </a:lnTo>
                <a:lnTo>
                  <a:pt x="161645" y="17906"/>
                </a:lnTo>
                <a:lnTo>
                  <a:pt x="162801" y="17500"/>
                </a:lnTo>
                <a:lnTo>
                  <a:pt x="176225" y="17500"/>
                </a:lnTo>
                <a:lnTo>
                  <a:pt x="175717" y="15798"/>
                </a:lnTo>
                <a:lnTo>
                  <a:pt x="172072" y="12293"/>
                </a:lnTo>
                <a:lnTo>
                  <a:pt x="168897" y="11417"/>
                </a:lnTo>
                <a:close/>
              </a:path>
              <a:path w="258444" h="62230">
                <a:moveTo>
                  <a:pt x="193001" y="18745"/>
                </a:moveTo>
                <a:lnTo>
                  <a:pt x="184353" y="18745"/>
                </a:lnTo>
                <a:lnTo>
                  <a:pt x="184353" y="44742"/>
                </a:lnTo>
                <a:lnTo>
                  <a:pt x="184886" y="47116"/>
                </a:lnTo>
                <a:lnTo>
                  <a:pt x="187058" y="49415"/>
                </a:lnTo>
                <a:lnTo>
                  <a:pt x="189064" y="49987"/>
                </a:lnTo>
                <a:lnTo>
                  <a:pt x="192392" y="49987"/>
                </a:lnTo>
                <a:lnTo>
                  <a:pt x="194348" y="49872"/>
                </a:lnTo>
                <a:lnTo>
                  <a:pt x="196570" y="49656"/>
                </a:lnTo>
                <a:lnTo>
                  <a:pt x="196570" y="42989"/>
                </a:lnTo>
                <a:lnTo>
                  <a:pt x="194640" y="42989"/>
                </a:lnTo>
                <a:lnTo>
                  <a:pt x="193941" y="42722"/>
                </a:lnTo>
                <a:lnTo>
                  <a:pt x="193192" y="41643"/>
                </a:lnTo>
                <a:lnTo>
                  <a:pt x="193001" y="40360"/>
                </a:lnTo>
                <a:lnTo>
                  <a:pt x="193001" y="18745"/>
                </a:lnTo>
                <a:close/>
              </a:path>
              <a:path w="258444" h="62230">
                <a:moveTo>
                  <a:pt x="196570" y="42951"/>
                </a:moveTo>
                <a:lnTo>
                  <a:pt x="194640" y="42989"/>
                </a:lnTo>
                <a:lnTo>
                  <a:pt x="196570" y="42989"/>
                </a:lnTo>
                <a:close/>
              </a:path>
              <a:path w="258444" h="62230">
                <a:moveTo>
                  <a:pt x="196570" y="12344"/>
                </a:moveTo>
                <a:lnTo>
                  <a:pt x="180987" y="12344"/>
                </a:lnTo>
                <a:lnTo>
                  <a:pt x="180987" y="18745"/>
                </a:lnTo>
                <a:lnTo>
                  <a:pt x="196570" y="18745"/>
                </a:lnTo>
                <a:lnTo>
                  <a:pt x="196570" y="12344"/>
                </a:lnTo>
                <a:close/>
              </a:path>
              <a:path w="258444" h="62230">
                <a:moveTo>
                  <a:pt x="193001" y="2171"/>
                </a:moveTo>
                <a:lnTo>
                  <a:pt x="184353" y="2171"/>
                </a:lnTo>
                <a:lnTo>
                  <a:pt x="184353" y="12344"/>
                </a:lnTo>
                <a:lnTo>
                  <a:pt x="193001" y="12344"/>
                </a:lnTo>
                <a:lnTo>
                  <a:pt x="193001" y="2171"/>
                </a:lnTo>
                <a:close/>
              </a:path>
              <a:path w="258444" h="62230">
                <a:moveTo>
                  <a:pt x="216319" y="11353"/>
                </a:moveTo>
                <a:lnTo>
                  <a:pt x="211632" y="11353"/>
                </a:lnTo>
                <a:lnTo>
                  <a:pt x="209575" y="11683"/>
                </a:lnTo>
                <a:lnTo>
                  <a:pt x="200882" y="36842"/>
                </a:lnTo>
                <a:lnTo>
                  <a:pt x="201041" y="39433"/>
                </a:lnTo>
                <a:lnTo>
                  <a:pt x="211480" y="50647"/>
                </a:lnTo>
                <a:lnTo>
                  <a:pt x="218198" y="50647"/>
                </a:lnTo>
                <a:lnTo>
                  <a:pt x="221411" y="49656"/>
                </a:lnTo>
                <a:lnTo>
                  <a:pt x="225475" y="45669"/>
                </a:lnTo>
                <a:lnTo>
                  <a:pt x="225965" y="44170"/>
                </a:lnTo>
                <a:lnTo>
                  <a:pt x="212369" y="44170"/>
                </a:lnTo>
                <a:lnTo>
                  <a:pt x="211264" y="43472"/>
                </a:lnTo>
                <a:lnTo>
                  <a:pt x="209943" y="40627"/>
                </a:lnTo>
                <a:lnTo>
                  <a:pt x="209613" y="38150"/>
                </a:lnTo>
                <a:lnTo>
                  <a:pt x="209715" y="32219"/>
                </a:lnTo>
                <a:lnTo>
                  <a:pt x="226682" y="32219"/>
                </a:lnTo>
                <a:lnTo>
                  <a:pt x="226682" y="26276"/>
                </a:lnTo>
                <a:lnTo>
                  <a:pt x="209613" y="26276"/>
                </a:lnTo>
                <a:lnTo>
                  <a:pt x="209588" y="22009"/>
                </a:lnTo>
                <a:lnTo>
                  <a:pt x="209880" y="20459"/>
                </a:lnTo>
                <a:lnTo>
                  <a:pt x="211162" y="18453"/>
                </a:lnTo>
                <a:lnTo>
                  <a:pt x="212255" y="17957"/>
                </a:lnTo>
                <a:lnTo>
                  <a:pt x="225509" y="17957"/>
                </a:lnTo>
                <a:lnTo>
                  <a:pt x="225031" y="16827"/>
                </a:lnTo>
                <a:lnTo>
                  <a:pt x="224116" y="15582"/>
                </a:lnTo>
                <a:lnTo>
                  <a:pt x="223011" y="14160"/>
                </a:lnTo>
                <a:lnTo>
                  <a:pt x="221627" y="13106"/>
                </a:lnTo>
                <a:lnTo>
                  <a:pt x="218300" y="11709"/>
                </a:lnTo>
                <a:lnTo>
                  <a:pt x="216319" y="11353"/>
                </a:lnTo>
                <a:close/>
              </a:path>
              <a:path w="258444" h="62230">
                <a:moveTo>
                  <a:pt x="226428" y="36842"/>
                </a:moveTo>
                <a:lnTo>
                  <a:pt x="218313" y="36842"/>
                </a:lnTo>
                <a:lnTo>
                  <a:pt x="218313" y="39433"/>
                </a:lnTo>
                <a:lnTo>
                  <a:pt x="217982" y="41287"/>
                </a:lnTo>
                <a:lnTo>
                  <a:pt x="216598" y="43599"/>
                </a:lnTo>
                <a:lnTo>
                  <a:pt x="215493" y="44170"/>
                </a:lnTo>
                <a:lnTo>
                  <a:pt x="225965" y="44170"/>
                </a:lnTo>
                <a:lnTo>
                  <a:pt x="226491" y="42557"/>
                </a:lnTo>
                <a:lnTo>
                  <a:pt x="226428" y="36842"/>
                </a:lnTo>
                <a:close/>
              </a:path>
              <a:path w="258444" h="62230">
                <a:moveTo>
                  <a:pt x="225509" y="17957"/>
                </a:moveTo>
                <a:lnTo>
                  <a:pt x="215366" y="17957"/>
                </a:lnTo>
                <a:lnTo>
                  <a:pt x="216479" y="18453"/>
                </a:lnTo>
                <a:lnTo>
                  <a:pt x="217728" y="20383"/>
                </a:lnTo>
                <a:lnTo>
                  <a:pt x="218011" y="22009"/>
                </a:lnTo>
                <a:lnTo>
                  <a:pt x="218033" y="26276"/>
                </a:lnTo>
                <a:lnTo>
                  <a:pt x="226682" y="26276"/>
                </a:lnTo>
                <a:lnTo>
                  <a:pt x="226662" y="24866"/>
                </a:lnTo>
                <a:lnTo>
                  <a:pt x="226495" y="22212"/>
                </a:lnTo>
                <a:lnTo>
                  <a:pt x="225691" y="18389"/>
                </a:lnTo>
                <a:lnTo>
                  <a:pt x="225509" y="17957"/>
                </a:lnTo>
                <a:close/>
              </a:path>
              <a:path w="258444" h="62230">
                <a:moveTo>
                  <a:pt x="243649" y="11353"/>
                </a:moveTo>
                <a:lnTo>
                  <a:pt x="238328" y="11353"/>
                </a:lnTo>
                <a:lnTo>
                  <a:pt x="235826" y="12776"/>
                </a:lnTo>
                <a:lnTo>
                  <a:pt x="232943" y="18478"/>
                </a:lnTo>
                <a:lnTo>
                  <a:pt x="232232" y="23660"/>
                </a:lnTo>
                <a:lnTo>
                  <a:pt x="232232" y="38442"/>
                </a:lnTo>
                <a:lnTo>
                  <a:pt x="232975" y="43510"/>
                </a:lnTo>
                <a:lnTo>
                  <a:pt x="235940" y="49212"/>
                </a:lnTo>
                <a:lnTo>
                  <a:pt x="238480" y="50647"/>
                </a:lnTo>
                <a:lnTo>
                  <a:pt x="243903" y="50647"/>
                </a:lnTo>
                <a:lnTo>
                  <a:pt x="245452" y="50228"/>
                </a:lnTo>
                <a:lnTo>
                  <a:pt x="247980" y="48577"/>
                </a:lnTo>
                <a:lnTo>
                  <a:pt x="248970" y="47358"/>
                </a:lnTo>
                <a:lnTo>
                  <a:pt x="249694" y="45745"/>
                </a:lnTo>
                <a:lnTo>
                  <a:pt x="257860" y="45745"/>
                </a:lnTo>
                <a:lnTo>
                  <a:pt x="257860" y="43510"/>
                </a:lnTo>
                <a:lnTo>
                  <a:pt x="243441" y="43497"/>
                </a:lnTo>
                <a:lnTo>
                  <a:pt x="242417" y="42773"/>
                </a:lnTo>
                <a:lnTo>
                  <a:pt x="241287" y="39814"/>
                </a:lnTo>
                <a:lnTo>
                  <a:pt x="241116" y="37503"/>
                </a:lnTo>
                <a:lnTo>
                  <a:pt x="241020" y="25374"/>
                </a:lnTo>
                <a:lnTo>
                  <a:pt x="241300" y="22123"/>
                </a:lnTo>
                <a:lnTo>
                  <a:pt x="242443" y="19316"/>
                </a:lnTo>
                <a:lnTo>
                  <a:pt x="243484" y="18618"/>
                </a:lnTo>
                <a:lnTo>
                  <a:pt x="257860" y="18618"/>
                </a:lnTo>
                <a:lnTo>
                  <a:pt x="257860" y="15506"/>
                </a:lnTo>
                <a:lnTo>
                  <a:pt x="249199" y="15506"/>
                </a:lnTo>
                <a:lnTo>
                  <a:pt x="248500" y="14109"/>
                </a:lnTo>
                <a:lnTo>
                  <a:pt x="247548" y="13068"/>
                </a:lnTo>
                <a:lnTo>
                  <a:pt x="245135" y="11696"/>
                </a:lnTo>
                <a:lnTo>
                  <a:pt x="243649" y="11353"/>
                </a:lnTo>
                <a:close/>
              </a:path>
              <a:path w="258444" h="62230">
                <a:moveTo>
                  <a:pt x="257860" y="45745"/>
                </a:moveTo>
                <a:lnTo>
                  <a:pt x="249694" y="45745"/>
                </a:lnTo>
                <a:lnTo>
                  <a:pt x="249694" y="49656"/>
                </a:lnTo>
                <a:lnTo>
                  <a:pt x="257860" y="49656"/>
                </a:lnTo>
                <a:lnTo>
                  <a:pt x="257860" y="45745"/>
                </a:lnTo>
                <a:close/>
              </a:path>
              <a:path w="258444" h="62230">
                <a:moveTo>
                  <a:pt x="257860" y="18618"/>
                </a:moveTo>
                <a:lnTo>
                  <a:pt x="246697" y="18618"/>
                </a:lnTo>
                <a:lnTo>
                  <a:pt x="247878" y="19430"/>
                </a:lnTo>
                <a:lnTo>
                  <a:pt x="249148" y="22707"/>
                </a:lnTo>
                <a:lnTo>
                  <a:pt x="249346" y="25374"/>
                </a:lnTo>
                <a:lnTo>
                  <a:pt x="249347" y="38442"/>
                </a:lnTo>
                <a:lnTo>
                  <a:pt x="249148" y="40208"/>
                </a:lnTo>
                <a:lnTo>
                  <a:pt x="247878" y="42849"/>
                </a:lnTo>
                <a:lnTo>
                  <a:pt x="246697" y="43510"/>
                </a:lnTo>
                <a:lnTo>
                  <a:pt x="257860" y="43510"/>
                </a:lnTo>
                <a:lnTo>
                  <a:pt x="257860" y="18618"/>
                </a:lnTo>
                <a:close/>
              </a:path>
              <a:path w="258444" h="62230">
                <a:moveTo>
                  <a:pt x="257860" y="0"/>
                </a:moveTo>
                <a:lnTo>
                  <a:pt x="249199" y="0"/>
                </a:lnTo>
                <a:lnTo>
                  <a:pt x="249199" y="15506"/>
                </a:lnTo>
                <a:lnTo>
                  <a:pt x="257860" y="15506"/>
                </a:lnTo>
                <a:lnTo>
                  <a:pt x="257860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" name="object 39"/>
          <p:cNvSpPr/>
          <p:nvPr/>
        </p:nvSpPr>
        <p:spPr>
          <a:xfrm>
            <a:off x="12172613" y="3350977"/>
            <a:ext cx="547295" cy="34514"/>
          </a:xfrm>
          <a:custGeom>
            <a:avLst/>
            <a:gdLst/>
            <a:ahLst/>
            <a:cxnLst/>
            <a:rect l="l" t="t" r="r" b="b"/>
            <a:pathLst>
              <a:path w="634365" h="40005">
                <a:moveTo>
                  <a:pt x="15811" y="914"/>
                </a:moveTo>
                <a:lnTo>
                  <a:pt x="10388" y="914"/>
                </a:lnTo>
                <a:lnTo>
                  <a:pt x="0" y="39039"/>
                </a:lnTo>
                <a:lnTo>
                  <a:pt x="4305" y="39039"/>
                </a:lnTo>
                <a:lnTo>
                  <a:pt x="7073" y="28028"/>
                </a:lnTo>
                <a:lnTo>
                  <a:pt x="23317" y="28028"/>
                </a:lnTo>
                <a:lnTo>
                  <a:pt x="22251" y="24180"/>
                </a:lnTo>
                <a:lnTo>
                  <a:pt x="8039" y="24180"/>
                </a:lnTo>
                <a:lnTo>
                  <a:pt x="13119" y="4203"/>
                </a:lnTo>
                <a:lnTo>
                  <a:pt x="16722" y="4203"/>
                </a:lnTo>
                <a:lnTo>
                  <a:pt x="15811" y="914"/>
                </a:lnTo>
                <a:close/>
              </a:path>
              <a:path w="634365" h="40005">
                <a:moveTo>
                  <a:pt x="23317" y="28028"/>
                </a:moveTo>
                <a:lnTo>
                  <a:pt x="19164" y="28028"/>
                </a:lnTo>
                <a:lnTo>
                  <a:pt x="22047" y="39039"/>
                </a:lnTo>
                <a:lnTo>
                  <a:pt x="26365" y="39039"/>
                </a:lnTo>
                <a:lnTo>
                  <a:pt x="23317" y="28028"/>
                </a:lnTo>
                <a:close/>
              </a:path>
              <a:path w="634365" h="40005">
                <a:moveTo>
                  <a:pt x="16722" y="4203"/>
                </a:moveTo>
                <a:lnTo>
                  <a:pt x="13119" y="4203"/>
                </a:lnTo>
                <a:lnTo>
                  <a:pt x="18186" y="24180"/>
                </a:lnTo>
                <a:lnTo>
                  <a:pt x="22251" y="24180"/>
                </a:lnTo>
                <a:lnTo>
                  <a:pt x="16722" y="4203"/>
                </a:lnTo>
                <a:close/>
              </a:path>
              <a:path w="634365" h="40005">
                <a:moveTo>
                  <a:pt x="44513" y="914"/>
                </a:moveTo>
                <a:lnTo>
                  <a:pt x="39878" y="914"/>
                </a:lnTo>
                <a:lnTo>
                  <a:pt x="50533" y="39039"/>
                </a:lnTo>
                <a:lnTo>
                  <a:pt x="55651" y="39039"/>
                </a:lnTo>
                <a:lnTo>
                  <a:pt x="57105" y="33756"/>
                </a:lnTo>
                <a:lnTo>
                  <a:pt x="53086" y="33756"/>
                </a:lnTo>
                <a:lnTo>
                  <a:pt x="44513" y="914"/>
                </a:lnTo>
                <a:close/>
              </a:path>
              <a:path w="634365" h="40005">
                <a:moveTo>
                  <a:pt x="66141" y="914"/>
                </a:moveTo>
                <a:lnTo>
                  <a:pt x="61887" y="914"/>
                </a:lnTo>
                <a:lnTo>
                  <a:pt x="53086" y="33756"/>
                </a:lnTo>
                <a:lnTo>
                  <a:pt x="57105" y="33756"/>
                </a:lnTo>
                <a:lnTo>
                  <a:pt x="66141" y="914"/>
                </a:lnTo>
                <a:close/>
              </a:path>
              <a:path w="634365" h="40005">
                <a:moveTo>
                  <a:pt x="78549" y="9728"/>
                </a:moveTo>
                <a:lnTo>
                  <a:pt x="72466" y="9728"/>
                </a:lnTo>
                <a:lnTo>
                  <a:pt x="70167" y="10972"/>
                </a:lnTo>
                <a:lnTo>
                  <a:pt x="67246" y="15900"/>
                </a:lnTo>
                <a:lnTo>
                  <a:pt x="66522" y="19786"/>
                </a:lnTo>
                <a:lnTo>
                  <a:pt x="66522" y="30111"/>
                </a:lnTo>
                <a:lnTo>
                  <a:pt x="67246" y="33807"/>
                </a:lnTo>
                <a:lnTo>
                  <a:pt x="70167" y="38595"/>
                </a:lnTo>
                <a:lnTo>
                  <a:pt x="72428" y="39801"/>
                </a:lnTo>
                <a:lnTo>
                  <a:pt x="78282" y="39801"/>
                </a:lnTo>
                <a:lnTo>
                  <a:pt x="80441" y="38912"/>
                </a:lnTo>
                <a:lnTo>
                  <a:pt x="82517" y="36448"/>
                </a:lnTo>
                <a:lnTo>
                  <a:pt x="74002" y="36448"/>
                </a:lnTo>
                <a:lnTo>
                  <a:pt x="72682" y="35636"/>
                </a:lnTo>
                <a:lnTo>
                  <a:pt x="71031" y="32372"/>
                </a:lnTo>
                <a:lnTo>
                  <a:pt x="70676" y="30111"/>
                </a:lnTo>
                <a:lnTo>
                  <a:pt x="70624" y="24968"/>
                </a:lnTo>
                <a:lnTo>
                  <a:pt x="84315" y="24942"/>
                </a:lnTo>
                <a:lnTo>
                  <a:pt x="84339" y="21755"/>
                </a:lnTo>
                <a:lnTo>
                  <a:pt x="70624" y="21755"/>
                </a:lnTo>
                <a:lnTo>
                  <a:pt x="70740" y="18173"/>
                </a:lnTo>
                <a:lnTo>
                  <a:pt x="71031" y="16611"/>
                </a:lnTo>
                <a:lnTo>
                  <a:pt x="72707" y="13741"/>
                </a:lnTo>
                <a:lnTo>
                  <a:pt x="73990" y="13030"/>
                </a:lnTo>
                <a:lnTo>
                  <a:pt x="82300" y="13030"/>
                </a:lnTo>
                <a:lnTo>
                  <a:pt x="80759" y="10782"/>
                </a:lnTo>
                <a:lnTo>
                  <a:pt x="78549" y="9728"/>
                </a:lnTo>
                <a:close/>
              </a:path>
              <a:path w="634365" h="40005">
                <a:moveTo>
                  <a:pt x="84264" y="29400"/>
                </a:moveTo>
                <a:lnTo>
                  <a:pt x="80352" y="29400"/>
                </a:lnTo>
                <a:lnTo>
                  <a:pt x="80352" y="31711"/>
                </a:lnTo>
                <a:lnTo>
                  <a:pt x="79946" y="33375"/>
                </a:lnTo>
                <a:lnTo>
                  <a:pt x="78308" y="35826"/>
                </a:lnTo>
                <a:lnTo>
                  <a:pt x="77203" y="36448"/>
                </a:lnTo>
                <a:lnTo>
                  <a:pt x="82517" y="36448"/>
                </a:lnTo>
                <a:lnTo>
                  <a:pt x="83464" y="35344"/>
                </a:lnTo>
                <a:lnTo>
                  <a:pt x="84226" y="32765"/>
                </a:lnTo>
                <a:lnTo>
                  <a:pt x="84264" y="29400"/>
                </a:lnTo>
                <a:close/>
              </a:path>
              <a:path w="634365" h="40005">
                <a:moveTo>
                  <a:pt x="82300" y="13030"/>
                </a:moveTo>
                <a:lnTo>
                  <a:pt x="77241" y="13030"/>
                </a:lnTo>
                <a:lnTo>
                  <a:pt x="78384" y="13690"/>
                </a:lnTo>
                <a:lnTo>
                  <a:pt x="79933" y="16357"/>
                </a:lnTo>
                <a:lnTo>
                  <a:pt x="80271" y="18173"/>
                </a:lnTo>
                <a:lnTo>
                  <a:pt x="80302" y="21755"/>
                </a:lnTo>
                <a:lnTo>
                  <a:pt x="84339" y="21755"/>
                </a:lnTo>
                <a:lnTo>
                  <a:pt x="84366" y="18173"/>
                </a:lnTo>
                <a:lnTo>
                  <a:pt x="83642" y="14985"/>
                </a:lnTo>
                <a:lnTo>
                  <a:pt x="82300" y="13030"/>
                </a:lnTo>
                <a:close/>
              </a:path>
              <a:path w="634365" h="40005">
                <a:moveTo>
                  <a:pt x="94195" y="13842"/>
                </a:moveTo>
                <a:lnTo>
                  <a:pt x="90297" y="13842"/>
                </a:lnTo>
                <a:lnTo>
                  <a:pt x="90297" y="36588"/>
                </a:lnTo>
                <a:lnTo>
                  <a:pt x="90754" y="37731"/>
                </a:lnTo>
                <a:lnTo>
                  <a:pt x="92595" y="39217"/>
                </a:lnTo>
                <a:lnTo>
                  <a:pt x="93992" y="39598"/>
                </a:lnTo>
                <a:lnTo>
                  <a:pt x="96164" y="39598"/>
                </a:lnTo>
                <a:lnTo>
                  <a:pt x="98831" y="39471"/>
                </a:lnTo>
                <a:lnTo>
                  <a:pt x="98806" y="36042"/>
                </a:lnTo>
                <a:lnTo>
                  <a:pt x="96304" y="36042"/>
                </a:lnTo>
                <a:lnTo>
                  <a:pt x="95275" y="35852"/>
                </a:lnTo>
                <a:lnTo>
                  <a:pt x="94411" y="35115"/>
                </a:lnTo>
                <a:lnTo>
                  <a:pt x="94195" y="34340"/>
                </a:lnTo>
                <a:lnTo>
                  <a:pt x="94195" y="13842"/>
                </a:lnTo>
                <a:close/>
              </a:path>
              <a:path w="634365" h="40005">
                <a:moveTo>
                  <a:pt x="98806" y="36017"/>
                </a:moveTo>
                <a:lnTo>
                  <a:pt x="96304" y="36042"/>
                </a:lnTo>
                <a:lnTo>
                  <a:pt x="98806" y="36042"/>
                </a:lnTo>
                <a:close/>
              </a:path>
              <a:path w="634365" h="40005">
                <a:moveTo>
                  <a:pt x="98806" y="35991"/>
                </a:moveTo>
                <a:close/>
              </a:path>
              <a:path w="634365" h="40005">
                <a:moveTo>
                  <a:pt x="98831" y="10540"/>
                </a:moveTo>
                <a:lnTo>
                  <a:pt x="86334" y="10540"/>
                </a:lnTo>
                <a:lnTo>
                  <a:pt x="86334" y="13842"/>
                </a:lnTo>
                <a:lnTo>
                  <a:pt x="98831" y="13842"/>
                </a:lnTo>
                <a:lnTo>
                  <a:pt x="98831" y="10540"/>
                </a:lnTo>
                <a:close/>
              </a:path>
              <a:path w="634365" h="40005">
                <a:moveTo>
                  <a:pt x="94195" y="2933"/>
                </a:moveTo>
                <a:lnTo>
                  <a:pt x="90297" y="2933"/>
                </a:lnTo>
                <a:lnTo>
                  <a:pt x="90297" y="10540"/>
                </a:lnTo>
                <a:lnTo>
                  <a:pt x="94195" y="10540"/>
                </a:lnTo>
                <a:lnTo>
                  <a:pt x="94195" y="2933"/>
                </a:lnTo>
                <a:close/>
              </a:path>
              <a:path w="634365" h="40005">
                <a:moveTo>
                  <a:pt x="113334" y="9728"/>
                </a:moveTo>
                <a:lnTo>
                  <a:pt x="107251" y="9728"/>
                </a:lnTo>
                <a:lnTo>
                  <a:pt x="104952" y="10972"/>
                </a:lnTo>
                <a:lnTo>
                  <a:pt x="102031" y="15900"/>
                </a:lnTo>
                <a:lnTo>
                  <a:pt x="101295" y="19786"/>
                </a:lnTo>
                <a:lnTo>
                  <a:pt x="101295" y="30111"/>
                </a:lnTo>
                <a:lnTo>
                  <a:pt x="102031" y="33807"/>
                </a:lnTo>
                <a:lnTo>
                  <a:pt x="104952" y="38595"/>
                </a:lnTo>
                <a:lnTo>
                  <a:pt x="107213" y="39801"/>
                </a:lnTo>
                <a:lnTo>
                  <a:pt x="113068" y="39801"/>
                </a:lnTo>
                <a:lnTo>
                  <a:pt x="115227" y="38912"/>
                </a:lnTo>
                <a:lnTo>
                  <a:pt x="117305" y="36448"/>
                </a:lnTo>
                <a:lnTo>
                  <a:pt x="108788" y="36448"/>
                </a:lnTo>
                <a:lnTo>
                  <a:pt x="107467" y="35636"/>
                </a:lnTo>
                <a:lnTo>
                  <a:pt x="105816" y="32372"/>
                </a:lnTo>
                <a:lnTo>
                  <a:pt x="105461" y="30111"/>
                </a:lnTo>
                <a:lnTo>
                  <a:pt x="105410" y="24968"/>
                </a:lnTo>
                <a:lnTo>
                  <a:pt x="119100" y="24942"/>
                </a:lnTo>
                <a:lnTo>
                  <a:pt x="119124" y="21755"/>
                </a:lnTo>
                <a:lnTo>
                  <a:pt x="105410" y="21755"/>
                </a:lnTo>
                <a:lnTo>
                  <a:pt x="105525" y="18173"/>
                </a:lnTo>
                <a:lnTo>
                  <a:pt x="105816" y="16611"/>
                </a:lnTo>
                <a:lnTo>
                  <a:pt x="107492" y="13741"/>
                </a:lnTo>
                <a:lnTo>
                  <a:pt x="108775" y="13030"/>
                </a:lnTo>
                <a:lnTo>
                  <a:pt x="117080" y="13030"/>
                </a:lnTo>
                <a:lnTo>
                  <a:pt x="115531" y="10782"/>
                </a:lnTo>
                <a:lnTo>
                  <a:pt x="113334" y="9728"/>
                </a:lnTo>
                <a:close/>
              </a:path>
              <a:path w="634365" h="40005">
                <a:moveTo>
                  <a:pt x="119049" y="29400"/>
                </a:moveTo>
                <a:lnTo>
                  <a:pt x="115138" y="29400"/>
                </a:lnTo>
                <a:lnTo>
                  <a:pt x="115138" y="31711"/>
                </a:lnTo>
                <a:lnTo>
                  <a:pt x="114731" y="33375"/>
                </a:lnTo>
                <a:lnTo>
                  <a:pt x="113093" y="35826"/>
                </a:lnTo>
                <a:lnTo>
                  <a:pt x="111988" y="36448"/>
                </a:lnTo>
                <a:lnTo>
                  <a:pt x="117305" y="36448"/>
                </a:lnTo>
                <a:lnTo>
                  <a:pt x="118237" y="35344"/>
                </a:lnTo>
                <a:lnTo>
                  <a:pt x="119011" y="32765"/>
                </a:lnTo>
                <a:lnTo>
                  <a:pt x="119049" y="29400"/>
                </a:lnTo>
                <a:close/>
              </a:path>
              <a:path w="634365" h="40005">
                <a:moveTo>
                  <a:pt x="117080" y="13030"/>
                </a:moveTo>
                <a:lnTo>
                  <a:pt x="112026" y="13030"/>
                </a:lnTo>
                <a:lnTo>
                  <a:pt x="113169" y="13690"/>
                </a:lnTo>
                <a:lnTo>
                  <a:pt x="114706" y="16357"/>
                </a:lnTo>
                <a:lnTo>
                  <a:pt x="115055" y="18173"/>
                </a:lnTo>
                <a:lnTo>
                  <a:pt x="115087" y="21755"/>
                </a:lnTo>
                <a:lnTo>
                  <a:pt x="119124" y="21755"/>
                </a:lnTo>
                <a:lnTo>
                  <a:pt x="119151" y="18173"/>
                </a:lnTo>
                <a:lnTo>
                  <a:pt x="118427" y="14985"/>
                </a:lnTo>
                <a:lnTo>
                  <a:pt x="117080" y="13030"/>
                </a:lnTo>
                <a:close/>
              </a:path>
              <a:path w="634365" h="40005">
                <a:moveTo>
                  <a:pt x="128104" y="10540"/>
                </a:moveTo>
                <a:lnTo>
                  <a:pt x="124421" y="10540"/>
                </a:lnTo>
                <a:lnTo>
                  <a:pt x="124421" y="39039"/>
                </a:lnTo>
                <a:lnTo>
                  <a:pt x="128371" y="39039"/>
                </a:lnTo>
                <a:lnTo>
                  <a:pt x="128371" y="19164"/>
                </a:lnTo>
                <a:lnTo>
                  <a:pt x="128943" y="17271"/>
                </a:lnTo>
                <a:lnTo>
                  <a:pt x="130692" y="15201"/>
                </a:lnTo>
                <a:lnTo>
                  <a:pt x="128104" y="15201"/>
                </a:lnTo>
                <a:lnTo>
                  <a:pt x="128104" y="10540"/>
                </a:lnTo>
                <a:close/>
              </a:path>
              <a:path w="634365" h="40005">
                <a:moveTo>
                  <a:pt x="133210" y="9880"/>
                </a:moveTo>
                <a:lnTo>
                  <a:pt x="131876" y="10363"/>
                </a:lnTo>
                <a:lnTo>
                  <a:pt x="129552" y="12230"/>
                </a:lnTo>
                <a:lnTo>
                  <a:pt x="128676" y="13538"/>
                </a:lnTo>
                <a:lnTo>
                  <a:pt x="128104" y="15201"/>
                </a:lnTo>
                <a:lnTo>
                  <a:pt x="130692" y="15201"/>
                </a:lnTo>
                <a:lnTo>
                  <a:pt x="131229" y="14566"/>
                </a:lnTo>
                <a:lnTo>
                  <a:pt x="132816" y="13893"/>
                </a:lnTo>
                <a:lnTo>
                  <a:pt x="136436" y="13893"/>
                </a:lnTo>
                <a:lnTo>
                  <a:pt x="136436" y="9982"/>
                </a:lnTo>
                <a:lnTo>
                  <a:pt x="135509" y="9893"/>
                </a:lnTo>
                <a:lnTo>
                  <a:pt x="133210" y="9880"/>
                </a:lnTo>
                <a:close/>
              </a:path>
              <a:path w="634365" h="40005">
                <a:moveTo>
                  <a:pt x="136436" y="13893"/>
                </a:moveTo>
                <a:lnTo>
                  <a:pt x="135178" y="13893"/>
                </a:lnTo>
                <a:lnTo>
                  <a:pt x="135470" y="13919"/>
                </a:lnTo>
                <a:lnTo>
                  <a:pt x="135991" y="14033"/>
                </a:lnTo>
                <a:lnTo>
                  <a:pt x="136220" y="14122"/>
                </a:lnTo>
                <a:lnTo>
                  <a:pt x="136436" y="14236"/>
                </a:lnTo>
                <a:lnTo>
                  <a:pt x="136436" y="13893"/>
                </a:lnTo>
                <a:close/>
              </a:path>
              <a:path w="634365" h="40005">
                <a:moveTo>
                  <a:pt x="154809" y="13080"/>
                </a:moveTo>
                <a:lnTo>
                  <a:pt x="148551" y="13080"/>
                </a:lnTo>
                <a:lnTo>
                  <a:pt x="149606" y="13347"/>
                </a:lnTo>
                <a:lnTo>
                  <a:pt x="150291" y="13881"/>
                </a:lnTo>
                <a:lnTo>
                  <a:pt x="150952" y="14427"/>
                </a:lnTo>
                <a:lnTo>
                  <a:pt x="151252" y="15189"/>
                </a:lnTo>
                <a:lnTo>
                  <a:pt x="151282" y="20370"/>
                </a:lnTo>
                <a:lnTo>
                  <a:pt x="149834" y="21513"/>
                </a:lnTo>
                <a:lnTo>
                  <a:pt x="143319" y="23698"/>
                </a:lnTo>
                <a:lnTo>
                  <a:pt x="141020" y="24930"/>
                </a:lnTo>
                <a:lnTo>
                  <a:pt x="138887" y="27508"/>
                </a:lnTo>
                <a:lnTo>
                  <a:pt x="138462" y="28994"/>
                </a:lnTo>
                <a:lnTo>
                  <a:pt x="138353" y="34340"/>
                </a:lnTo>
                <a:lnTo>
                  <a:pt x="138938" y="36283"/>
                </a:lnTo>
                <a:lnTo>
                  <a:pt x="141236" y="39052"/>
                </a:lnTo>
                <a:lnTo>
                  <a:pt x="142836" y="39750"/>
                </a:lnTo>
                <a:lnTo>
                  <a:pt x="146481" y="39750"/>
                </a:lnTo>
                <a:lnTo>
                  <a:pt x="147853" y="39357"/>
                </a:lnTo>
                <a:lnTo>
                  <a:pt x="150164" y="37807"/>
                </a:lnTo>
                <a:lnTo>
                  <a:pt x="151053" y="36702"/>
                </a:lnTo>
                <a:lnTo>
                  <a:pt x="151242" y="36245"/>
                </a:lnTo>
                <a:lnTo>
                  <a:pt x="144818" y="36245"/>
                </a:lnTo>
                <a:lnTo>
                  <a:pt x="143941" y="35852"/>
                </a:lnTo>
                <a:lnTo>
                  <a:pt x="142671" y="34302"/>
                </a:lnTo>
                <a:lnTo>
                  <a:pt x="142367" y="33210"/>
                </a:lnTo>
                <a:lnTo>
                  <a:pt x="142367" y="30200"/>
                </a:lnTo>
                <a:lnTo>
                  <a:pt x="142646" y="28994"/>
                </a:lnTo>
                <a:lnTo>
                  <a:pt x="143764" y="27381"/>
                </a:lnTo>
                <a:lnTo>
                  <a:pt x="144970" y="26644"/>
                </a:lnTo>
                <a:lnTo>
                  <a:pt x="146824" y="26009"/>
                </a:lnTo>
                <a:lnTo>
                  <a:pt x="149364" y="25082"/>
                </a:lnTo>
                <a:lnTo>
                  <a:pt x="150761" y="24358"/>
                </a:lnTo>
                <a:lnTo>
                  <a:pt x="151384" y="23672"/>
                </a:lnTo>
                <a:lnTo>
                  <a:pt x="155346" y="23672"/>
                </a:lnTo>
                <a:lnTo>
                  <a:pt x="155240" y="14427"/>
                </a:lnTo>
                <a:lnTo>
                  <a:pt x="154809" y="13080"/>
                </a:lnTo>
                <a:close/>
              </a:path>
              <a:path w="634365" h="40005">
                <a:moveTo>
                  <a:pt x="155452" y="35255"/>
                </a:moveTo>
                <a:lnTo>
                  <a:pt x="151650" y="35255"/>
                </a:lnTo>
                <a:lnTo>
                  <a:pt x="151761" y="36702"/>
                </a:lnTo>
                <a:lnTo>
                  <a:pt x="152057" y="37566"/>
                </a:lnTo>
                <a:lnTo>
                  <a:pt x="153339" y="38988"/>
                </a:lnTo>
                <a:lnTo>
                  <a:pt x="154228" y="39344"/>
                </a:lnTo>
                <a:lnTo>
                  <a:pt x="155663" y="39344"/>
                </a:lnTo>
                <a:lnTo>
                  <a:pt x="156006" y="39319"/>
                </a:lnTo>
                <a:lnTo>
                  <a:pt x="157670" y="39090"/>
                </a:lnTo>
                <a:lnTo>
                  <a:pt x="157670" y="36144"/>
                </a:lnTo>
                <a:lnTo>
                  <a:pt x="156425" y="36144"/>
                </a:lnTo>
                <a:lnTo>
                  <a:pt x="156006" y="35991"/>
                </a:lnTo>
                <a:lnTo>
                  <a:pt x="155473" y="35344"/>
                </a:lnTo>
                <a:close/>
              </a:path>
              <a:path w="634365" h="40005">
                <a:moveTo>
                  <a:pt x="155346" y="23672"/>
                </a:moveTo>
                <a:lnTo>
                  <a:pt x="151384" y="23672"/>
                </a:lnTo>
                <a:lnTo>
                  <a:pt x="151384" y="31419"/>
                </a:lnTo>
                <a:lnTo>
                  <a:pt x="150901" y="33108"/>
                </a:lnTo>
                <a:lnTo>
                  <a:pt x="148932" y="35623"/>
                </a:lnTo>
                <a:lnTo>
                  <a:pt x="147612" y="36245"/>
                </a:lnTo>
                <a:lnTo>
                  <a:pt x="151242" y="36245"/>
                </a:lnTo>
                <a:lnTo>
                  <a:pt x="151650" y="35255"/>
                </a:lnTo>
                <a:lnTo>
                  <a:pt x="155452" y="35255"/>
                </a:lnTo>
                <a:lnTo>
                  <a:pt x="155346" y="23672"/>
                </a:lnTo>
                <a:close/>
              </a:path>
              <a:path w="634365" h="40005">
                <a:moveTo>
                  <a:pt x="157670" y="36067"/>
                </a:moveTo>
                <a:lnTo>
                  <a:pt x="157137" y="36144"/>
                </a:lnTo>
                <a:lnTo>
                  <a:pt x="157670" y="36144"/>
                </a:lnTo>
                <a:close/>
              </a:path>
              <a:path w="634365" h="40005">
                <a:moveTo>
                  <a:pt x="157670" y="36042"/>
                </a:moveTo>
                <a:close/>
              </a:path>
              <a:path w="634365" h="40005">
                <a:moveTo>
                  <a:pt x="150241" y="9728"/>
                </a:moveTo>
                <a:lnTo>
                  <a:pt x="144653" y="9728"/>
                </a:lnTo>
                <a:lnTo>
                  <a:pt x="142544" y="10401"/>
                </a:lnTo>
                <a:lnTo>
                  <a:pt x="139865" y="13068"/>
                </a:lnTo>
                <a:lnTo>
                  <a:pt x="139179" y="15189"/>
                </a:lnTo>
                <a:lnTo>
                  <a:pt x="139115" y="18097"/>
                </a:lnTo>
                <a:lnTo>
                  <a:pt x="142875" y="18097"/>
                </a:lnTo>
                <a:lnTo>
                  <a:pt x="142875" y="16078"/>
                </a:lnTo>
                <a:lnTo>
                  <a:pt x="143217" y="14935"/>
                </a:lnTo>
                <a:lnTo>
                  <a:pt x="144602" y="13449"/>
                </a:lnTo>
                <a:lnTo>
                  <a:pt x="145656" y="13080"/>
                </a:lnTo>
                <a:lnTo>
                  <a:pt x="154809" y="13080"/>
                </a:lnTo>
                <a:lnTo>
                  <a:pt x="154724" y="12814"/>
                </a:lnTo>
                <a:lnTo>
                  <a:pt x="152222" y="10350"/>
                </a:lnTo>
                <a:lnTo>
                  <a:pt x="150241" y="9728"/>
                </a:lnTo>
                <a:close/>
              </a:path>
              <a:path w="634365" h="40005">
                <a:moveTo>
                  <a:pt x="165506" y="10540"/>
                </a:moveTo>
                <a:lnTo>
                  <a:pt x="161772" y="10540"/>
                </a:lnTo>
                <a:lnTo>
                  <a:pt x="161772" y="39039"/>
                </a:lnTo>
                <a:lnTo>
                  <a:pt x="165773" y="39039"/>
                </a:lnTo>
                <a:lnTo>
                  <a:pt x="165773" y="17805"/>
                </a:lnTo>
                <a:lnTo>
                  <a:pt x="166293" y="16294"/>
                </a:lnTo>
                <a:lnTo>
                  <a:pt x="168366" y="14084"/>
                </a:lnTo>
                <a:lnTo>
                  <a:pt x="165506" y="14084"/>
                </a:lnTo>
                <a:lnTo>
                  <a:pt x="165506" y="10540"/>
                </a:lnTo>
                <a:close/>
              </a:path>
              <a:path w="634365" h="40005">
                <a:moveTo>
                  <a:pt x="179175" y="13487"/>
                </a:moveTo>
                <a:lnTo>
                  <a:pt x="172948" y="13487"/>
                </a:lnTo>
                <a:lnTo>
                  <a:pt x="173964" y="13868"/>
                </a:lnTo>
                <a:lnTo>
                  <a:pt x="175285" y="15392"/>
                </a:lnTo>
                <a:lnTo>
                  <a:pt x="175545" y="16294"/>
                </a:lnTo>
                <a:lnTo>
                  <a:pt x="175615" y="39039"/>
                </a:lnTo>
                <a:lnTo>
                  <a:pt x="179616" y="39039"/>
                </a:lnTo>
                <a:lnTo>
                  <a:pt x="179616" y="15290"/>
                </a:lnTo>
                <a:lnTo>
                  <a:pt x="179175" y="13487"/>
                </a:lnTo>
                <a:close/>
              </a:path>
              <a:path w="634365" h="40005">
                <a:moveTo>
                  <a:pt x="175171" y="9944"/>
                </a:moveTo>
                <a:lnTo>
                  <a:pt x="170954" y="9944"/>
                </a:lnTo>
                <a:lnTo>
                  <a:pt x="169519" y="10286"/>
                </a:lnTo>
                <a:lnTo>
                  <a:pt x="167132" y="11658"/>
                </a:lnTo>
                <a:lnTo>
                  <a:pt x="166192" y="12699"/>
                </a:lnTo>
                <a:lnTo>
                  <a:pt x="165506" y="14084"/>
                </a:lnTo>
                <a:lnTo>
                  <a:pt x="168366" y="14084"/>
                </a:lnTo>
                <a:lnTo>
                  <a:pt x="169811" y="13487"/>
                </a:lnTo>
                <a:lnTo>
                  <a:pt x="179175" y="13487"/>
                </a:lnTo>
                <a:lnTo>
                  <a:pt x="179082" y="13106"/>
                </a:lnTo>
                <a:lnTo>
                  <a:pt x="176949" y="10566"/>
                </a:lnTo>
                <a:lnTo>
                  <a:pt x="175171" y="9944"/>
                </a:lnTo>
                <a:close/>
              </a:path>
              <a:path w="634365" h="40005">
                <a:moveTo>
                  <a:pt x="214376" y="0"/>
                </a:moveTo>
                <a:lnTo>
                  <a:pt x="205740" y="0"/>
                </a:lnTo>
                <a:lnTo>
                  <a:pt x="202628" y="1549"/>
                </a:lnTo>
                <a:lnTo>
                  <a:pt x="198793" y="7772"/>
                </a:lnTo>
                <a:lnTo>
                  <a:pt x="197839" y="12814"/>
                </a:lnTo>
                <a:lnTo>
                  <a:pt x="197849" y="27139"/>
                </a:lnTo>
                <a:lnTo>
                  <a:pt x="198793" y="32105"/>
                </a:lnTo>
                <a:lnTo>
                  <a:pt x="202653" y="38379"/>
                </a:lnTo>
                <a:lnTo>
                  <a:pt x="205752" y="39941"/>
                </a:lnTo>
                <a:lnTo>
                  <a:pt x="214388" y="39941"/>
                </a:lnTo>
                <a:lnTo>
                  <a:pt x="217525" y="38404"/>
                </a:lnTo>
                <a:lnTo>
                  <a:pt x="218883" y="36194"/>
                </a:lnTo>
                <a:lnTo>
                  <a:pt x="207175" y="36194"/>
                </a:lnTo>
                <a:lnTo>
                  <a:pt x="205155" y="35026"/>
                </a:lnTo>
                <a:lnTo>
                  <a:pt x="202819" y="30327"/>
                </a:lnTo>
                <a:lnTo>
                  <a:pt x="202250" y="26212"/>
                </a:lnTo>
                <a:lnTo>
                  <a:pt x="202380" y="12814"/>
                </a:lnTo>
                <a:lnTo>
                  <a:pt x="202819" y="9639"/>
                </a:lnTo>
                <a:lnTo>
                  <a:pt x="205155" y="4965"/>
                </a:lnTo>
                <a:lnTo>
                  <a:pt x="207175" y="3797"/>
                </a:lnTo>
                <a:lnTo>
                  <a:pt x="218898" y="3797"/>
                </a:lnTo>
                <a:lnTo>
                  <a:pt x="217500" y="1536"/>
                </a:lnTo>
                <a:lnTo>
                  <a:pt x="214376" y="0"/>
                </a:lnTo>
                <a:close/>
              </a:path>
              <a:path w="634365" h="40005">
                <a:moveTo>
                  <a:pt x="218898" y="3797"/>
                </a:moveTo>
                <a:lnTo>
                  <a:pt x="212953" y="3797"/>
                </a:lnTo>
                <a:lnTo>
                  <a:pt x="214972" y="4940"/>
                </a:lnTo>
                <a:lnTo>
                  <a:pt x="217271" y="9499"/>
                </a:lnTo>
                <a:lnTo>
                  <a:pt x="217728" y="12814"/>
                </a:lnTo>
                <a:lnTo>
                  <a:pt x="217728" y="27139"/>
                </a:lnTo>
                <a:lnTo>
                  <a:pt x="217271" y="30479"/>
                </a:lnTo>
                <a:lnTo>
                  <a:pt x="214972" y="35051"/>
                </a:lnTo>
                <a:lnTo>
                  <a:pt x="212953" y="36194"/>
                </a:lnTo>
                <a:lnTo>
                  <a:pt x="218883" y="36194"/>
                </a:lnTo>
                <a:lnTo>
                  <a:pt x="221310" y="32245"/>
                </a:lnTo>
                <a:lnTo>
                  <a:pt x="222262" y="27139"/>
                </a:lnTo>
                <a:lnTo>
                  <a:pt x="222262" y="12814"/>
                </a:lnTo>
                <a:lnTo>
                  <a:pt x="221310" y="7696"/>
                </a:lnTo>
                <a:lnTo>
                  <a:pt x="218898" y="3797"/>
                </a:lnTo>
                <a:close/>
              </a:path>
              <a:path w="634365" h="40005">
                <a:moveTo>
                  <a:pt x="230073" y="10540"/>
                </a:moveTo>
                <a:lnTo>
                  <a:pt x="225958" y="10540"/>
                </a:lnTo>
                <a:lnTo>
                  <a:pt x="233260" y="39039"/>
                </a:lnTo>
                <a:lnTo>
                  <a:pt x="237413" y="39039"/>
                </a:lnTo>
                <a:lnTo>
                  <a:pt x="238545" y="33312"/>
                </a:lnTo>
                <a:lnTo>
                  <a:pt x="235343" y="33312"/>
                </a:lnTo>
                <a:lnTo>
                  <a:pt x="230073" y="10540"/>
                </a:lnTo>
                <a:close/>
              </a:path>
              <a:path w="634365" h="40005">
                <a:moveTo>
                  <a:pt x="245184" y="16929"/>
                </a:moveTo>
                <a:lnTo>
                  <a:pt x="241782" y="16929"/>
                </a:lnTo>
                <a:lnTo>
                  <a:pt x="246748" y="39039"/>
                </a:lnTo>
                <a:lnTo>
                  <a:pt x="250698" y="39039"/>
                </a:lnTo>
                <a:lnTo>
                  <a:pt x="252071" y="33362"/>
                </a:lnTo>
                <a:lnTo>
                  <a:pt x="248742" y="33362"/>
                </a:lnTo>
                <a:lnTo>
                  <a:pt x="245184" y="16929"/>
                </a:lnTo>
                <a:close/>
              </a:path>
              <a:path w="634365" h="40005">
                <a:moveTo>
                  <a:pt x="257594" y="10540"/>
                </a:moveTo>
                <a:lnTo>
                  <a:pt x="253644" y="10540"/>
                </a:lnTo>
                <a:lnTo>
                  <a:pt x="248742" y="33362"/>
                </a:lnTo>
                <a:lnTo>
                  <a:pt x="252071" y="33362"/>
                </a:lnTo>
                <a:lnTo>
                  <a:pt x="257594" y="10540"/>
                </a:lnTo>
                <a:close/>
              </a:path>
              <a:path w="634365" h="40005">
                <a:moveTo>
                  <a:pt x="243801" y="10540"/>
                </a:moveTo>
                <a:lnTo>
                  <a:pt x="239750" y="10540"/>
                </a:lnTo>
                <a:lnTo>
                  <a:pt x="235343" y="33312"/>
                </a:lnTo>
                <a:lnTo>
                  <a:pt x="238545" y="33312"/>
                </a:lnTo>
                <a:lnTo>
                  <a:pt x="241782" y="16929"/>
                </a:lnTo>
                <a:lnTo>
                  <a:pt x="245184" y="16929"/>
                </a:lnTo>
                <a:lnTo>
                  <a:pt x="243801" y="10540"/>
                </a:lnTo>
                <a:close/>
              </a:path>
              <a:path w="634365" h="40005">
                <a:moveTo>
                  <a:pt x="265430" y="10540"/>
                </a:moveTo>
                <a:lnTo>
                  <a:pt x="261708" y="10540"/>
                </a:lnTo>
                <a:lnTo>
                  <a:pt x="261708" y="39039"/>
                </a:lnTo>
                <a:lnTo>
                  <a:pt x="265709" y="39039"/>
                </a:lnTo>
                <a:lnTo>
                  <a:pt x="265709" y="17805"/>
                </a:lnTo>
                <a:lnTo>
                  <a:pt x="266230" y="16294"/>
                </a:lnTo>
                <a:lnTo>
                  <a:pt x="268290" y="14084"/>
                </a:lnTo>
                <a:lnTo>
                  <a:pt x="265430" y="14084"/>
                </a:lnTo>
                <a:lnTo>
                  <a:pt x="265430" y="10540"/>
                </a:lnTo>
                <a:close/>
              </a:path>
              <a:path w="634365" h="40005">
                <a:moveTo>
                  <a:pt x="279109" y="13487"/>
                </a:moveTo>
                <a:lnTo>
                  <a:pt x="272872" y="13487"/>
                </a:lnTo>
                <a:lnTo>
                  <a:pt x="273888" y="13868"/>
                </a:lnTo>
                <a:lnTo>
                  <a:pt x="275209" y="15392"/>
                </a:lnTo>
                <a:lnTo>
                  <a:pt x="275469" y="16294"/>
                </a:lnTo>
                <a:lnTo>
                  <a:pt x="275539" y="39039"/>
                </a:lnTo>
                <a:lnTo>
                  <a:pt x="279539" y="39039"/>
                </a:lnTo>
                <a:lnTo>
                  <a:pt x="279539" y="15290"/>
                </a:lnTo>
                <a:lnTo>
                  <a:pt x="279109" y="13487"/>
                </a:lnTo>
                <a:close/>
              </a:path>
              <a:path w="634365" h="40005">
                <a:moveTo>
                  <a:pt x="275094" y="9944"/>
                </a:moveTo>
                <a:lnTo>
                  <a:pt x="270891" y="9944"/>
                </a:lnTo>
                <a:lnTo>
                  <a:pt x="269443" y="10286"/>
                </a:lnTo>
                <a:lnTo>
                  <a:pt x="267068" y="11658"/>
                </a:lnTo>
                <a:lnTo>
                  <a:pt x="266128" y="12699"/>
                </a:lnTo>
                <a:lnTo>
                  <a:pt x="265430" y="14084"/>
                </a:lnTo>
                <a:lnTo>
                  <a:pt x="268290" y="14084"/>
                </a:lnTo>
                <a:lnTo>
                  <a:pt x="269748" y="13487"/>
                </a:lnTo>
                <a:lnTo>
                  <a:pt x="279109" y="13487"/>
                </a:lnTo>
                <a:lnTo>
                  <a:pt x="279019" y="13106"/>
                </a:lnTo>
                <a:lnTo>
                  <a:pt x="276885" y="10566"/>
                </a:lnTo>
                <a:lnTo>
                  <a:pt x="275094" y="9944"/>
                </a:lnTo>
                <a:close/>
              </a:path>
              <a:path w="634365" h="40005">
                <a:moveTo>
                  <a:pt x="296760" y="9728"/>
                </a:moveTo>
                <a:lnTo>
                  <a:pt x="290677" y="9728"/>
                </a:lnTo>
                <a:lnTo>
                  <a:pt x="288378" y="10972"/>
                </a:lnTo>
                <a:lnTo>
                  <a:pt x="285457" y="15900"/>
                </a:lnTo>
                <a:lnTo>
                  <a:pt x="284721" y="19786"/>
                </a:lnTo>
                <a:lnTo>
                  <a:pt x="284721" y="30111"/>
                </a:lnTo>
                <a:lnTo>
                  <a:pt x="285457" y="33807"/>
                </a:lnTo>
                <a:lnTo>
                  <a:pt x="288378" y="38595"/>
                </a:lnTo>
                <a:lnTo>
                  <a:pt x="290639" y="39801"/>
                </a:lnTo>
                <a:lnTo>
                  <a:pt x="296494" y="39801"/>
                </a:lnTo>
                <a:lnTo>
                  <a:pt x="298653" y="38912"/>
                </a:lnTo>
                <a:lnTo>
                  <a:pt x="300731" y="36448"/>
                </a:lnTo>
                <a:lnTo>
                  <a:pt x="292214" y="36448"/>
                </a:lnTo>
                <a:lnTo>
                  <a:pt x="290893" y="35636"/>
                </a:lnTo>
                <a:lnTo>
                  <a:pt x="289242" y="32372"/>
                </a:lnTo>
                <a:lnTo>
                  <a:pt x="288876" y="30111"/>
                </a:lnTo>
                <a:lnTo>
                  <a:pt x="288823" y="24968"/>
                </a:lnTo>
                <a:lnTo>
                  <a:pt x="302514" y="24942"/>
                </a:lnTo>
                <a:lnTo>
                  <a:pt x="302557" y="21755"/>
                </a:lnTo>
                <a:lnTo>
                  <a:pt x="288823" y="21755"/>
                </a:lnTo>
                <a:lnTo>
                  <a:pt x="288942" y="18173"/>
                </a:lnTo>
                <a:lnTo>
                  <a:pt x="289242" y="16611"/>
                </a:lnTo>
                <a:lnTo>
                  <a:pt x="290918" y="13741"/>
                </a:lnTo>
                <a:lnTo>
                  <a:pt x="292188" y="13030"/>
                </a:lnTo>
                <a:lnTo>
                  <a:pt x="300506" y="13030"/>
                </a:lnTo>
                <a:lnTo>
                  <a:pt x="298958" y="10782"/>
                </a:lnTo>
                <a:lnTo>
                  <a:pt x="296760" y="9728"/>
                </a:lnTo>
                <a:close/>
              </a:path>
              <a:path w="634365" h="40005">
                <a:moveTo>
                  <a:pt x="302463" y="29400"/>
                </a:moveTo>
                <a:lnTo>
                  <a:pt x="298564" y="29400"/>
                </a:lnTo>
                <a:lnTo>
                  <a:pt x="298564" y="31711"/>
                </a:lnTo>
                <a:lnTo>
                  <a:pt x="298157" y="33375"/>
                </a:lnTo>
                <a:lnTo>
                  <a:pt x="296519" y="35826"/>
                </a:lnTo>
                <a:lnTo>
                  <a:pt x="295414" y="36448"/>
                </a:lnTo>
                <a:lnTo>
                  <a:pt x="300731" y="36448"/>
                </a:lnTo>
                <a:lnTo>
                  <a:pt x="301663" y="35344"/>
                </a:lnTo>
                <a:lnTo>
                  <a:pt x="302437" y="32765"/>
                </a:lnTo>
                <a:lnTo>
                  <a:pt x="302463" y="29400"/>
                </a:lnTo>
                <a:close/>
              </a:path>
              <a:path w="634365" h="40005">
                <a:moveTo>
                  <a:pt x="300506" y="13030"/>
                </a:moveTo>
                <a:lnTo>
                  <a:pt x="295452" y="13030"/>
                </a:lnTo>
                <a:lnTo>
                  <a:pt x="296595" y="13690"/>
                </a:lnTo>
                <a:lnTo>
                  <a:pt x="298132" y="16357"/>
                </a:lnTo>
                <a:lnTo>
                  <a:pt x="298481" y="18173"/>
                </a:lnTo>
                <a:lnTo>
                  <a:pt x="298513" y="21755"/>
                </a:lnTo>
                <a:lnTo>
                  <a:pt x="302557" y="21755"/>
                </a:lnTo>
                <a:lnTo>
                  <a:pt x="302564" y="18173"/>
                </a:lnTo>
                <a:lnTo>
                  <a:pt x="301853" y="14985"/>
                </a:lnTo>
                <a:lnTo>
                  <a:pt x="300506" y="13030"/>
                </a:lnTo>
                <a:close/>
              </a:path>
              <a:path w="634365" h="40005">
                <a:moveTo>
                  <a:pt x="317347" y="9880"/>
                </a:moveTo>
                <a:lnTo>
                  <a:pt x="313067" y="9880"/>
                </a:lnTo>
                <a:lnTo>
                  <a:pt x="310908" y="11112"/>
                </a:lnTo>
                <a:lnTo>
                  <a:pt x="307809" y="16014"/>
                </a:lnTo>
                <a:lnTo>
                  <a:pt x="307035" y="19456"/>
                </a:lnTo>
                <a:lnTo>
                  <a:pt x="307035" y="28994"/>
                </a:lnTo>
                <a:lnTo>
                  <a:pt x="307797" y="32892"/>
                </a:lnTo>
                <a:lnTo>
                  <a:pt x="310896" y="38252"/>
                </a:lnTo>
                <a:lnTo>
                  <a:pt x="313131" y="39598"/>
                </a:lnTo>
                <a:lnTo>
                  <a:pt x="317576" y="39598"/>
                </a:lnTo>
                <a:lnTo>
                  <a:pt x="318909" y="39217"/>
                </a:lnTo>
                <a:lnTo>
                  <a:pt x="321144" y="37706"/>
                </a:lnTo>
                <a:lnTo>
                  <a:pt x="321894" y="36702"/>
                </a:lnTo>
                <a:lnTo>
                  <a:pt x="322082" y="36042"/>
                </a:lnTo>
                <a:lnTo>
                  <a:pt x="314858" y="36042"/>
                </a:lnTo>
                <a:lnTo>
                  <a:pt x="313512" y="35115"/>
                </a:lnTo>
                <a:lnTo>
                  <a:pt x="311810" y="31394"/>
                </a:lnTo>
                <a:lnTo>
                  <a:pt x="311473" y="28994"/>
                </a:lnTo>
                <a:lnTo>
                  <a:pt x="311418" y="20421"/>
                </a:lnTo>
                <a:lnTo>
                  <a:pt x="311835" y="17856"/>
                </a:lnTo>
                <a:lnTo>
                  <a:pt x="313626" y="14325"/>
                </a:lnTo>
                <a:lnTo>
                  <a:pt x="314998" y="13436"/>
                </a:lnTo>
                <a:lnTo>
                  <a:pt x="321969" y="13436"/>
                </a:lnTo>
                <a:lnTo>
                  <a:pt x="321691" y="12433"/>
                </a:lnTo>
                <a:lnTo>
                  <a:pt x="320967" y="11569"/>
                </a:lnTo>
                <a:lnTo>
                  <a:pt x="318668" y="10223"/>
                </a:lnTo>
                <a:lnTo>
                  <a:pt x="317347" y="9880"/>
                </a:lnTo>
                <a:close/>
              </a:path>
              <a:path w="634365" h="40005">
                <a:moveTo>
                  <a:pt x="325996" y="35458"/>
                </a:moveTo>
                <a:lnTo>
                  <a:pt x="322249" y="35458"/>
                </a:lnTo>
                <a:lnTo>
                  <a:pt x="322249" y="39039"/>
                </a:lnTo>
                <a:lnTo>
                  <a:pt x="325996" y="39039"/>
                </a:lnTo>
                <a:lnTo>
                  <a:pt x="325996" y="35458"/>
                </a:lnTo>
                <a:close/>
              </a:path>
              <a:path w="634365" h="40005">
                <a:moveTo>
                  <a:pt x="321969" y="13436"/>
                </a:moveTo>
                <a:lnTo>
                  <a:pt x="318833" y="13436"/>
                </a:lnTo>
                <a:lnTo>
                  <a:pt x="320217" y="14249"/>
                </a:lnTo>
                <a:lnTo>
                  <a:pt x="321856" y="17525"/>
                </a:lnTo>
                <a:lnTo>
                  <a:pt x="322118" y="19456"/>
                </a:lnTo>
                <a:lnTo>
                  <a:pt x="322210" y="28994"/>
                </a:lnTo>
                <a:lnTo>
                  <a:pt x="321830" y="31673"/>
                </a:lnTo>
                <a:lnTo>
                  <a:pt x="320090" y="35166"/>
                </a:lnTo>
                <a:lnTo>
                  <a:pt x="318668" y="36042"/>
                </a:lnTo>
                <a:lnTo>
                  <a:pt x="322082" y="36042"/>
                </a:lnTo>
                <a:lnTo>
                  <a:pt x="322249" y="35458"/>
                </a:lnTo>
                <a:lnTo>
                  <a:pt x="325996" y="35458"/>
                </a:lnTo>
                <a:lnTo>
                  <a:pt x="325996" y="13487"/>
                </a:lnTo>
                <a:lnTo>
                  <a:pt x="321983" y="13487"/>
                </a:lnTo>
                <a:close/>
              </a:path>
              <a:path w="634365" h="40005">
                <a:moveTo>
                  <a:pt x="325996" y="914"/>
                </a:moveTo>
                <a:lnTo>
                  <a:pt x="321983" y="914"/>
                </a:lnTo>
                <a:lnTo>
                  <a:pt x="321983" y="13487"/>
                </a:lnTo>
                <a:lnTo>
                  <a:pt x="325996" y="13487"/>
                </a:lnTo>
                <a:lnTo>
                  <a:pt x="325996" y="914"/>
                </a:lnTo>
                <a:close/>
              </a:path>
              <a:path w="634365" h="40005">
                <a:moveTo>
                  <a:pt x="348195" y="26923"/>
                </a:moveTo>
                <a:lnTo>
                  <a:pt x="344131" y="26923"/>
                </a:lnTo>
                <a:lnTo>
                  <a:pt x="344101" y="32054"/>
                </a:lnTo>
                <a:lnTo>
                  <a:pt x="344995" y="34950"/>
                </a:lnTo>
                <a:lnTo>
                  <a:pt x="348627" y="38912"/>
                </a:lnTo>
                <a:lnTo>
                  <a:pt x="351307" y="39903"/>
                </a:lnTo>
                <a:lnTo>
                  <a:pt x="358419" y="39903"/>
                </a:lnTo>
                <a:lnTo>
                  <a:pt x="361200" y="38887"/>
                </a:lnTo>
                <a:lnTo>
                  <a:pt x="363926" y="36144"/>
                </a:lnTo>
                <a:lnTo>
                  <a:pt x="352958" y="36144"/>
                </a:lnTo>
                <a:lnTo>
                  <a:pt x="351193" y="35483"/>
                </a:lnTo>
                <a:lnTo>
                  <a:pt x="348792" y="32842"/>
                </a:lnTo>
                <a:lnTo>
                  <a:pt x="348296" y="31216"/>
                </a:lnTo>
                <a:lnTo>
                  <a:pt x="348195" y="26923"/>
                </a:lnTo>
                <a:close/>
              </a:path>
              <a:path w="634365" h="40005">
                <a:moveTo>
                  <a:pt x="358203" y="0"/>
                </a:moveTo>
                <a:lnTo>
                  <a:pt x="351828" y="0"/>
                </a:lnTo>
                <a:lnTo>
                  <a:pt x="349275" y="939"/>
                </a:lnTo>
                <a:lnTo>
                  <a:pt x="345605" y="4686"/>
                </a:lnTo>
                <a:lnTo>
                  <a:pt x="344893" y="6730"/>
                </a:lnTo>
                <a:lnTo>
                  <a:pt x="344822" y="13017"/>
                </a:lnTo>
                <a:lnTo>
                  <a:pt x="344957" y="13817"/>
                </a:lnTo>
                <a:lnTo>
                  <a:pt x="353441" y="20980"/>
                </a:lnTo>
                <a:lnTo>
                  <a:pt x="358584" y="22923"/>
                </a:lnTo>
                <a:lnTo>
                  <a:pt x="360248" y="23901"/>
                </a:lnTo>
                <a:lnTo>
                  <a:pt x="361721" y="25831"/>
                </a:lnTo>
                <a:lnTo>
                  <a:pt x="362014" y="26923"/>
                </a:lnTo>
                <a:lnTo>
                  <a:pt x="362089" y="31216"/>
                </a:lnTo>
                <a:lnTo>
                  <a:pt x="361480" y="32969"/>
                </a:lnTo>
                <a:lnTo>
                  <a:pt x="359067" y="35509"/>
                </a:lnTo>
                <a:lnTo>
                  <a:pt x="357416" y="36144"/>
                </a:lnTo>
                <a:lnTo>
                  <a:pt x="363926" y="36144"/>
                </a:lnTo>
                <a:lnTo>
                  <a:pt x="365201" y="34861"/>
                </a:lnTo>
                <a:lnTo>
                  <a:pt x="366191" y="32054"/>
                </a:lnTo>
                <a:lnTo>
                  <a:pt x="366191" y="26695"/>
                </a:lnTo>
                <a:lnTo>
                  <a:pt x="352285" y="15976"/>
                </a:lnTo>
                <a:lnTo>
                  <a:pt x="350596" y="14998"/>
                </a:lnTo>
                <a:lnTo>
                  <a:pt x="349046" y="13017"/>
                </a:lnTo>
                <a:lnTo>
                  <a:pt x="348653" y="11620"/>
                </a:lnTo>
                <a:lnTo>
                  <a:pt x="348653" y="7937"/>
                </a:lnTo>
                <a:lnTo>
                  <a:pt x="349211" y="6426"/>
                </a:lnTo>
                <a:lnTo>
                  <a:pt x="351497" y="4203"/>
                </a:lnTo>
                <a:lnTo>
                  <a:pt x="353060" y="3657"/>
                </a:lnTo>
                <a:lnTo>
                  <a:pt x="363464" y="3657"/>
                </a:lnTo>
                <a:lnTo>
                  <a:pt x="360629" y="863"/>
                </a:lnTo>
                <a:lnTo>
                  <a:pt x="358203" y="0"/>
                </a:lnTo>
                <a:close/>
              </a:path>
              <a:path w="634365" h="40005">
                <a:moveTo>
                  <a:pt x="363464" y="3657"/>
                </a:moveTo>
                <a:lnTo>
                  <a:pt x="356958" y="3657"/>
                </a:lnTo>
                <a:lnTo>
                  <a:pt x="358444" y="4229"/>
                </a:lnTo>
                <a:lnTo>
                  <a:pt x="360553" y="6553"/>
                </a:lnTo>
                <a:lnTo>
                  <a:pt x="360989" y="7937"/>
                </a:lnTo>
                <a:lnTo>
                  <a:pt x="361073" y="10744"/>
                </a:lnTo>
                <a:lnTo>
                  <a:pt x="364972" y="10744"/>
                </a:lnTo>
                <a:lnTo>
                  <a:pt x="364912" y="6426"/>
                </a:lnTo>
                <a:lnTo>
                  <a:pt x="364147" y="4330"/>
                </a:lnTo>
                <a:lnTo>
                  <a:pt x="363464" y="3657"/>
                </a:lnTo>
                <a:close/>
              </a:path>
              <a:path w="634365" h="40005">
                <a:moveTo>
                  <a:pt x="375462" y="10540"/>
                </a:moveTo>
                <a:lnTo>
                  <a:pt x="371779" y="10540"/>
                </a:lnTo>
                <a:lnTo>
                  <a:pt x="371779" y="39039"/>
                </a:lnTo>
                <a:lnTo>
                  <a:pt x="375678" y="39039"/>
                </a:lnTo>
                <a:lnTo>
                  <a:pt x="375787" y="17106"/>
                </a:lnTo>
                <a:lnTo>
                  <a:pt x="376224" y="16040"/>
                </a:lnTo>
                <a:lnTo>
                  <a:pt x="378395" y="13969"/>
                </a:lnTo>
                <a:lnTo>
                  <a:pt x="375462" y="13969"/>
                </a:lnTo>
                <a:lnTo>
                  <a:pt x="375462" y="10540"/>
                </a:lnTo>
                <a:close/>
              </a:path>
              <a:path w="634365" h="40005">
                <a:moveTo>
                  <a:pt x="388928" y="13436"/>
                </a:moveTo>
                <a:lnTo>
                  <a:pt x="383019" y="13436"/>
                </a:lnTo>
                <a:lnTo>
                  <a:pt x="384073" y="13868"/>
                </a:lnTo>
                <a:lnTo>
                  <a:pt x="385343" y="15620"/>
                </a:lnTo>
                <a:lnTo>
                  <a:pt x="385647" y="17043"/>
                </a:lnTo>
                <a:lnTo>
                  <a:pt x="385660" y="39039"/>
                </a:lnTo>
                <a:lnTo>
                  <a:pt x="389775" y="39039"/>
                </a:lnTo>
                <a:lnTo>
                  <a:pt x="389824" y="17373"/>
                </a:lnTo>
                <a:lnTo>
                  <a:pt x="390309" y="16116"/>
                </a:lnTo>
                <a:lnTo>
                  <a:pt x="392391" y="14033"/>
                </a:lnTo>
                <a:lnTo>
                  <a:pt x="389102" y="14033"/>
                </a:lnTo>
                <a:lnTo>
                  <a:pt x="388928" y="13436"/>
                </a:lnTo>
                <a:close/>
              </a:path>
              <a:path w="634365" h="40005">
                <a:moveTo>
                  <a:pt x="403243" y="13436"/>
                </a:moveTo>
                <a:lnTo>
                  <a:pt x="397027" y="13436"/>
                </a:lnTo>
                <a:lnTo>
                  <a:pt x="398068" y="13842"/>
                </a:lnTo>
                <a:lnTo>
                  <a:pt x="399262" y="15481"/>
                </a:lnTo>
                <a:lnTo>
                  <a:pt x="399554" y="17043"/>
                </a:lnTo>
                <a:lnTo>
                  <a:pt x="399554" y="39039"/>
                </a:lnTo>
                <a:lnTo>
                  <a:pt x="403669" y="39039"/>
                </a:lnTo>
                <a:lnTo>
                  <a:pt x="403669" y="14617"/>
                </a:lnTo>
                <a:lnTo>
                  <a:pt x="403243" y="13436"/>
                </a:lnTo>
                <a:close/>
              </a:path>
              <a:path w="634365" h="40005">
                <a:moveTo>
                  <a:pt x="398818" y="9880"/>
                </a:moveTo>
                <a:lnTo>
                  <a:pt x="394855" y="9880"/>
                </a:lnTo>
                <a:lnTo>
                  <a:pt x="393420" y="10236"/>
                </a:lnTo>
                <a:lnTo>
                  <a:pt x="390982" y="11607"/>
                </a:lnTo>
                <a:lnTo>
                  <a:pt x="389930" y="12687"/>
                </a:lnTo>
                <a:lnTo>
                  <a:pt x="389102" y="14033"/>
                </a:lnTo>
                <a:lnTo>
                  <a:pt x="392391" y="14033"/>
                </a:lnTo>
                <a:lnTo>
                  <a:pt x="393839" y="13436"/>
                </a:lnTo>
                <a:lnTo>
                  <a:pt x="403243" y="13436"/>
                </a:lnTo>
                <a:lnTo>
                  <a:pt x="403047" y="12890"/>
                </a:lnTo>
                <a:lnTo>
                  <a:pt x="400583" y="10490"/>
                </a:lnTo>
                <a:lnTo>
                  <a:pt x="398818" y="9880"/>
                </a:lnTo>
                <a:close/>
              </a:path>
              <a:path w="634365" h="40005">
                <a:moveTo>
                  <a:pt x="384568" y="9880"/>
                </a:moveTo>
                <a:lnTo>
                  <a:pt x="381266" y="9880"/>
                </a:lnTo>
                <a:lnTo>
                  <a:pt x="379780" y="10236"/>
                </a:lnTo>
                <a:lnTo>
                  <a:pt x="377253" y="11607"/>
                </a:lnTo>
                <a:lnTo>
                  <a:pt x="376237" y="12636"/>
                </a:lnTo>
                <a:lnTo>
                  <a:pt x="375462" y="13969"/>
                </a:lnTo>
                <a:lnTo>
                  <a:pt x="378409" y="13957"/>
                </a:lnTo>
                <a:lnTo>
                  <a:pt x="379818" y="13436"/>
                </a:lnTo>
                <a:lnTo>
                  <a:pt x="388928" y="13436"/>
                </a:lnTo>
                <a:lnTo>
                  <a:pt x="388768" y="12890"/>
                </a:lnTo>
                <a:lnTo>
                  <a:pt x="388673" y="12636"/>
                </a:lnTo>
                <a:lnTo>
                  <a:pt x="387985" y="11645"/>
                </a:lnTo>
                <a:lnTo>
                  <a:pt x="385889" y="10236"/>
                </a:lnTo>
                <a:lnTo>
                  <a:pt x="384568" y="9880"/>
                </a:lnTo>
                <a:close/>
              </a:path>
              <a:path w="634365" h="40005">
                <a:moveTo>
                  <a:pt x="425230" y="13080"/>
                </a:moveTo>
                <a:lnTo>
                  <a:pt x="418985" y="13080"/>
                </a:lnTo>
                <a:lnTo>
                  <a:pt x="420039" y="13347"/>
                </a:lnTo>
                <a:lnTo>
                  <a:pt x="420725" y="13881"/>
                </a:lnTo>
                <a:lnTo>
                  <a:pt x="421386" y="14427"/>
                </a:lnTo>
                <a:lnTo>
                  <a:pt x="421686" y="15189"/>
                </a:lnTo>
                <a:lnTo>
                  <a:pt x="421716" y="20370"/>
                </a:lnTo>
                <a:lnTo>
                  <a:pt x="420268" y="21513"/>
                </a:lnTo>
                <a:lnTo>
                  <a:pt x="413753" y="23698"/>
                </a:lnTo>
                <a:lnTo>
                  <a:pt x="411454" y="24930"/>
                </a:lnTo>
                <a:lnTo>
                  <a:pt x="409321" y="27508"/>
                </a:lnTo>
                <a:lnTo>
                  <a:pt x="408896" y="28994"/>
                </a:lnTo>
                <a:lnTo>
                  <a:pt x="408787" y="34340"/>
                </a:lnTo>
                <a:lnTo>
                  <a:pt x="409359" y="36283"/>
                </a:lnTo>
                <a:lnTo>
                  <a:pt x="411657" y="39052"/>
                </a:lnTo>
                <a:lnTo>
                  <a:pt x="413270" y="39750"/>
                </a:lnTo>
                <a:lnTo>
                  <a:pt x="416915" y="39750"/>
                </a:lnTo>
                <a:lnTo>
                  <a:pt x="418287" y="39357"/>
                </a:lnTo>
                <a:lnTo>
                  <a:pt x="420598" y="37807"/>
                </a:lnTo>
                <a:lnTo>
                  <a:pt x="421474" y="36702"/>
                </a:lnTo>
                <a:lnTo>
                  <a:pt x="421667" y="36245"/>
                </a:lnTo>
                <a:lnTo>
                  <a:pt x="415251" y="36245"/>
                </a:lnTo>
                <a:lnTo>
                  <a:pt x="414362" y="35852"/>
                </a:lnTo>
                <a:lnTo>
                  <a:pt x="413105" y="34302"/>
                </a:lnTo>
                <a:lnTo>
                  <a:pt x="412788" y="33210"/>
                </a:lnTo>
                <a:lnTo>
                  <a:pt x="412788" y="30200"/>
                </a:lnTo>
                <a:lnTo>
                  <a:pt x="413080" y="28994"/>
                </a:lnTo>
                <a:lnTo>
                  <a:pt x="414197" y="27381"/>
                </a:lnTo>
                <a:lnTo>
                  <a:pt x="415404" y="26644"/>
                </a:lnTo>
                <a:lnTo>
                  <a:pt x="417258" y="26009"/>
                </a:lnTo>
                <a:lnTo>
                  <a:pt x="419798" y="25082"/>
                </a:lnTo>
                <a:lnTo>
                  <a:pt x="421195" y="24358"/>
                </a:lnTo>
                <a:lnTo>
                  <a:pt x="421817" y="23672"/>
                </a:lnTo>
                <a:lnTo>
                  <a:pt x="425767" y="23672"/>
                </a:lnTo>
                <a:lnTo>
                  <a:pt x="425661" y="14427"/>
                </a:lnTo>
                <a:lnTo>
                  <a:pt x="425230" y="13080"/>
                </a:lnTo>
                <a:close/>
              </a:path>
              <a:path w="634365" h="40005">
                <a:moveTo>
                  <a:pt x="425883" y="35255"/>
                </a:moveTo>
                <a:lnTo>
                  <a:pt x="422084" y="35255"/>
                </a:lnTo>
                <a:lnTo>
                  <a:pt x="422184" y="36702"/>
                </a:lnTo>
                <a:lnTo>
                  <a:pt x="422490" y="37566"/>
                </a:lnTo>
                <a:lnTo>
                  <a:pt x="423773" y="38988"/>
                </a:lnTo>
                <a:lnTo>
                  <a:pt x="424662" y="39344"/>
                </a:lnTo>
                <a:lnTo>
                  <a:pt x="426097" y="39344"/>
                </a:lnTo>
                <a:lnTo>
                  <a:pt x="426427" y="39319"/>
                </a:lnTo>
                <a:lnTo>
                  <a:pt x="428104" y="39090"/>
                </a:lnTo>
                <a:lnTo>
                  <a:pt x="428104" y="36144"/>
                </a:lnTo>
                <a:lnTo>
                  <a:pt x="426859" y="36144"/>
                </a:lnTo>
                <a:lnTo>
                  <a:pt x="426427" y="35991"/>
                </a:lnTo>
                <a:lnTo>
                  <a:pt x="425907" y="35344"/>
                </a:lnTo>
                <a:close/>
              </a:path>
              <a:path w="634365" h="40005">
                <a:moveTo>
                  <a:pt x="425767" y="23672"/>
                </a:moveTo>
                <a:lnTo>
                  <a:pt x="421817" y="23672"/>
                </a:lnTo>
                <a:lnTo>
                  <a:pt x="421817" y="31419"/>
                </a:lnTo>
                <a:lnTo>
                  <a:pt x="421335" y="33108"/>
                </a:lnTo>
                <a:lnTo>
                  <a:pt x="419354" y="35623"/>
                </a:lnTo>
                <a:lnTo>
                  <a:pt x="418045" y="36245"/>
                </a:lnTo>
                <a:lnTo>
                  <a:pt x="421667" y="36245"/>
                </a:lnTo>
                <a:lnTo>
                  <a:pt x="422084" y="35255"/>
                </a:lnTo>
                <a:lnTo>
                  <a:pt x="425883" y="35255"/>
                </a:lnTo>
                <a:lnTo>
                  <a:pt x="425767" y="23672"/>
                </a:lnTo>
                <a:close/>
              </a:path>
              <a:path w="634365" h="40005">
                <a:moveTo>
                  <a:pt x="428104" y="36067"/>
                </a:moveTo>
                <a:lnTo>
                  <a:pt x="427570" y="36144"/>
                </a:lnTo>
                <a:lnTo>
                  <a:pt x="428104" y="36144"/>
                </a:lnTo>
                <a:close/>
              </a:path>
              <a:path w="634365" h="40005">
                <a:moveTo>
                  <a:pt x="428104" y="36042"/>
                </a:moveTo>
                <a:close/>
              </a:path>
              <a:path w="634365" h="40005">
                <a:moveTo>
                  <a:pt x="420674" y="9728"/>
                </a:moveTo>
                <a:lnTo>
                  <a:pt x="415086" y="9728"/>
                </a:lnTo>
                <a:lnTo>
                  <a:pt x="412965" y="10401"/>
                </a:lnTo>
                <a:lnTo>
                  <a:pt x="410298" y="13068"/>
                </a:lnTo>
                <a:lnTo>
                  <a:pt x="409600" y="15189"/>
                </a:lnTo>
                <a:lnTo>
                  <a:pt x="409549" y="18097"/>
                </a:lnTo>
                <a:lnTo>
                  <a:pt x="413308" y="18097"/>
                </a:lnTo>
                <a:lnTo>
                  <a:pt x="413308" y="16078"/>
                </a:lnTo>
                <a:lnTo>
                  <a:pt x="413651" y="14935"/>
                </a:lnTo>
                <a:lnTo>
                  <a:pt x="415036" y="13449"/>
                </a:lnTo>
                <a:lnTo>
                  <a:pt x="416090" y="13080"/>
                </a:lnTo>
                <a:lnTo>
                  <a:pt x="425230" y="13080"/>
                </a:lnTo>
                <a:lnTo>
                  <a:pt x="425145" y="12814"/>
                </a:lnTo>
                <a:lnTo>
                  <a:pt x="422656" y="10350"/>
                </a:lnTo>
                <a:lnTo>
                  <a:pt x="420674" y="9728"/>
                </a:lnTo>
                <a:close/>
              </a:path>
              <a:path w="634365" h="40005">
                <a:moveTo>
                  <a:pt x="436105" y="914"/>
                </a:moveTo>
                <a:lnTo>
                  <a:pt x="432155" y="914"/>
                </a:lnTo>
                <a:lnTo>
                  <a:pt x="432155" y="39039"/>
                </a:lnTo>
                <a:lnTo>
                  <a:pt x="436105" y="39039"/>
                </a:lnTo>
                <a:lnTo>
                  <a:pt x="436105" y="914"/>
                </a:lnTo>
                <a:close/>
              </a:path>
              <a:path w="634365" h="40005">
                <a:moveTo>
                  <a:pt x="446036" y="914"/>
                </a:moveTo>
                <a:lnTo>
                  <a:pt x="442087" y="914"/>
                </a:lnTo>
                <a:lnTo>
                  <a:pt x="442087" y="39039"/>
                </a:lnTo>
                <a:lnTo>
                  <a:pt x="446036" y="39039"/>
                </a:lnTo>
                <a:lnTo>
                  <a:pt x="446036" y="914"/>
                </a:lnTo>
                <a:close/>
              </a:path>
              <a:path w="634365" h="40005">
                <a:moveTo>
                  <a:pt x="478548" y="914"/>
                </a:moveTo>
                <a:lnTo>
                  <a:pt x="465035" y="914"/>
                </a:lnTo>
                <a:lnTo>
                  <a:pt x="465035" y="39039"/>
                </a:lnTo>
                <a:lnTo>
                  <a:pt x="478891" y="39039"/>
                </a:lnTo>
                <a:lnTo>
                  <a:pt x="481584" y="38074"/>
                </a:lnTo>
                <a:lnTo>
                  <a:pt x="484396" y="35280"/>
                </a:lnTo>
                <a:lnTo>
                  <a:pt x="469138" y="35280"/>
                </a:lnTo>
                <a:lnTo>
                  <a:pt x="469138" y="20637"/>
                </a:lnTo>
                <a:lnTo>
                  <a:pt x="484039" y="20637"/>
                </a:lnTo>
                <a:lnTo>
                  <a:pt x="483730" y="20192"/>
                </a:lnTo>
                <a:lnTo>
                  <a:pt x="482104" y="19202"/>
                </a:lnTo>
                <a:lnTo>
                  <a:pt x="479882" y="18757"/>
                </a:lnTo>
                <a:lnTo>
                  <a:pt x="481672" y="18249"/>
                </a:lnTo>
                <a:lnTo>
                  <a:pt x="482993" y="17297"/>
                </a:lnTo>
                <a:lnTo>
                  <a:pt x="483098" y="17132"/>
                </a:lnTo>
                <a:lnTo>
                  <a:pt x="469138" y="17132"/>
                </a:lnTo>
                <a:lnTo>
                  <a:pt x="469138" y="4305"/>
                </a:lnTo>
                <a:lnTo>
                  <a:pt x="483947" y="4305"/>
                </a:lnTo>
                <a:lnTo>
                  <a:pt x="481139" y="1663"/>
                </a:lnTo>
                <a:lnTo>
                  <a:pt x="478548" y="914"/>
                </a:lnTo>
                <a:close/>
              </a:path>
              <a:path w="634365" h="40005">
                <a:moveTo>
                  <a:pt x="484039" y="20637"/>
                </a:moveTo>
                <a:lnTo>
                  <a:pt x="476758" y="20637"/>
                </a:lnTo>
                <a:lnTo>
                  <a:pt x="478828" y="21208"/>
                </a:lnTo>
                <a:lnTo>
                  <a:pt x="481253" y="23520"/>
                </a:lnTo>
                <a:lnTo>
                  <a:pt x="481824" y="25374"/>
                </a:lnTo>
                <a:lnTo>
                  <a:pt x="481863" y="30772"/>
                </a:lnTo>
                <a:lnTo>
                  <a:pt x="481304" y="32550"/>
                </a:lnTo>
                <a:lnTo>
                  <a:pt x="479018" y="34734"/>
                </a:lnTo>
                <a:lnTo>
                  <a:pt x="477151" y="35280"/>
                </a:lnTo>
                <a:lnTo>
                  <a:pt x="484396" y="35280"/>
                </a:lnTo>
                <a:lnTo>
                  <a:pt x="485419" y="34264"/>
                </a:lnTo>
                <a:lnTo>
                  <a:pt x="486384" y="31572"/>
                </a:lnTo>
                <a:lnTo>
                  <a:pt x="486384" y="25374"/>
                </a:lnTo>
                <a:lnTo>
                  <a:pt x="485851" y="23240"/>
                </a:lnTo>
                <a:lnTo>
                  <a:pt x="484039" y="20637"/>
                </a:lnTo>
                <a:close/>
              </a:path>
              <a:path w="634365" h="40005">
                <a:moveTo>
                  <a:pt x="483947" y="4305"/>
                </a:moveTo>
                <a:lnTo>
                  <a:pt x="476148" y="4305"/>
                </a:lnTo>
                <a:lnTo>
                  <a:pt x="478104" y="4775"/>
                </a:lnTo>
                <a:lnTo>
                  <a:pt x="480301" y="6642"/>
                </a:lnTo>
                <a:lnTo>
                  <a:pt x="480847" y="8254"/>
                </a:lnTo>
                <a:lnTo>
                  <a:pt x="480847" y="12966"/>
                </a:lnTo>
                <a:lnTo>
                  <a:pt x="480314" y="14655"/>
                </a:lnTo>
                <a:lnTo>
                  <a:pt x="478142" y="16636"/>
                </a:lnTo>
                <a:lnTo>
                  <a:pt x="476275" y="17132"/>
                </a:lnTo>
                <a:lnTo>
                  <a:pt x="483098" y="17132"/>
                </a:lnTo>
                <a:lnTo>
                  <a:pt x="484733" y="14554"/>
                </a:lnTo>
                <a:lnTo>
                  <a:pt x="485108" y="12966"/>
                </a:lnTo>
                <a:lnTo>
                  <a:pt x="485165" y="7099"/>
                </a:lnTo>
                <a:lnTo>
                  <a:pt x="484352" y="4686"/>
                </a:lnTo>
                <a:lnTo>
                  <a:pt x="483947" y="4305"/>
                </a:lnTo>
                <a:close/>
              </a:path>
              <a:path w="634365" h="40005">
                <a:moveTo>
                  <a:pt x="496163" y="10540"/>
                </a:moveTo>
                <a:lnTo>
                  <a:pt x="492010" y="10540"/>
                </a:lnTo>
                <a:lnTo>
                  <a:pt x="492102" y="35331"/>
                </a:lnTo>
                <a:lnTo>
                  <a:pt x="492544" y="36868"/>
                </a:lnTo>
                <a:lnTo>
                  <a:pt x="494728" y="39217"/>
                </a:lnTo>
                <a:lnTo>
                  <a:pt x="496455" y="39801"/>
                </a:lnTo>
                <a:lnTo>
                  <a:pt x="500557" y="39801"/>
                </a:lnTo>
                <a:lnTo>
                  <a:pt x="502031" y="39408"/>
                </a:lnTo>
                <a:lnTo>
                  <a:pt x="504482" y="37858"/>
                </a:lnTo>
                <a:lnTo>
                  <a:pt x="505383" y="36766"/>
                </a:lnTo>
                <a:lnTo>
                  <a:pt x="505586" y="36245"/>
                </a:lnTo>
                <a:lnTo>
                  <a:pt x="498449" y="36245"/>
                </a:lnTo>
                <a:lnTo>
                  <a:pt x="497624" y="35928"/>
                </a:lnTo>
                <a:lnTo>
                  <a:pt x="496455" y="34645"/>
                </a:lnTo>
                <a:lnTo>
                  <a:pt x="496163" y="33731"/>
                </a:lnTo>
                <a:lnTo>
                  <a:pt x="496163" y="10540"/>
                </a:lnTo>
                <a:close/>
              </a:path>
              <a:path w="634365" h="40005">
                <a:moveTo>
                  <a:pt x="509638" y="35331"/>
                </a:moveTo>
                <a:lnTo>
                  <a:pt x="505942" y="35331"/>
                </a:lnTo>
                <a:lnTo>
                  <a:pt x="505942" y="39039"/>
                </a:lnTo>
                <a:lnTo>
                  <a:pt x="509638" y="39039"/>
                </a:lnTo>
                <a:lnTo>
                  <a:pt x="509638" y="35331"/>
                </a:lnTo>
                <a:close/>
              </a:path>
              <a:path w="634365" h="40005">
                <a:moveTo>
                  <a:pt x="509638" y="10540"/>
                </a:moveTo>
                <a:lnTo>
                  <a:pt x="505587" y="10540"/>
                </a:lnTo>
                <a:lnTo>
                  <a:pt x="505587" y="31610"/>
                </a:lnTo>
                <a:lnTo>
                  <a:pt x="505053" y="33273"/>
                </a:lnTo>
                <a:lnTo>
                  <a:pt x="502920" y="35661"/>
                </a:lnTo>
                <a:lnTo>
                  <a:pt x="501421" y="36245"/>
                </a:lnTo>
                <a:lnTo>
                  <a:pt x="505586" y="36245"/>
                </a:lnTo>
                <a:lnTo>
                  <a:pt x="505942" y="35331"/>
                </a:lnTo>
                <a:lnTo>
                  <a:pt x="509638" y="35331"/>
                </a:lnTo>
                <a:lnTo>
                  <a:pt x="509638" y="10540"/>
                </a:lnTo>
                <a:close/>
              </a:path>
              <a:path w="634365" h="40005">
                <a:moveTo>
                  <a:pt x="519137" y="30467"/>
                </a:moveTo>
                <a:lnTo>
                  <a:pt x="515175" y="30467"/>
                </a:lnTo>
                <a:lnTo>
                  <a:pt x="515254" y="34175"/>
                </a:lnTo>
                <a:lnTo>
                  <a:pt x="515886" y="36106"/>
                </a:lnTo>
                <a:lnTo>
                  <a:pt x="518744" y="39065"/>
                </a:lnTo>
                <a:lnTo>
                  <a:pt x="520865" y="39801"/>
                </a:lnTo>
                <a:lnTo>
                  <a:pt x="526681" y="39801"/>
                </a:lnTo>
                <a:lnTo>
                  <a:pt x="529018" y="39014"/>
                </a:lnTo>
                <a:lnTo>
                  <a:pt x="532011" y="36194"/>
                </a:lnTo>
                <a:lnTo>
                  <a:pt x="522528" y="36194"/>
                </a:lnTo>
                <a:lnTo>
                  <a:pt x="521246" y="35788"/>
                </a:lnTo>
                <a:lnTo>
                  <a:pt x="519468" y="34175"/>
                </a:lnTo>
                <a:lnTo>
                  <a:pt x="519045" y="33007"/>
                </a:lnTo>
                <a:lnTo>
                  <a:pt x="519137" y="30467"/>
                </a:lnTo>
                <a:close/>
              </a:path>
              <a:path w="634365" h="40005">
                <a:moveTo>
                  <a:pt x="526719" y="9728"/>
                </a:moveTo>
                <a:lnTo>
                  <a:pt x="521335" y="9728"/>
                </a:lnTo>
                <a:lnTo>
                  <a:pt x="519290" y="10426"/>
                </a:lnTo>
                <a:lnTo>
                  <a:pt x="516369" y="13207"/>
                </a:lnTo>
                <a:lnTo>
                  <a:pt x="515720" y="14960"/>
                </a:lnTo>
                <a:lnTo>
                  <a:pt x="515716" y="20154"/>
                </a:lnTo>
                <a:lnTo>
                  <a:pt x="516153" y="21640"/>
                </a:lnTo>
                <a:lnTo>
                  <a:pt x="518198" y="24015"/>
                </a:lnTo>
                <a:lnTo>
                  <a:pt x="520446" y="25196"/>
                </a:lnTo>
                <a:lnTo>
                  <a:pt x="523913" y="26415"/>
                </a:lnTo>
                <a:lnTo>
                  <a:pt x="527456" y="27622"/>
                </a:lnTo>
                <a:lnTo>
                  <a:pt x="529170" y="29336"/>
                </a:lnTo>
                <a:lnTo>
                  <a:pt x="529170" y="33007"/>
                </a:lnTo>
                <a:lnTo>
                  <a:pt x="528816" y="33934"/>
                </a:lnTo>
                <a:lnTo>
                  <a:pt x="528698" y="34175"/>
                </a:lnTo>
                <a:lnTo>
                  <a:pt x="526961" y="35788"/>
                </a:lnTo>
                <a:lnTo>
                  <a:pt x="525754" y="36194"/>
                </a:lnTo>
                <a:lnTo>
                  <a:pt x="532011" y="36194"/>
                </a:lnTo>
                <a:lnTo>
                  <a:pt x="532307" y="35915"/>
                </a:lnTo>
                <a:lnTo>
                  <a:pt x="533052" y="33934"/>
                </a:lnTo>
                <a:lnTo>
                  <a:pt x="533133" y="28943"/>
                </a:lnTo>
                <a:lnTo>
                  <a:pt x="532701" y="27406"/>
                </a:lnTo>
                <a:lnTo>
                  <a:pt x="522820" y="21755"/>
                </a:lnTo>
                <a:lnTo>
                  <a:pt x="521373" y="21094"/>
                </a:lnTo>
                <a:lnTo>
                  <a:pt x="520268" y="20154"/>
                </a:lnTo>
                <a:lnTo>
                  <a:pt x="519950" y="19748"/>
                </a:lnTo>
                <a:lnTo>
                  <a:pt x="519544" y="18719"/>
                </a:lnTo>
                <a:lnTo>
                  <a:pt x="519442" y="16052"/>
                </a:lnTo>
                <a:lnTo>
                  <a:pt x="519823" y="14960"/>
                </a:lnTo>
                <a:lnTo>
                  <a:pt x="521398" y="13500"/>
                </a:lnTo>
                <a:lnTo>
                  <a:pt x="522566" y="13131"/>
                </a:lnTo>
                <a:lnTo>
                  <a:pt x="531644" y="13131"/>
                </a:lnTo>
                <a:lnTo>
                  <a:pt x="528802" y="10401"/>
                </a:lnTo>
                <a:lnTo>
                  <a:pt x="526719" y="9728"/>
                </a:lnTo>
                <a:close/>
              </a:path>
              <a:path w="634365" h="40005">
                <a:moveTo>
                  <a:pt x="531644" y="13131"/>
                </a:moveTo>
                <a:lnTo>
                  <a:pt x="525576" y="13131"/>
                </a:lnTo>
                <a:lnTo>
                  <a:pt x="526669" y="13525"/>
                </a:lnTo>
                <a:lnTo>
                  <a:pt x="528007" y="15049"/>
                </a:lnTo>
                <a:lnTo>
                  <a:pt x="528434" y="16332"/>
                </a:lnTo>
                <a:lnTo>
                  <a:pt x="528523" y="18046"/>
                </a:lnTo>
                <a:lnTo>
                  <a:pt x="532320" y="18046"/>
                </a:lnTo>
                <a:lnTo>
                  <a:pt x="532289" y="14960"/>
                </a:lnTo>
                <a:lnTo>
                  <a:pt x="531644" y="13131"/>
                </a:lnTo>
                <a:close/>
              </a:path>
              <a:path w="634365" h="40005">
                <a:moveTo>
                  <a:pt x="542493" y="914"/>
                </a:moveTo>
                <a:lnTo>
                  <a:pt x="538391" y="914"/>
                </a:lnTo>
                <a:lnTo>
                  <a:pt x="538391" y="6083"/>
                </a:lnTo>
                <a:lnTo>
                  <a:pt x="542493" y="6083"/>
                </a:lnTo>
                <a:lnTo>
                  <a:pt x="542493" y="914"/>
                </a:lnTo>
                <a:close/>
              </a:path>
              <a:path w="634365" h="40005">
                <a:moveTo>
                  <a:pt x="542493" y="10540"/>
                </a:moveTo>
                <a:lnTo>
                  <a:pt x="538391" y="10540"/>
                </a:lnTo>
                <a:lnTo>
                  <a:pt x="538391" y="39039"/>
                </a:lnTo>
                <a:lnTo>
                  <a:pt x="542493" y="39039"/>
                </a:lnTo>
                <a:lnTo>
                  <a:pt x="542493" y="10540"/>
                </a:lnTo>
                <a:close/>
              </a:path>
              <a:path w="634365" h="40005">
                <a:moveTo>
                  <a:pt x="552272" y="10540"/>
                </a:moveTo>
                <a:lnTo>
                  <a:pt x="548538" y="10540"/>
                </a:lnTo>
                <a:lnTo>
                  <a:pt x="548538" y="39039"/>
                </a:lnTo>
                <a:lnTo>
                  <a:pt x="552538" y="39039"/>
                </a:lnTo>
                <a:lnTo>
                  <a:pt x="552538" y="17805"/>
                </a:lnTo>
                <a:lnTo>
                  <a:pt x="553059" y="16294"/>
                </a:lnTo>
                <a:lnTo>
                  <a:pt x="555132" y="14084"/>
                </a:lnTo>
                <a:lnTo>
                  <a:pt x="552272" y="14084"/>
                </a:lnTo>
                <a:lnTo>
                  <a:pt x="552272" y="10540"/>
                </a:lnTo>
                <a:close/>
              </a:path>
              <a:path w="634365" h="40005">
                <a:moveTo>
                  <a:pt x="565941" y="13487"/>
                </a:moveTo>
                <a:lnTo>
                  <a:pt x="559714" y="13487"/>
                </a:lnTo>
                <a:lnTo>
                  <a:pt x="560730" y="13868"/>
                </a:lnTo>
                <a:lnTo>
                  <a:pt x="562051" y="15392"/>
                </a:lnTo>
                <a:lnTo>
                  <a:pt x="562311" y="16294"/>
                </a:lnTo>
                <a:lnTo>
                  <a:pt x="562381" y="39039"/>
                </a:lnTo>
                <a:lnTo>
                  <a:pt x="566381" y="39039"/>
                </a:lnTo>
                <a:lnTo>
                  <a:pt x="566381" y="15290"/>
                </a:lnTo>
                <a:lnTo>
                  <a:pt x="565941" y="13487"/>
                </a:lnTo>
                <a:close/>
              </a:path>
              <a:path w="634365" h="40005">
                <a:moveTo>
                  <a:pt x="561936" y="9944"/>
                </a:moveTo>
                <a:lnTo>
                  <a:pt x="557720" y="9944"/>
                </a:lnTo>
                <a:lnTo>
                  <a:pt x="556285" y="10286"/>
                </a:lnTo>
                <a:lnTo>
                  <a:pt x="553897" y="11658"/>
                </a:lnTo>
                <a:lnTo>
                  <a:pt x="552958" y="12699"/>
                </a:lnTo>
                <a:lnTo>
                  <a:pt x="552272" y="14084"/>
                </a:lnTo>
                <a:lnTo>
                  <a:pt x="555132" y="14084"/>
                </a:lnTo>
                <a:lnTo>
                  <a:pt x="556577" y="13487"/>
                </a:lnTo>
                <a:lnTo>
                  <a:pt x="565941" y="13487"/>
                </a:lnTo>
                <a:lnTo>
                  <a:pt x="565848" y="13106"/>
                </a:lnTo>
                <a:lnTo>
                  <a:pt x="563727" y="10566"/>
                </a:lnTo>
                <a:lnTo>
                  <a:pt x="561936" y="9944"/>
                </a:lnTo>
                <a:close/>
              </a:path>
              <a:path w="634365" h="40005">
                <a:moveTo>
                  <a:pt x="583603" y="9728"/>
                </a:moveTo>
                <a:lnTo>
                  <a:pt x="577507" y="9728"/>
                </a:lnTo>
                <a:lnTo>
                  <a:pt x="575208" y="10972"/>
                </a:lnTo>
                <a:lnTo>
                  <a:pt x="572287" y="15900"/>
                </a:lnTo>
                <a:lnTo>
                  <a:pt x="571563" y="19786"/>
                </a:lnTo>
                <a:lnTo>
                  <a:pt x="571563" y="30111"/>
                </a:lnTo>
                <a:lnTo>
                  <a:pt x="572287" y="33807"/>
                </a:lnTo>
                <a:lnTo>
                  <a:pt x="575208" y="38595"/>
                </a:lnTo>
                <a:lnTo>
                  <a:pt x="577481" y="39801"/>
                </a:lnTo>
                <a:lnTo>
                  <a:pt x="583336" y="39801"/>
                </a:lnTo>
                <a:lnTo>
                  <a:pt x="585482" y="38912"/>
                </a:lnTo>
                <a:lnTo>
                  <a:pt x="587569" y="36448"/>
                </a:lnTo>
                <a:lnTo>
                  <a:pt x="579056" y="36448"/>
                </a:lnTo>
                <a:lnTo>
                  <a:pt x="577723" y="35636"/>
                </a:lnTo>
                <a:lnTo>
                  <a:pt x="576084" y="32372"/>
                </a:lnTo>
                <a:lnTo>
                  <a:pt x="575719" y="30111"/>
                </a:lnTo>
                <a:lnTo>
                  <a:pt x="575665" y="24968"/>
                </a:lnTo>
                <a:lnTo>
                  <a:pt x="589356" y="24942"/>
                </a:lnTo>
                <a:lnTo>
                  <a:pt x="589399" y="21755"/>
                </a:lnTo>
                <a:lnTo>
                  <a:pt x="575665" y="21755"/>
                </a:lnTo>
                <a:lnTo>
                  <a:pt x="575784" y="18173"/>
                </a:lnTo>
                <a:lnTo>
                  <a:pt x="576084" y="16611"/>
                </a:lnTo>
                <a:lnTo>
                  <a:pt x="577748" y="13741"/>
                </a:lnTo>
                <a:lnTo>
                  <a:pt x="579031" y="13030"/>
                </a:lnTo>
                <a:lnTo>
                  <a:pt x="587341" y="13030"/>
                </a:lnTo>
                <a:lnTo>
                  <a:pt x="585800" y="10782"/>
                </a:lnTo>
                <a:lnTo>
                  <a:pt x="583603" y="9728"/>
                </a:lnTo>
                <a:close/>
              </a:path>
              <a:path w="634365" h="40005">
                <a:moveTo>
                  <a:pt x="589305" y="29400"/>
                </a:moveTo>
                <a:lnTo>
                  <a:pt x="585406" y="29400"/>
                </a:lnTo>
                <a:lnTo>
                  <a:pt x="585406" y="31711"/>
                </a:lnTo>
                <a:lnTo>
                  <a:pt x="584987" y="33375"/>
                </a:lnTo>
                <a:lnTo>
                  <a:pt x="583361" y="35826"/>
                </a:lnTo>
                <a:lnTo>
                  <a:pt x="582256" y="36448"/>
                </a:lnTo>
                <a:lnTo>
                  <a:pt x="587569" y="36448"/>
                </a:lnTo>
                <a:lnTo>
                  <a:pt x="588505" y="35344"/>
                </a:lnTo>
                <a:lnTo>
                  <a:pt x="589267" y="32765"/>
                </a:lnTo>
                <a:lnTo>
                  <a:pt x="589305" y="29400"/>
                </a:lnTo>
                <a:close/>
              </a:path>
              <a:path w="634365" h="40005">
                <a:moveTo>
                  <a:pt x="587341" y="13030"/>
                </a:moveTo>
                <a:lnTo>
                  <a:pt x="582282" y="13030"/>
                </a:lnTo>
                <a:lnTo>
                  <a:pt x="583438" y="13690"/>
                </a:lnTo>
                <a:lnTo>
                  <a:pt x="584974" y="16357"/>
                </a:lnTo>
                <a:lnTo>
                  <a:pt x="585323" y="18173"/>
                </a:lnTo>
                <a:lnTo>
                  <a:pt x="585355" y="21755"/>
                </a:lnTo>
                <a:lnTo>
                  <a:pt x="589399" y="21755"/>
                </a:lnTo>
                <a:lnTo>
                  <a:pt x="589407" y="18173"/>
                </a:lnTo>
                <a:lnTo>
                  <a:pt x="588683" y="14985"/>
                </a:lnTo>
                <a:lnTo>
                  <a:pt x="587341" y="13030"/>
                </a:lnTo>
                <a:close/>
              </a:path>
              <a:path w="634365" h="40005">
                <a:moveTo>
                  <a:pt x="597877" y="30467"/>
                </a:moveTo>
                <a:lnTo>
                  <a:pt x="593915" y="30467"/>
                </a:lnTo>
                <a:lnTo>
                  <a:pt x="593994" y="34175"/>
                </a:lnTo>
                <a:lnTo>
                  <a:pt x="594626" y="36106"/>
                </a:lnTo>
                <a:lnTo>
                  <a:pt x="597484" y="39065"/>
                </a:lnTo>
                <a:lnTo>
                  <a:pt x="599592" y="39801"/>
                </a:lnTo>
                <a:lnTo>
                  <a:pt x="605421" y="39801"/>
                </a:lnTo>
                <a:lnTo>
                  <a:pt x="607758" y="39014"/>
                </a:lnTo>
                <a:lnTo>
                  <a:pt x="610751" y="36194"/>
                </a:lnTo>
                <a:lnTo>
                  <a:pt x="601268" y="36194"/>
                </a:lnTo>
                <a:lnTo>
                  <a:pt x="599986" y="35788"/>
                </a:lnTo>
                <a:lnTo>
                  <a:pt x="598208" y="34175"/>
                </a:lnTo>
                <a:lnTo>
                  <a:pt x="597785" y="33007"/>
                </a:lnTo>
                <a:lnTo>
                  <a:pt x="597877" y="30467"/>
                </a:lnTo>
                <a:close/>
              </a:path>
              <a:path w="634365" h="40005">
                <a:moveTo>
                  <a:pt x="605447" y="9728"/>
                </a:moveTo>
                <a:lnTo>
                  <a:pt x="600075" y="9728"/>
                </a:lnTo>
                <a:lnTo>
                  <a:pt x="598030" y="10426"/>
                </a:lnTo>
                <a:lnTo>
                  <a:pt x="595109" y="13207"/>
                </a:lnTo>
                <a:lnTo>
                  <a:pt x="594449" y="14960"/>
                </a:lnTo>
                <a:lnTo>
                  <a:pt x="594445" y="20154"/>
                </a:lnTo>
                <a:lnTo>
                  <a:pt x="594893" y="21640"/>
                </a:lnTo>
                <a:lnTo>
                  <a:pt x="596938" y="24015"/>
                </a:lnTo>
                <a:lnTo>
                  <a:pt x="599186" y="25196"/>
                </a:lnTo>
                <a:lnTo>
                  <a:pt x="606183" y="27622"/>
                </a:lnTo>
                <a:lnTo>
                  <a:pt x="607910" y="29336"/>
                </a:lnTo>
                <a:lnTo>
                  <a:pt x="607910" y="33007"/>
                </a:lnTo>
                <a:lnTo>
                  <a:pt x="607546" y="33934"/>
                </a:lnTo>
                <a:lnTo>
                  <a:pt x="607424" y="34175"/>
                </a:lnTo>
                <a:lnTo>
                  <a:pt x="606577" y="34950"/>
                </a:lnTo>
                <a:lnTo>
                  <a:pt x="605701" y="35788"/>
                </a:lnTo>
                <a:lnTo>
                  <a:pt x="604494" y="36194"/>
                </a:lnTo>
                <a:lnTo>
                  <a:pt x="610751" y="36194"/>
                </a:lnTo>
                <a:lnTo>
                  <a:pt x="611047" y="35915"/>
                </a:lnTo>
                <a:lnTo>
                  <a:pt x="611792" y="33934"/>
                </a:lnTo>
                <a:lnTo>
                  <a:pt x="611873" y="28943"/>
                </a:lnTo>
                <a:lnTo>
                  <a:pt x="611441" y="27406"/>
                </a:lnTo>
                <a:lnTo>
                  <a:pt x="601560" y="21755"/>
                </a:lnTo>
                <a:lnTo>
                  <a:pt x="600113" y="21094"/>
                </a:lnTo>
                <a:lnTo>
                  <a:pt x="598995" y="20154"/>
                </a:lnTo>
                <a:lnTo>
                  <a:pt x="598690" y="19748"/>
                </a:lnTo>
                <a:lnTo>
                  <a:pt x="598271" y="18719"/>
                </a:lnTo>
                <a:lnTo>
                  <a:pt x="598182" y="16052"/>
                </a:lnTo>
                <a:lnTo>
                  <a:pt x="598563" y="14960"/>
                </a:lnTo>
                <a:lnTo>
                  <a:pt x="600138" y="13500"/>
                </a:lnTo>
                <a:lnTo>
                  <a:pt x="601306" y="13131"/>
                </a:lnTo>
                <a:lnTo>
                  <a:pt x="610371" y="13131"/>
                </a:lnTo>
                <a:lnTo>
                  <a:pt x="607542" y="10401"/>
                </a:lnTo>
                <a:lnTo>
                  <a:pt x="605447" y="9728"/>
                </a:lnTo>
                <a:close/>
              </a:path>
              <a:path w="634365" h="40005">
                <a:moveTo>
                  <a:pt x="610371" y="13131"/>
                </a:moveTo>
                <a:lnTo>
                  <a:pt x="604316" y="13131"/>
                </a:lnTo>
                <a:lnTo>
                  <a:pt x="605396" y="13525"/>
                </a:lnTo>
                <a:lnTo>
                  <a:pt x="606746" y="15049"/>
                </a:lnTo>
                <a:lnTo>
                  <a:pt x="607174" y="16332"/>
                </a:lnTo>
                <a:lnTo>
                  <a:pt x="607250" y="18046"/>
                </a:lnTo>
                <a:lnTo>
                  <a:pt x="611047" y="18046"/>
                </a:lnTo>
                <a:lnTo>
                  <a:pt x="611016" y="14960"/>
                </a:lnTo>
                <a:lnTo>
                  <a:pt x="610371" y="13131"/>
                </a:lnTo>
                <a:close/>
              </a:path>
              <a:path w="634365" h="40005">
                <a:moveTo>
                  <a:pt x="620369" y="30467"/>
                </a:moveTo>
                <a:lnTo>
                  <a:pt x="616419" y="30467"/>
                </a:lnTo>
                <a:lnTo>
                  <a:pt x="616498" y="34175"/>
                </a:lnTo>
                <a:lnTo>
                  <a:pt x="617131" y="36106"/>
                </a:lnTo>
                <a:lnTo>
                  <a:pt x="619988" y="39065"/>
                </a:lnTo>
                <a:lnTo>
                  <a:pt x="622096" y="39801"/>
                </a:lnTo>
                <a:lnTo>
                  <a:pt x="627913" y="39801"/>
                </a:lnTo>
                <a:lnTo>
                  <a:pt x="630262" y="39014"/>
                </a:lnTo>
                <a:lnTo>
                  <a:pt x="633244" y="36194"/>
                </a:lnTo>
                <a:lnTo>
                  <a:pt x="623773" y="36194"/>
                </a:lnTo>
                <a:lnTo>
                  <a:pt x="622477" y="35788"/>
                </a:lnTo>
                <a:lnTo>
                  <a:pt x="620712" y="34175"/>
                </a:lnTo>
                <a:lnTo>
                  <a:pt x="620277" y="33007"/>
                </a:lnTo>
                <a:lnTo>
                  <a:pt x="620369" y="30467"/>
                </a:lnTo>
                <a:close/>
              </a:path>
              <a:path w="634365" h="40005">
                <a:moveTo>
                  <a:pt x="627951" y="9728"/>
                </a:moveTo>
                <a:lnTo>
                  <a:pt x="622566" y="9728"/>
                </a:lnTo>
                <a:lnTo>
                  <a:pt x="620534" y="10426"/>
                </a:lnTo>
                <a:lnTo>
                  <a:pt x="617613" y="13207"/>
                </a:lnTo>
                <a:lnTo>
                  <a:pt x="616953" y="14960"/>
                </a:lnTo>
                <a:lnTo>
                  <a:pt x="616948" y="20154"/>
                </a:lnTo>
                <a:lnTo>
                  <a:pt x="617385" y="21640"/>
                </a:lnTo>
                <a:lnTo>
                  <a:pt x="619429" y="24015"/>
                </a:lnTo>
                <a:lnTo>
                  <a:pt x="621677" y="25196"/>
                </a:lnTo>
                <a:lnTo>
                  <a:pt x="628688" y="27622"/>
                </a:lnTo>
                <a:lnTo>
                  <a:pt x="630415" y="29336"/>
                </a:lnTo>
                <a:lnTo>
                  <a:pt x="630415" y="33007"/>
                </a:lnTo>
                <a:lnTo>
                  <a:pt x="630050" y="33934"/>
                </a:lnTo>
                <a:lnTo>
                  <a:pt x="629929" y="34175"/>
                </a:lnTo>
                <a:lnTo>
                  <a:pt x="628192" y="35788"/>
                </a:lnTo>
                <a:lnTo>
                  <a:pt x="626986" y="36194"/>
                </a:lnTo>
                <a:lnTo>
                  <a:pt x="633244" y="36194"/>
                </a:lnTo>
                <a:lnTo>
                  <a:pt x="633539" y="35915"/>
                </a:lnTo>
                <a:lnTo>
                  <a:pt x="634283" y="33934"/>
                </a:lnTo>
                <a:lnTo>
                  <a:pt x="634365" y="28943"/>
                </a:lnTo>
                <a:lnTo>
                  <a:pt x="633945" y="27406"/>
                </a:lnTo>
                <a:lnTo>
                  <a:pt x="624052" y="21755"/>
                </a:lnTo>
                <a:lnTo>
                  <a:pt x="622617" y="21094"/>
                </a:lnTo>
                <a:lnTo>
                  <a:pt x="621499" y="20154"/>
                </a:lnTo>
                <a:lnTo>
                  <a:pt x="621195" y="19748"/>
                </a:lnTo>
                <a:lnTo>
                  <a:pt x="620776" y="18719"/>
                </a:lnTo>
                <a:lnTo>
                  <a:pt x="620674" y="16052"/>
                </a:lnTo>
                <a:lnTo>
                  <a:pt x="621068" y="14960"/>
                </a:lnTo>
                <a:lnTo>
                  <a:pt x="622642" y="13500"/>
                </a:lnTo>
                <a:lnTo>
                  <a:pt x="623798" y="13131"/>
                </a:lnTo>
                <a:lnTo>
                  <a:pt x="632876" y="13131"/>
                </a:lnTo>
                <a:lnTo>
                  <a:pt x="630034" y="10401"/>
                </a:lnTo>
                <a:lnTo>
                  <a:pt x="627951" y="9728"/>
                </a:lnTo>
                <a:close/>
              </a:path>
              <a:path w="634365" h="40005">
                <a:moveTo>
                  <a:pt x="632876" y="13131"/>
                </a:moveTo>
                <a:lnTo>
                  <a:pt x="626821" y="13131"/>
                </a:lnTo>
                <a:lnTo>
                  <a:pt x="627900" y="13525"/>
                </a:lnTo>
                <a:lnTo>
                  <a:pt x="629238" y="15049"/>
                </a:lnTo>
                <a:lnTo>
                  <a:pt x="629666" y="16332"/>
                </a:lnTo>
                <a:lnTo>
                  <a:pt x="629754" y="18046"/>
                </a:lnTo>
                <a:lnTo>
                  <a:pt x="633552" y="18046"/>
                </a:lnTo>
                <a:lnTo>
                  <a:pt x="633520" y="14960"/>
                </a:lnTo>
                <a:lnTo>
                  <a:pt x="632876" y="13131"/>
                </a:lnTo>
                <a:close/>
              </a:path>
            </a:pathLst>
          </a:custGeom>
          <a:solidFill>
            <a:srgbClr val="4B4B4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" name="object 40"/>
          <p:cNvSpPr/>
          <p:nvPr/>
        </p:nvSpPr>
        <p:spPr>
          <a:xfrm>
            <a:off x="12153565" y="3367114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24" y="0"/>
                </a:lnTo>
                <a:lnTo>
                  <a:pt x="0" y="2336"/>
                </a:lnTo>
                <a:lnTo>
                  <a:pt x="0" y="8089"/>
                </a:lnTo>
                <a:lnTo>
                  <a:pt x="2324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1" name="object 41"/>
          <p:cNvSpPr/>
          <p:nvPr/>
        </p:nvSpPr>
        <p:spPr>
          <a:xfrm>
            <a:off x="12727586" y="3367112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36" y="0"/>
                </a:lnTo>
                <a:lnTo>
                  <a:pt x="0" y="2336"/>
                </a:lnTo>
                <a:lnTo>
                  <a:pt x="0" y="8089"/>
                </a:lnTo>
                <a:lnTo>
                  <a:pt x="2336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2" name="object 42"/>
          <p:cNvSpPr/>
          <p:nvPr/>
        </p:nvSpPr>
        <p:spPr>
          <a:xfrm>
            <a:off x="11503934" y="3965250"/>
            <a:ext cx="655582" cy="82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3" name="object 43"/>
          <p:cNvSpPr/>
          <p:nvPr/>
        </p:nvSpPr>
        <p:spPr>
          <a:xfrm>
            <a:off x="11504604" y="3543930"/>
            <a:ext cx="722254" cy="297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4" name="object 44"/>
          <p:cNvSpPr/>
          <p:nvPr/>
        </p:nvSpPr>
        <p:spPr>
          <a:xfrm>
            <a:off x="12753476" y="4141777"/>
            <a:ext cx="264060" cy="47115"/>
          </a:xfrm>
          <a:custGeom>
            <a:avLst/>
            <a:gdLst/>
            <a:ahLst/>
            <a:cxnLst/>
            <a:rect l="l" t="t" r="r" b="b"/>
            <a:pathLst>
              <a:path w="306069" h="54610">
                <a:moveTo>
                  <a:pt x="20561" y="30213"/>
                </a:moveTo>
                <a:lnTo>
                  <a:pt x="11061" y="30213"/>
                </a:lnTo>
                <a:lnTo>
                  <a:pt x="13614" y="30289"/>
                </a:lnTo>
                <a:lnTo>
                  <a:pt x="14808" y="30657"/>
                </a:lnTo>
                <a:lnTo>
                  <a:pt x="18770" y="36194"/>
                </a:lnTo>
                <a:lnTo>
                  <a:pt x="20713" y="39484"/>
                </a:lnTo>
                <a:lnTo>
                  <a:pt x="24904" y="48539"/>
                </a:lnTo>
                <a:lnTo>
                  <a:pt x="26098" y="51079"/>
                </a:lnTo>
                <a:lnTo>
                  <a:pt x="27368" y="54216"/>
                </a:lnTo>
                <a:lnTo>
                  <a:pt x="32753" y="52425"/>
                </a:lnTo>
                <a:lnTo>
                  <a:pt x="31927" y="49733"/>
                </a:lnTo>
                <a:lnTo>
                  <a:pt x="29908" y="44945"/>
                </a:lnTo>
                <a:lnTo>
                  <a:pt x="25425" y="35890"/>
                </a:lnTo>
                <a:lnTo>
                  <a:pt x="22961" y="32600"/>
                </a:lnTo>
                <a:lnTo>
                  <a:pt x="20561" y="30213"/>
                </a:lnTo>
                <a:close/>
              </a:path>
              <a:path w="306069" h="54610">
                <a:moveTo>
                  <a:pt x="33350" y="2019"/>
                </a:moveTo>
                <a:lnTo>
                  <a:pt x="10922" y="2019"/>
                </a:lnTo>
                <a:lnTo>
                  <a:pt x="0" y="53327"/>
                </a:lnTo>
                <a:lnTo>
                  <a:pt x="6134" y="53327"/>
                </a:lnTo>
                <a:lnTo>
                  <a:pt x="11061" y="30213"/>
                </a:lnTo>
                <a:lnTo>
                  <a:pt x="30505" y="30213"/>
                </a:lnTo>
                <a:lnTo>
                  <a:pt x="34970" y="26403"/>
                </a:lnTo>
                <a:lnTo>
                  <a:pt x="11963" y="26403"/>
                </a:lnTo>
                <a:lnTo>
                  <a:pt x="16002" y="7175"/>
                </a:lnTo>
                <a:lnTo>
                  <a:pt x="38214" y="7175"/>
                </a:lnTo>
                <a:lnTo>
                  <a:pt x="38214" y="5753"/>
                </a:lnTo>
                <a:lnTo>
                  <a:pt x="33350" y="2019"/>
                </a:lnTo>
                <a:close/>
              </a:path>
              <a:path w="306069" h="54610">
                <a:moveTo>
                  <a:pt x="38214" y="7175"/>
                </a:moveTo>
                <a:lnTo>
                  <a:pt x="28790" y="7175"/>
                </a:lnTo>
                <a:lnTo>
                  <a:pt x="31711" y="9499"/>
                </a:lnTo>
                <a:lnTo>
                  <a:pt x="31711" y="18694"/>
                </a:lnTo>
                <a:lnTo>
                  <a:pt x="29616" y="21831"/>
                </a:lnTo>
                <a:lnTo>
                  <a:pt x="24828" y="25882"/>
                </a:lnTo>
                <a:lnTo>
                  <a:pt x="21983" y="26403"/>
                </a:lnTo>
                <a:lnTo>
                  <a:pt x="34970" y="26403"/>
                </a:lnTo>
                <a:lnTo>
                  <a:pt x="38214" y="23634"/>
                </a:lnTo>
                <a:lnTo>
                  <a:pt x="38214" y="7175"/>
                </a:lnTo>
                <a:close/>
              </a:path>
              <a:path w="306069" h="54610">
                <a:moveTo>
                  <a:pt x="70002" y="15112"/>
                </a:moveTo>
                <a:lnTo>
                  <a:pt x="58483" y="15112"/>
                </a:lnTo>
                <a:lnTo>
                  <a:pt x="54444" y="16827"/>
                </a:lnTo>
                <a:lnTo>
                  <a:pt x="50698" y="20332"/>
                </a:lnTo>
                <a:lnTo>
                  <a:pt x="45237" y="25311"/>
                </a:lnTo>
                <a:lnTo>
                  <a:pt x="42481" y="33502"/>
                </a:lnTo>
                <a:lnTo>
                  <a:pt x="42563" y="49288"/>
                </a:lnTo>
                <a:lnTo>
                  <a:pt x="47790" y="54152"/>
                </a:lnTo>
                <a:lnTo>
                  <a:pt x="62141" y="54152"/>
                </a:lnTo>
                <a:lnTo>
                  <a:pt x="66040" y="52425"/>
                </a:lnTo>
                <a:lnTo>
                  <a:pt x="69114" y="49288"/>
                </a:lnTo>
                <a:lnTo>
                  <a:pt x="52425" y="49288"/>
                </a:lnTo>
                <a:lnTo>
                  <a:pt x="48983" y="46520"/>
                </a:lnTo>
                <a:lnTo>
                  <a:pt x="48983" y="39865"/>
                </a:lnTo>
                <a:lnTo>
                  <a:pt x="49136" y="38290"/>
                </a:lnTo>
                <a:lnTo>
                  <a:pt x="49504" y="36563"/>
                </a:lnTo>
                <a:lnTo>
                  <a:pt x="62835" y="36563"/>
                </a:lnTo>
                <a:lnTo>
                  <a:pt x="67081" y="35369"/>
                </a:lnTo>
                <a:lnTo>
                  <a:pt x="70464" y="32232"/>
                </a:lnTo>
                <a:lnTo>
                  <a:pt x="51523" y="32232"/>
                </a:lnTo>
                <a:lnTo>
                  <a:pt x="50482" y="32156"/>
                </a:lnTo>
                <a:lnTo>
                  <a:pt x="52425" y="24510"/>
                </a:lnTo>
                <a:lnTo>
                  <a:pt x="57289" y="19748"/>
                </a:lnTo>
                <a:lnTo>
                  <a:pt x="73660" y="19748"/>
                </a:lnTo>
                <a:lnTo>
                  <a:pt x="73660" y="18922"/>
                </a:lnTo>
                <a:lnTo>
                  <a:pt x="70002" y="15112"/>
                </a:lnTo>
                <a:close/>
              </a:path>
              <a:path w="306069" h="54610">
                <a:moveTo>
                  <a:pt x="67310" y="45021"/>
                </a:moveTo>
                <a:lnTo>
                  <a:pt x="63792" y="48158"/>
                </a:lnTo>
                <a:lnTo>
                  <a:pt x="61023" y="49288"/>
                </a:lnTo>
                <a:lnTo>
                  <a:pt x="69114" y="49288"/>
                </a:lnTo>
                <a:lnTo>
                  <a:pt x="69773" y="48615"/>
                </a:lnTo>
                <a:lnTo>
                  <a:pt x="67310" y="45021"/>
                </a:lnTo>
                <a:close/>
              </a:path>
              <a:path w="306069" h="54610">
                <a:moveTo>
                  <a:pt x="62835" y="36563"/>
                </a:moveTo>
                <a:lnTo>
                  <a:pt x="49504" y="36563"/>
                </a:lnTo>
                <a:lnTo>
                  <a:pt x="52717" y="36715"/>
                </a:lnTo>
                <a:lnTo>
                  <a:pt x="62293" y="36715"/>
                </a:lnTo>
                <a:lnTo>
                  <a:pt x="62835" y="36563"/>
                </a:lnTo>
                <a:close/>
              </a:path>
              <a:path w="306069" h="54610">
                <a:moveTo>
                  <a:pt x="73660" y="19748"/>
                </a:moveTo>
                <a:lnTo>
                  <a:pt x="66179" y="19748"/>
                </a:lnTo>
                <a:lnTo>
                  <a:pt x="67754" y="22047"/>
                </a:lnTo>
                <a:lnTo>
                  <a:pt x="67754" y="26733"/>
                </a:lnTo>
                <a:lnTo>
                  <a:pt x="67081" y="28219"/>
                </a:lnTo>
                <a:lnTo>
                  <a:pt x="63944" y="31343"/>
                </a:lnTo>
                <a:lnTo>
                  <a:pt x="61023" y="32232"/>
                </a:lnTo>
                <a:lnTo>
                  <a:pt x="70464" y="32232"/>
                </a:lnTo>
                <a:lnTo>
                  <a:pt x="72313" y="30518"/>
                </a:lnTo>
                <a:lnTo>
                  <a:pt x="73660" y="27851"/>
                </a:lnTo>
                <a:lnTo>
                  <a:pt x="73660" y="19748"/>
                </a:lnTo>
                <a:close/>
              </a:path>
              <a:path w="306069" h="54610">
                <a:moveTo>
                  <a:pt x="87503" y="15112"/>
                </a:moveTo>
                <a:lnTo>
                  <a:pt x="81584" y="16370"/>
                </a:lnTo>
                <a:lnTo>
                  <a:pt x="87045" y="53695"/>
                </a:lnTo>
                <a:lnTo>
                  <a:pt x="92811" y="53695"/>
                </a:lnTo>
                <a:lnTo>
                  <a:pt x="96650" y="47116"/>
                </a:lnTo>
                <a:lnTo>
                  <a:pt x="91160" y="47116"/>
                </a:lnTo>
                <a:lnTo>
                  <a:pt x="91126" y="44945"/>
                </a:lnTo>
                <a:lnTo>
                  <a:pt x="91008" y="43154"/>
                </a:lnTo>
                <a:lnTo>
                  <a:pt x="87503" y="15112"/>
                </a:lnTo>
                <a:close/>
              </a:path>
              <a:path w="306069" h="54610">
                <a:moveTo>
                  <a:pt x="108216" y="16078"/>
                </a:moveTo>
                <a:lnTo>
                  <a:pt x="94449" y="40830"/>
                </a:lnTo>
                <a:lnTo>
                  <a:pt x="92951" y="43446"/>
                </a:lnTo>
                <a:lnTo>
                  <a:pt x="92202" y="44945"/>
                </a:lnTo>
                <a:lnTo>
                  <a:pt x="91313" y="47116"/>
                </a:lnTo>
                <a:lnTo>
                  <a:pt x="96650" y="47116"/>
                </a:lnTo>
                <a:lnTo>
                  <a:pt x="114719" y="16154"/>
                </a:lnTo>
                <a:lnTo>
                  <a:pt x="108216" y="16078"/>
                </a:lnTo>
                <a:close/>
              </a:path>
              <a:path w="306069" h="54610">
                <a:moveTo>
                  <a:pt x="129298" y="15252"/>
                </a:moveTo>
                <a:lnTo>
                  <a:pt x="122948" y="16230"/>
                </a:lnTo>
                <a:lnTo>
                  <a:pt x="115023" y="53327"/>
                </a:lnTo>
                <a:lnTo>
                  <a:pt x="121221" y="53327"/>
                </a:lnTo>
                <a:lnTo>
                  <a:pt x="129298" y="15252"/>
                </a:lnTo>
                <a:close/>
              </a:path>
              <a:path w="306069" h="54610">
                <a:moveTo>
                  <a:pt x="131102" y="0"/>
                </a:moveTo>
                <a:lnTo>
                  <a:pt x="126022" y="0"/>
                </a:lnTo>
                <a:lnTo>
                  <a:pt x="124063" y="2019"/>
                </a:lnTo>
                <a:lnTo>
                  <a:pt x="123990" y="7099"/>
                </a:lnTo>
                <a:lnTo>
                  <a:pt x="126022" y="9118"/>
                </a:lnTo>
                <a:lnTo>
                  <a:pt x="131102" y="9118"/>
                </a:lnTo>
                <a:lnTo>
                  <a:pt x="133121" y="7099"/>
                </a:lnTo>
                <a:lnTo>
                  <a:pt x="133121" y="2019"/>
                </a:lnTo>
                <a:lnTo>
                  <a:pt x="131102" y="0"/>
                </a:lnTo>
                <a:close/>
              </a:path>
              <a:path w="306069" h="54610">
                <a:moveTo>
                  <a:pt x="135432" y="46291"/>
                </a:moveTo>
                <a:lnTo>
                  <a:pt x="133045" y="50787"/>
                </a:lnTo>
                <a:lnTo>
                  <a:pt x="136334" y="53098"/>
                </a:lnTo>
                <a:lnTo>
                  <a:pt x="141198" y="54368"/>
                </a:lnTo>
                <a:lnTo>
                  <a:pt x="155257" y="54368"/>
                </a:lnTo>
                <a:lnTo>
                  <a:pt x="161709" y="49809"/>
                </a:lnTo>
                <a:lnTo>
                  <a:pt x="142392" y="49809"/>
                </a:lnTo>
                <a:lnTo>
                  <a:pt x="138798" y="48615"/>
                </a:lnTo>
                <a:lnTo>
                  <a:pt x="135432" y="46291"/>
                </a:lnTo>
                <a:close/>
              </a:path>
              <a:path w="306069" h="54610">
                <a:moveTo>
                  <a:pt x="158242" y="14579"/>
                </a:moveTo>
                <a:lnTo>
                  <a:pt x="145300" y="14579"/>
                </a:lnTo>
                <a:lnTo>
                  <a:pt x="139179" y="19443"/>
                </a:lnTo>
                <a:lnTo>
                  <a:pt x="139179" y="30518"/>
                </a:lnTo>
                <a:lnTo>
                  <a:pt x="141274" y="33058"/>
                </a:lnTo>
                <a:lnTo>
                  <a:pt x="150850" y="37236"/>
                </a:lnTo>
                <a:lnTo>
                  <a:pt x="154508" y="38887"/>
                </a:lnTo>
                <a:lnTo>
                  <a:pt x="155549" y="40462"/>
                </a:lnTo>
                <a:lnTo>
                  <a:pt x="155549" y="47345"/>
                </a:lnTo>
                <a:lnTo>
                  <a:pt x="151663" y="49809"/>
                </a:lnTo>
                <a:lnTo>
                  <a:pt x="161709" y="49809"/>
                </a:lnTo>
                <a:lnTo>
                  <a:pt x="162140" y="49504"/>
                </a:lnTo>
                <a:lnTo>
                  <a:pt x="162084" y="37236"/>
                </a:lnTo>
                <a:lnTo>
                  <a:pt x="160045" y="34480"/>
                </a:lnTo>
                <a:lnTo>
                  <a:pt x="146431" y="28638"/>
                </a:lnTo>
                <a:lnTo>
                  <a:pt x="145529" y="27292"/>
                </a:lnTo>
                <a:lnTo>
                  <a:pt x="145529" y="21247"/>
                </a:lnTo>
                <a:lnTo>
                  <a:pt x="149123" y="19215"/>
                </a:lnTo>
                <a:lnTo>
                  <a:pt x="164171" y="19215"/>
                </a:lnTo>
                <a:lnTo>
                  <a:pt x="165125" y="17424"/>
                </a:lnTo>
                <a:lnTo>
                  <a:pt x="162356" y="15633"/>
                </a:lnTo>
                <a:lnTo>
                  <a:pt x="158242" y="14579"/>
                </a:lnTo>
                <a:close/>
              </a:path>
              <a:path w="306069" h="54610">
                <a:moveTo>
                  <a:pt x="164171" y="19215"/>
                </a:moveTo>
                <a:lnTo>
                  <a:pt x="157276" y="19215"/>
                </a:lnTo>
                <a:lnTo>
                  <a:pt x="159816" y="20345"/>
                </a:lnTo>
                <a:lnTo>
                  <a:pt x="162737" y="21907"/>
                </a:lnTo>
                <a:lnTo>
                  <a:pt x="164171" y="19215"/>
                </a:lnTo>
                <a:close/>
              </a:path>
              <a:path w="306069" h="54610">
                <a:moveTo>
                  <a:pt x="186143" y="15252"/>
                </a:moveTo>
                <a:lnTo>
                  <a:pt x="179793" y="16230"/>
                </a:lnTo>
                <a:lnTo>
                  <a:pt x="171856" y="53327"/>
                </a:lnTo>
                <a:lnTo>
                  <a:pt x="178066" y="53327"/>
                </a:lnTo>
                <a:lnTo>
                  <a:pt x="186143" y="15252"/>
                </a:lnTo>
                <a:close/>
              </a:path>
              <a:path w="306069" h="54610">
                <a:moveTo>
                  <a:pt x="187934" y="0"/>
                </a:moveTo>
                <a:lnTo>
                  <a:pt x="182854" y="0"/>
                </a:lnTo>
                <a:lnTo>
                  <a:pt x="180908" y="2019"/>
                </a:lnTo>
                <a:lnTo>
                  <a:pt x="180835" y="7099"/>
                </a:lnTo>
                <a:lnTo>
                  <a:pt x="182854" y="9118"/>
                </a:lnTo>
                <a:lnTo>
                  <a:pt x="187934" y="9118"/>
                </a:lnTo>
                <a:lnTo>
                  <a:pt x="189953" y="7099"/>
                </a:lnTo>
                <a:lnTo>
                  <a:pt x="189953" y="2019"/>
                </a:lnTo>
                <a:lnTo>
                  <a:pt x="187934" y="0"/>
                </a:lnTo>
                <a:close/>
              </a:path>
              <a:path w="306069" h="54610">
                <a:moveTo>
                  <a:pt x="222872" y="14960"/>
                </a:moveTo>
                <a:lnTo>
                  <a:pt x="214185" y="14960"/>
                </a:lnTo>
                <a:lnTo>
                  <a:pt x="205966" y="16920"/>
                </a:lnTo>
                <a:lnTo>
                  <a:pt x="199399" y="22342"/>
                </a:lnTo>
                <a:lnTo>
                  <a:pt x="195047" y="30541"/>
                </a:lnTo>
                <a:lnTo>
                  <a:pt x="193471" y="40830"/>
                </a:lnTo>
                <a:lnTo>
                  <a:pt x="193471" y="49288"/>
                </a:lnTo>
                <a:lnTo>
                  <a:pt x="198031" y="54292"/>
                </a:lnTo>
                <a:lnTo>
                  <a:pt x="206108" y="54292"/>
                </a:lnTo>
                <a:lnTo>
                  <a:pt x="214490" y="52291"/>
                </a:lnTo>
                <a:lnTo>
                  <a:pt x="217895" y="49441"/>
                </a:lnTo>
                <a:lnTo>
                  <a:pt x="202526" y="49441"/>
                </a:lnTo>
                <a:lnTo>
                  <a:pt x="199910" y="47040"/>
                </a:lnTo>
                <a:lnTo>
                  <a:pt x="199910" y="29095"/>
                </a:lnTo>
                <a:lnTo>
                  <a:pt x="204762" y="19748"/>
                </a:lnTo>
                <a:lnTo>
                  <a:pt x="226346" y="19748"/>
                </a:lnTo>
                <a:lnTo>
                  <a:pt x="222872" y="14960"/>
                </a:lnTo>
                <a:close/>
              </a:path>
              <a:path w="306069" h="54610">
                <a:moveTo>
                  <a:pt x="226346" y="19748"/>
                </a:moveTo>
                <a:lnTo>
                  <a:pt x="217030" y="19748"/>
                </a:lnTo>
                <a:lnTo>
                  <a:pt x="220395" y="21907"/>
                </a:lnTo>
                <a:lnTo>
                  <a:pt x="220395" y="39255"/>
                </a:lnTo>
                <a:lnTo>
                  <a:pt x="215836" y="49441"/>
                </a:lnTo>
                <a:lnTo>
                  <a:pt x="217895" y="49441"/>
                </a:lnTo>
                <a:lnTo>
                  <a:pt x="221043" y="46805"/>
                </a:lnTo>
                <a:lnTo>
                  <a:pt x="225310" y="38615"/>
                </a:lnTo>
                <a:lnTo>
                  <a:pt x="226744" y="29095"/>
                </a:lnTo>
                <a:lnTo>
                  <a:pt x="226834" y="20421"/>
                </a:lnTo>
                <a:lnTo>
                  <a:pt x="226346" y="19748"/>
                </a:lnTo>
                <a:close/>
              </a:path>
              <a:path w="306069" h="54610">
                <a:moveTo>
                  <a:pt x="245681" y="14960"/>
                </a:moveTo>
                <a:lnTo>
                  <a:pt x="240220" y="17500"/>
                </a:lnTo>
                <a:lnTo>
                  <a:pt x="240957" y="20345"/>
                </a:lnTo>
                <a:lnTo>
                  <a:pt x="240957" y="21907"/>
                </a:lnTo>
                <a:lnTo>
                  <a:pt x="239915" y="26695"/>
                </a:lnTo>
                <a:lnTo>
                  <a:pt x="234238" y="53327"/>
                </a:lnTo>
                <a:lnTo>
                  <a:pt x="239915" y="53327"/>
                </a:lnTo>
                <a:lnTo>
                  <a:pt x="245084" y="29019"/>
                </a:lnTo>
                <a:lnTo>
                  <a:pt x="249724" y="23190"/>
                </a:lnTo>
                <a:lnTo>
                  <a:pt x="246049" y="23190"/>
                </a:lnTo>
                <a:lnTo>
                  <a:pt x="247027" y="19367"/>
                </a:lnTo>
                <a:lnTo>
                  <a:pt x="246494" y="17348"/>
                </a:lnTo>
                <a:lnTo>
                  <a:pt x="245681" y="14960"/>
                </a:lnTo>
                <a:close/>
              </a:path>
              <a:path w="306069" h="54610">
                <a:moveTo>
                  <a:pt x="267881" y="20345"/>
                </a:moveTo>
                <a:lnTo>
                  <a:pt x="260413" y="20345"/>
                </a:lnTo>
                <a:lnTo>
                  <a:pt x="261683" y="21615"/>
                </a:lnTo>
                <a:lnTo>
                  <a:pt x="261673" y="25057"/>
                </a:lnTo>
                <a:lnTo>
                  <a:pt x="261531" y="26174"/>
                </a:lnTo>
                <a:lnTo>
                  <a:pt x="261086" y="28117"/>
                </a:lnTo>
                <a:lnTo>
                  <a:pt x="255701" y="53327"/>
                </a:lnTo>
                <a:lnTo>
                  <a:pt x="261607" y="53327"/>
                </a:lnTo>
                <a:lnTo>
                  <a:pt x="267679" y="24980"/>
                </a:lnTo>
                <a:lnTo>
                  <a:pt x="267817" y="24231"/>
                </a:lnTo>
                <a:lnTo>
                  <a:pt x="267881" y="20345"/>
                </a:lnTo>
                <a:close/>
              </a:path>
              <a:path w="306069" h="54610">
                <a:moveTo>
                  <a:pt x="265049" y="15252"/>
                </a:moveTo>
                <a:lnTo>
                  <a:pt x="255701" y="15252"/>
                </a:lnTo>
                <a:lnTo>
                  <a:pt x="250088" y="17792"/>
                </a:lnTo>
                <a:lnTo>
                  <a:pt x="246049" y="23190"/>
                </a:lnTo>
                <a:lnTo>
                  <a:pt x="249724" y="23190"/>
                </a:lnTo>
                <a:lnTo>
                  <a:pt x="250088" y="22732"/>
                </a:lnTo>
                <a:lnTo>
                  <a:pt x="255104" y="20345"/>
                </a:lnTo>
                <a:lnTo>
                  <a:pt x="267881" y="20345"/>
                </a:lnTo>
                <a:lnTo>
                  <a:pt x="267881" y="18097"/>
                </a:lnTo>
                <a:lnTo>
                  <a:pt x="265049" y="15252"/>
                </a:lnTo>
                <a:close/>
              </a:path>
              <a:path w="306069" h="54610">
                <a:moveTo>
                  <a:pt x="275818" y="46291"/>
                </a:moveTo>
                <a:lnTo>
                  <a:pt x="273431" y="50787"/>
                </a:lnTo>
                <a:lnTo>
                  <a:pt x="276720" y="53098"/>
                </a:lnTo>
                <a:lnTo>
                  <a:pt x="281571" y="54368"/>
                </a:lnTo>
                <a:lnTo>
                  <a:pt x="295643" y="54368"/>
                </a:lnTo>
                <a:lnTo>
                  <a:pt x="302083" y="49809"/>
                </a:lnTo>
                <a:lnTo>
                  <a:pt x="282778" y="49809"/>
                </a:lnTo>
                <a:lnTo>
                  <a:pt x="279184" y="48615"/>
                </a:lnTo>
                <a:lnTo>
                  <a:pt x="275818" y="46291"/>
                </a:lnTo>
                <a:close/>
              </a:path>
              <a:path w="306069" h="54610">
                <a:moveTo>
                  <a:pt x="298627" y="14579"/>
                </a:moveTo>
                <a:lnTo>
                  <a:pt x="285686" y="14579"/>
                </a:lnTo>
                <a:lnTo>
                  <a:pt x="279565" y="19443"/>
                </a:lnTo>
                <a:lnTo>
                  <a:pt x="279565" y="30518"/>
                </a:lnTo>
                <a:lnTo>
                  <a:pt x="281647" y="33058"/>
                </a:lnTo>
                <a:lnTo>
                  <a:pt x="286816" y="35293"/>
                </a:lnTo>
                <a:lnTo>
                  <a:pt x="294894" y="38887"/>
                </a:lnTo>
                <a:lnTo>
                  <a:pt x="295935" y="40462"/>
                </a:lnTo>
                <a:lnTo>
                  <a:pt x="295935" y="47345"/>
                </a:lnTo>
                <a:lnTo>
                  <a:pt x="292049" y="49809"/>
                </a:lnTo>
                <a:lnTo>
                  <a:pt x="302083" y="49809"/>
                </a:lnTo>
                <a:lnTo>
                  <a:pt x="302514" y="49504"/>
                </a:lnTo>
                <a:lnTo>
                  <a:pt x="302457" y="37236"/>
                </a:lnTo>
                <a:lnTo>
                  <a:pt x="300418" y="34480"/>
                </a:lnTo>
                <a:lnTo>
                  <a:pt x="286816" y="28638"/>
                </a:lnTo>
                <a:lnTo>
                  <a:pt x="285915" y="27292"/>
                </a:lnTo>
                <a:lnTo>
                  <a:pt x="285915" y="21247"/>
                </a:lnTo>
                <a:lnTo>
                  <a:pt x="289509" y="19215"/>
                </a:lnTo>
                <a:lnTo>
                  <a:pt x="304557" y="19215"/>
                </a:lnTo>
                <a:lnTo>
                  <a:pt x="305511" y="17424"/>
                </a:lnTo>
                <a:lnTo>
                  <a:pt x="302742" y="15633"/>
                </a:lnTo>
                <a:lnTo>
                  <a:pt x="298627" y="14579"/>
                </a:lnTo>
                <a:close/>
              </a:path>
              <a:path w="306069" h="54610">
                <a:moveTo>
                  <a:pt x="304557" y="19215"/>
                </a:moveTo>
                <a:lnTo>
                  <a:pt x="297662" y="19215"/>
                </a:lnTo>
                <a:lnTo>
                  <a:pt x="300202" y="20345"/>
                </a:lnTo>
                <a:lnTo>
                  <a:pt x="303123" y="21907"/>
                </a:lnTo>
                <a:lnTo>
                  <a:pt x="304557" y="19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5" name="object 45"/>
          <p:cNvSpPr/>
          <p:nvPr/>
        </p:nvSpPr>
        <p:spPr>
          <a:xfrm>
            <a:off x="11455574" y="4564947"/>
            <a:ext cx="1644077" cy="0"/>
          </a:xfrm>
          <a:custGeom>
            <a:avLst/>
            <a:gdLst/>
            <a:ahLst/>
            <a:cxnLst/>
            <a:rect l="l" t="t" r="r" b="b"/>
            <a:pathLst>
              <a:path w="1905634">
                <a:moveTo>
                  <a:pt x="0" y="0"/>
                </a:moveTo>
                <a:lnTo>
                  <a:pt x="19055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6" name="object 46"/>
          <p:cNvSpPr/>
          <p:nvPr/>
        </p:nvSpPr>
        <p:spPr>
          <a:xfrm>
            <a:off x="12699387" y="1288412"/>
            <a:ext cx="0" cy="1332355"/>
          </a:xfrm>
          <a:custGeom>
            <a:avLst/>
            <a:gdLst/>
            <a:ahLst/>
            <a:cxnLst/>
            <a:rect l="l" t="t" r="r" b="b"/>
            <a:pathLst>
              <a:path h="1544320">
                <a:moveTo>
                  <a:pt x="0" y="0"/>
                </a:moveTo>
                <a:lnTo>
                  <a:pt x="0" y="1543964"/>
                </a:lnTo>
              </a:path>
            </a:pathLst>
          </a:custGeom>
          <a:ln w="3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7" name="object 47"/>
          <p:cNvSpPr txBox="1"/>
          <p:nvPr/>
        </p:nvSpPr>
        <p:spPr>
          <a:xfrm>
            <a:off x="11354208" y="8492440"/>
            <a:ext cx="1789256" cy="244508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5478" rIns="0" bIns="0" rtlCol="0">
            <a:spAutoFit/>
          </a:bodyPr>
          <a:lstStyle/>
          <a:p>
            <a:pPr>
              <a:spcBef>
                <a:spcPts val="43"/>
              </a:spcBef>
            </a:pPr>
            <a:endParaRPr sz="863">
              <a:latin typeface="Times New Roman"/>
              <a:cs typeface="Times New Roman"/>
            </a:endParaRPr>
          </a:p>
          <a:p>
            <a:pPr marL="50947"/>
            <a:r>
              <a:rPr sz="690" b="1" spc="9" dirty="0">
                <a:solidFill>
                  <a:srgbClr val="373435"/>
                </a:solidFill>
                <a:latin typeface="Arial"/>
                <a:cs typeface="Arial"/>
              </a:rPr>
              <a:t>Conceptual Landscape</a:t>
            </a:r>
            <a:r>
              <a:rPr sz="690" b="1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690" b="1" spc="9" dirty="0">
                <a:solidFill>
                  <a:srgbClr val="373435"/>
                </a:solidFill>
                <a:latin typeface="Arial"/>
                <a:cs typeface="Arial"/>
              </a:rPr>
              <a:t>Plan</a:t>
            </a:r>
            <a:endParaRPr sz="69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54208" y="2112228"/>
            <a:ext cx="1345503" cy="380089"/>
          </a:xfrm>
          <a:prstGeom prst="rect">
            <a:avLst/>
          </a:prstGeom>
          <a:ln w="3213">
            <a:solidFill>
              <a:srgbClr val="000000"/>
            </a:solidFill>
          </a:ln>
        </p:spPr>
        <p:txBody>
          <a:bodyPr vert="horz" wrap="square" lIns="0" tIns="3287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820">
              <a:latin typeface="Times New Roman"/>
              <a:cs typeface="Times New Roman"/>
            </a:endParaRPr>
          </a:p>
          <a:p>
            <a:pPr marL="72859" marR="46016">
              <a:lnSpc>
                <a:spcPct val="118300"/>
              </a:lnSpc>
            </a:pP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Commonwealth </a:t>
            </a:r>
            <a:r>
              <a:rPr sz="690" b="1" spc="-22" dirty="0">
                <a:solidFill>
                  <a:srgbClr val="373435"/>
                </a:solidFill>
                <a:latin typeface="Calibri"/>
                <a:cs typeface="Calibri"/>
              </a:rPr>
              <a:t>Centre </a:t>
            </a: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at 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Westfield </a:t>
            </a:r>
            <a:r>
              <a:rPr sz="690" b="1" spc="22" dirty="0">
                <a:solidFill>
                  <a:srgbClr val="373435"/>
                </a:solidFill>
                <a:latin typeface="Calibri"/>
                <a:cs typeface="Calibri"/>
              </a:rPr>
              <a:t>-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Land </a:t>
            </a:r>
            <a:r>
              <a:rPr sz="690" b="1" spc="4" dirty="0">
                <a:solidFill>
                  <a:srgbClr val="373435"/>
                </a:solidFill>
                <a:latin typeface="Calibri"/>
                <a:cs typeface="Calibri"/>
              </a:rPr>
              <a:t>Bay</a:t>
            </a:r>
            <a:r>
              <a:rPr sz="690" b="1" spc="-112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690" b="1" spc="-4" dirty="0">
                <a:solidFill>
                  <a:srgbClr val="373435"/>
                </a:solidFill>
                <a:latin typeface="Calibri"/>
                <a:cs typeface="Calibri"/>
              </a:rPr>
              <a:t>D </a:t>
            </a:r>
            <a:r>
              <a:rPr sz="690" b="1" spc="-9" dirty="0">
                <a:solidFill>
                  <a:srgbClr val="373435"/>
                </a:solidFill>
                <a:latin typeface="Calibri"/>
                <a:cs typeface="Calibri"/>
              </a:rPr>
              <a:t>Residential</a:t>
            </a:r>
            <a:endParaRPr sz="69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354208" y="2642214"/>
            <a:ext cx="1789256" cy="227960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48209" rIns="0" bIns="0" rtlCol="0">
            <a:spAutoFit/>
          </a:bodyPr>
          <a:lstStyle/>
          <a:p>
            <a:pPr marL="133667">
              <a:spcBef>
                <a:spcPts val="379"/>
              </a:spcBef>
            </a:pPr>
            <a:r>
              <a:rPr sz="1165" b="1" spc="-39" dirty="0">
                <a:solidFill>
                  <a:srgbClr val="373435"/>
                </a:solidFill>
                <a:latin typeface="Arial Narrow"/>
                <a:cs typeface="Arial Narrow"/>
              </a:rPr>
              <a:t>Toll </a:t>
            </a:r>
            <a:r>
              <a:rPr sz="1165" b="1" spc="-95" dirty="0">
                <a:solidFill>
                  <a:srgbClr val="373435"/>
                </a:solidFill>
                <a:latin typeface="Arial Narrow"/>
                <a:cs typeface="Arial Narrow"/>
              </a:rPr>
              <a:t>VA </a:t>
            </a:r>
            <a:r>
              <a:rPr sz="1165" b="1" spc="-4" dirty="0">
                <a:solidFill>
                  <a:srgbClr val="373435"/>
                </a:solidFill>
                <a:latin typeface="Arial Narrow"/>
                <a:cs typeface="Arial Narrow"/>
              </a:rPr>
              <a:t>VII, </a:t>
            </a:r>
            <a:r>
              <a:rPr sz="1165" b="1" spc="-108" dirty="0">
                <a:solidFill>
                  <a:srgbClr val="373435"/>
                </a:solidFill>
                <a:latin typeface="Arial Narrow"/>
                <a:cs typeface="Arial Narrow"/>
              </a:rPr>
              <a:t>L.P.</a:t>
            </a:r>
            <a:endParaRPr sz="1165">
              <a:latin typeface="Arial Narrow"/>
              <a:cs typeface="Arial Narrow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760778" y="1501526"/>
            <a:ext cx="271182" cy="48210"/>
          </a:xfrm>
          <a:custGeom>
            <a:avLst/>
            <a:gdLst/>
            <a:ahLst/>
            <a:cxnLst/>
            <a:rect l="l" t="t" r="r" b="b"/>
            <a:pathLst>
              <a:path w="314325" h="55880">
                <a:moveTo>
                  <a:pt x="21120" y="31026"/>
                </a:moveTo>
                <a:lnTo>
                  <a:pt x="11366" y="31026"/>
                </a:lnTo>
                <a:lnTo>
                  <a:pt x="13982" y="31102"/>
                </a:lnTo>
                <a:lnTo>
                  <a:pt x="15201" y="31495"/>
                </a:lnTo>
                <a:lnTo>
                  <a:pt x="19278" y="37172"/>
                </a:lnTo>
                <a:lnTo>
                  <a:pt x="21272" y="40551"/>
                </a:lnTo>
                <a:lnTo>
                  <a:pt x="26796" y="52450"/>
                </a:lnTo>
                <a:lnTo>
                  <a:pt x="28105" y="55676"/>
                </a:lnTo>
                <a:lnTo>
                  <a:pt x="33642" y="53835"/>
                </a:lnTo>
                <a:lnTo>
                  <a:pt x="32791" y="51079"/>
                </a:lnTo>
                <a:lnTo>
                  <a:pt x="30721" y="46164"/>
                </a:lnTo>
                <a:lnTo>
                  <a:pt x="26111" y="36868"/>
                </a:lnTo>
                <a:lnTo>
                  <a:pt x="23583" y="33489"/>
                </a:lnTo>
                <a:lnTo>
                  <a:pt x="21120" y="31026"/>
                </a:lnTo>
                <a:close/>
              </a:path>
              <a:path w="314325" h="55880">
                <a:moveTo>
                  <a:pt x="34251" y="2082"/>
                </a:moveTo>
                <a:lnTo>
                  <a:pt x="11214" y="2082"/>
                </a:lnTo>
                <a:lnTo>
                  <a:pt x="0" y="54762"/>
                </a:lnTo>
                <a:lnTo>
                  <a:pt x="6299" y="54762"/>
                </a:lnTo>
                <a:lnTo>
                  <a:pt x="11366" y="31026"/>
                </a:lnTo>
                <a:lnTo>
                  <a:pt x="31330" y="31026"/>
                </a:lnTo>
                <a:lnTo>
                  <a:pt x="35911" y="27114"/>
                </a:lnTo>
                <a:lnTo>
                  <a:pt x="12293" y="27114"/>
                </a:lnTo>
                <a:lnTo>
                  <a:pt x="16433" y="7378"/>
                </a:lnTo>
                <a:lnTo>
                  <a:pt x="39242" y="7378"/>
                </a:lnTo>
                <a:lnTo>
                  <a:pt x="39242" y="5918"/>
                </a:lnTo>
                <a:lnTo>
                  <a:pt x="34251" y="2082"/>
                </a:lnTo>
                <a:close/>
              </a:path>
              <a:path w="314325" h="55880">
                <a:moveTo>
                  <a:pt x="39242" y="7378"/>
                </a:moveTo>
                <a:lnTo>
                  <a:pt x="29565" y="7378"/>
                </a:lnTo>
                <a:lnTo>
                  <a:pt x="32562" y="9753"/>
                </a:lnTo>
                <a:lnTo>
                  <a:pt x="32562" y="19202"/>
                </a:lnTo>
                <a:lnTo>
                  <a:pt x="30416" y="22428"/>
                </a:lnTo>
                <a:lnTo>
                  <a:pt x="28028" y="24422"/>
                </a:lnTo>
                <a:lnTo>
                  <a:pt x="25501" y="26581"/>
                </a:lnTo>
                <a:lnTo>
                  <a:pt x="22580" y="27114"/>
                </a:lnTo>
                <a:lnTo>
                  <a:pt x="35911" y="27114"/>
                </a:lnTo>
                <a:lnTo>
                  <a:pt x="39242" y="24269"/>
                </a:lnTo>
                <a:lnTo>
                  <a:pt x="39242" y="7378"/>
                </a:lnTo>
                <a:close/>
              </a:path>
              <a:path w="314325" h="55880">
                <a:moveTo>
                  <a:pt x="71881" y="15519"/>
                </a:moveTo>
                <a:lnTo>
                  <a:pt x="60058" y="15519"/>
                </a:lnTo>
                <a:lnTo>
                  <a:pt x="55905" y="17284"/>
                </a:lnTo>
                <a:lnTo>
                  <a:pt x="52069" y="20878"/>
                </a:lnTo>
                <a:lnTo>
                  <a:pt x="46469" y="25996"/>
                </a:lnTo>
                <a:lnTo>
                  <a:pt x="43624" y="34404"/>
                </a:lnTo>
                <a:lnTo>
                  <a:pt x="43706" y="50609"/>
                </a:lnTo>
                <a:lnTo>
                  <a:pt x="49072" y="55600"/>
                </a:lnTo>
                <a:lnTo>
                  <a:pt x="63817" y="55600"/>
                </a:lnTo>
                <a:lnTo>
                  <a:pt x="67817" y="53835"/>
                </a:lnTo>
                <a:lnTo>
                  <a:pt x="70980" y="50609"/>
                </a:lnTo>
                <a:lnTo>
                  <a:pt x="53835" y="50609"/>
                </a:lnTo>
                <a:lnTo>
                  <a:pt x="50304" y="47777"/>
                </a:lnTo>
                <a:lnTo>
                  <a:pt x="50304" y="40932"/>
                </a:lnTo>
                <a:lnTo>
                  <a:pt x="50457" y="39319"/>
                </a:lnTo>
                <a:lnTo>
                  <a:pt x="50838" y="37553"/>
                </a:lnTo>
                <a:lnTo>
                  <a:pt x="64515" y="37553"/>
                </a:lnTo>
                <a:lnTo>
                  <a:pt x="68884" y="36334"/>
                </a:lnTo>
                <a:lnTo>
                  <a:pt x="72365" y="33108"/>
                </a:lnTo>
                <a:lnTo>
                  <a:pt x="52908" y="33108"/>
                </a:lnTo>
                <a:lnTo>
                  <a:pt x="51841" y="33032"/>
                </a:lnTo>
                <a:lnTo>
                  <a:pt x="53835" y="25171"/>
                </a:lnTo>
                <a:lnTo>
                  <a:pt x="58826" y="20281"/>
                </a:lnTo>
                <a:lnTo>
                  <a:pt x="75641" y="20281"/>
                </a:lnTo>
                <a:lnTo>
                  <a:pt x="75641" y="19430"/>
                </a:lnTo>
                <a:lnTo>
                  <a:pt x="71881" y="15519"/>
                </a:lnTo>
                <a:close/>
              </a:path>
              <a:path w="314325" h="55880">
                <a:moveTo>
                  <a:pt x="69113" y="46240"/>
                </a:moveTo>
                <a:lnTo>
                  <a:pt x="65506" y="49466"/>
                </a:lnTo>
                <a:lnTo>
                  <a:pt x="62661" y="50609"/>
                </a:lnTo>
                <a:lnTo>
                  <a:pt x="70980" y="50609"/>
                </a:lnTo>
                <a:lnTo>
                  <a:pt x="71653" y="49923"/>
                </a:lnTo>
                <a:lnTo>
                  <a:pt x="69113" y="46240"/>
                </a:lnTo>
                <a:close/>
              </a:path>
              <a:path w="314325" h="55880">
                <a:moveTo>
                  <a:pt x="64515" y="37553"/>
                </a:moveTo>
                <a:lnTo>
                  <a:pt x="50838" y="37553"/>
                </a:lnTo>
                <a:lnTo>
                  <a:pt x="54140" y="37706"/>
                </a:lnTo>
                <a:lnTo>
                  <a:pt x="63969" y="37706"/>
                </a:lnTo>
                <a:lnTo>
                  <a:pt x="64515" y="37553"/>
                </a:lnTo>
                <a:close/>
              </a:path>
              <a:path w="314325" h="55880">
                <a:moveTo>
                  <a:pt x="75641" y="20281"/>
                </a:moveTo>
                <a:lnTo>
                  <a:pt x="67957" y="20281"/>
                </a:lnTo>
                <a:lnTo>
                  <a:pt x="69570" y="22644"/>
                </a:lnTo>
                <a:lnTo>
                  <a:pt x="69570" y="27457"/>
                </a:lnTo>
                <a:lnTo>
                  <a:pt x="68884" y="28981"/>
                </a:lnTo>
                <a:lnTo>
                  <a:pt x="65658" y="32194"/>
                </a:lnTo>
                <a:lnTo>
                  <a:pt x="62661" y="33108"/>
                </a:lnTo>
                <a:lnTo>
                  <a:pt x="72365" y="33108"/>
                </a:lnTo>
                <a:lnTo>
                  <a:pt x="74269" y="31343"/>
                </a:lnTo>
                <a:lnTo>
                  <a:pt x="75641" y="28600"/>
                </a:lnTo>
                <a:lnTo>
                  <a:pt x="75641" y="20281"/>
                </a:lnTo>
                <a:close/>
              </a:path>
              <a:path w="314325" h="55880">
                <a:moveTo>
                  <a:pt x="90233" y="15519"/>
                </a:moveTo>
                <a:lnTo>
                  <a:pt x="84175" y="16827"/>
                </a:lnTo>
                <a:lnTo>
                  <a:pt x="89776" y="55143"/>
                </a:lnTo>
                <a:lnTo>
                  <a:pt x="95681" y="55143"/>
                </a:lnTo>
                <a:lnTo>
                  <a:pt x="99626" y="48386"/>
                </a:lnTo>
                <a:lnTo>
                  <a:pt x="94005" y="48386"/>
                </a:lnTo>
                <a:lnTo>
                  <a:pt x="93968" y="46164"/>
                </a:lnTo>
                <a:lnTo>
                  <a:pt x="93840" y="44322"/>
                </a:lnTo>
                <a:lnTo>
                  <a:pt x="90233" y="15519"/>
                </a:lnTo>
                <a:close/>
              </a:path>
              <a:path w="314325" h="55880">
                <a:moveTo>
                  <a:pt x="111505" y="16509"/>
                </a:moveTo>
                <a:lnTo>
                  <a:pt x="97383" y="41935"/>
                </a:lnTo>
                <a:lnTo>
                  <a:pt x="95846" y="44627"/>
                </a:lnTo>
                <a:lnTo>
                  <a:pt x="95072" y="46164"/>
                </a:lnTo>
                <a:lnTo>
                  <a:pt x="94157" y="48386"/>
                </a:lnTo>
                <a:lnTo>
                  <a:pt x="99626" y="48386"/>
                </a:lnTo>
                <a:lnTo>
                  <a:pt x="118186" y="16598"/>
                </a:lnTo>
                <a:lnTo>
                  <a:pt x="111505" y="16509"/>
                </a:lnTo>
                <a:close/>
              </a:path>
              <a:path w="314325" h="55880">
                <a:moveTo>
                  <a:pt x="133159" y="15671"/>
                </a:moveTo>
                <a:lnTo>
                  <a:pt x="126631" y="16675"/>
                </a:lnTo>
                <a:lnTo>
                  <a:pt x="118490" y="54762"/>
                </a:lnTo>
                <a:lnTo>
                  <a:pt x="124866" y="54762"/>
                </a:lnTo>
                <a:lnTo>
                  <a:pt x="133159" y="15671"/>
                </a:lnTo>
                <a:close/>
              </a:path>
              <a:path w="314325" h="55880">
                <a:moveTo>
                  <a:pt x="135013" y="0"/>
                </a:moveTo>
                <a:lnTo>
                  <a:pt x="129781" y="0"/>
                </a:lnTo>
                <a:lnTo>
                  <a:pt x="127784" y="2082"/>
                </a:lnTo>
                <a:lnTo>
                  <a:pt x="127711" y="7302"/>
                </a:lnTo>
                <a:lnTo>
                  <a:pt x="129781" y="9372"/>
                </a:lnTo>
                <a:lnTo>
                  <a:pt x="135013" y="9372"/>
                </a:lnTo>
                <a:lnTo>
                  <a:pt x="137083" y="7302"/>
                </a:lnTo>
                <a:lnTo>
                  <a:pt x="137083" y="2082"/>
                </a:lnTo>
                <a:lnTo>
                  <a:pt x="135013" y="0"/>
                </a:lnTo>
                <a:close/>
              </a:path>
              <a:path w="314325" h="55880">
                <a:moveTo>
                  <a:pt x="139458" y="47536"/>
                </a:moveTo>
                <a:lnTo>
                  <a:pt x="137007" y="52146"/>
                </a:lnTo>
                <a:lnTo>
                  <a:pt x="140385" y="54533"/>
                </a:lnTo>
                <a:lnTo>
                  <a:pt x="145376" y="55841"/>
                </a:lnTo>
                <a:lnTo>
                  <a:pt x="159816" y="55841"/>
                </a:lnTo>
                <a:lnTo>
                  <a:pt x="166429" y="51155"/>
                </a:lnTo>
                <a:lnTo>
                  <a:pt x="146596" y="51155"/>
                </a:lnTo>
                <a:lnTo>
                  <a:pt x="142913" y="49923"/>
                </a:lnTo>
                <a:lnTo>
                  <a:pt x="139458" y="47536"/>
                </a:lnTo>
                <a:close/>
              </a:path>
              <a:path w="314325" h="55880">
                <a:moveTo>
                  <a:pt x="162890" y="14985"/>
                </a:moveTo>
                <a:lnTo>
                  <a:pt x="149593" y="14985"/>
                </a:lnTo>
                <a:lnTo>
                  <a:pt x="143306" y="19977"/>
                </a:lnTo>
                <a:lnTo>
                  <a:pt x="143306" y="31343"/>
                </a:lnTo>
                <a:lnTo>
                  <a:pt x="145453" y="33947"/>
                </a:lnTo>
                <a:lnTo>
                  <a:pt x="155282" y="38252"/>
                </a:lnTo>
                <a:lnTo>
                  <a:pt x="159042" y="39941"/>
                </a:lnTo>
                <a:lnTo>
                  <a:pt x="160121" y="41554"/>
                </a:lnTo>
                <a:lnTo>
                  <a:pt x="160121" y="48615"/>
                </a:lnTo>
                <a:lnTo>
                  <a:pt x="156121" y="51155"/>
                </a:lnTo>
                <a:lnTo>
                  <a:pt x="166429" y="51155"/>
                </a:lnTo>
                <a:lnTo>
                  <a:pt x="166877" y="50838"/>
                </a:lnTo>
                <a:lnTo>
                  <a:pt x="166822" y="38252"/>
                </a:lnTo>
                <a:lnTo>
                  <a:pt x="164731" y="35407"/>
                </a:lnTo>
                <a:lnTo>
                  <a:pt x="150748" y="29413"/>
                </a:lnTo>
                <a:lnTo>
                  <a:pt x="149834" y="28028"/>
                </a:lnTo>
                <a:lnTo>
                  <a:pt x="149834" y="21818"/>
                </a:lnTo>
                <a:lnTo>
                  <a:pt x="153517" y="19748"/>
                </a:lnTo>
                <a:lnTo>
                  <a:pt x="168960" y="19748"/>
                </a:lnTo>
                <a:lnTo>
                  <a:pt x="169951" y="17894"/>
                </a:lnTo>
                <a:lnTo>
                  <a:pt x="167106" y="16052"/>
                </a:lnTo>
                <a:lnTo>
                  <a:pt x="162890" y="14985"/>
                </a:lnTo>
                <a:close/>
              </a:path>
              <a:path w="314325" h="55880">
                <a:moveTo>
                  <a:pt x="168960" y="19748"/>
                </a:moveTo>
                <a:lnTo>
                  <a:pt x="161886" y="19748"/>
                </a:lnTo>
                <a:lnTo>
                  <a:pt x="164503" y="20891"/>
                </a:lnTo>
                <a:lnTo>
                  <a:pt x="167487" y="22504"/>
                </a:lnTo>
                <a:lnTo>
                  <a:pt x="168960" y="19748"/>
                </a:lnTo>
                <a:close/>
              </a:path>
              <a:path w="314325" h="55880">
                <a:moveTo>
                  <a:pt x="191528" y="15671"/>
                </a:moveTo>
                <a:lnTo>
                  <a:pt x="185000" y="16675"/>
                </a:lnTo>
                <a:lnTo>
                  <a:pt x="176860" y="54762"/>
                </a:lnTo>
                <a:lnTo>
                  <a:pt x="183235" y="54762"/>
                </a:lnTo>
                <a:lnTo>
                  <a:pt x="191528" y="15671"/>
                </a:lnTo>
                <a:close/>
              </a:path>
              <a:path w="314325" h="55880">
                <a:moveTo>
                  <a:pt x="193370" y="0"/>
                </a:moveTo>
                <a:lnTo>
                  <a:pt x="188150" y="0"/>
                </a:lnTo>
                <a:lnTo>
                  <a:pt x="186141" y="2082"/>
                </a:lnTo>
                <a:lnTo>
                  <a:pt x="186067" y="7302"/>
                </a:lnTo>
                <a:lnTo>
                  <a:pt x="188150" y="9372"/>
                </a:lnTo>
                <a:lnTo>
                  <a:pt x="193370" y="9372"/>
                </a:lnTo>
                <a:lnTo>
                  <a:pt x="195440" y="7302"/>
                </a:lnTo>
                <a:lnTo>
                  <a:pt x="195440" y="2082"/>
                </a:lnTo>
                <a:lnTo>
                  <a:pt x="193370" y="0"/>
                </a:lnTo>
                <a:close/>
              </a:path>
              <a:path w="314325" h="55880">
                <a:moveTo>
                  <a:pt x="229234" y="15366"/>
                </a:moveTo>
                <a:lnTo>
                  <a:pt x="220332" y="15366"/>
                </a:lnTo>
                <a:lnTo>
                  <a:pt x="211886" y="17380"/>
                </a:lnTo>
                <a:lnTo>
                  <a:pt x="205143" y="22950"/>
                </a:lnTo>
                <a:lnTo>
                  <a:pt x="200676" y="31370"/>
                </a:lnTo>
                <a:lnTo>
                  <a:pt x="199059" y="41935"/>
                </a:lnTo>
                <a:lnTo>
                  <a:pt x="199059" y="50609"/>
                </a:lnTo>
                <a:lnTo>
                  <a:pt x="203733" y="55752"/>
                </a:lnTo>
                <a:lnTo>
                  <a:pt x="212026" y="55752"/>
                </a:lnTo>
                <a:lnTo>
                  <a:pt x="220635" y="53697"/>
                </a:lnTo>
                <a:lnTo>
                  <a:pt x="224142" y="50761"/>
                </a:lnTo>
                <a:lnTo>
                  <a:pt x="208343" y="50761"/>
                </a:lnTo>
                <a:lnTo>
                  <a:pt x="205663" y="48310"/>
                </a:lnTo>
                <a:lnTo>
                  <a:pt x="219252" y="20281"/>
                </a:lnTo>
                <a:lnTo>
                  <a:pt x="232812" y="20281"/>
                </a:lnTo>
                <a:lnTo>
                  <a:pt x="229234" y="15366"/>
                </a:lnTo>
                <a:close/>
              </a:path>
              <a:path w="314325" h="55880">
                <a:moveTo>
                  <a:pt x="232812" y="20281"/>
                </a:moveTo>
                <a:lnTo>
                  <a:pt x="223240" y="20281"/>
                </a:lnTo>
                <a:lnTo>
                  <a:pt x="226694" y="22504"/>
                </a:lnTo>
                <a:lnTo>
                  <a:pt x="226624" y="29260"/>
                </a:lnTo>
                <a:lnTo>
                  <a:pt x="225824" y="36997"/>
                </a:lnTo>
                <a:lnTo>
                  <a:pt x="223248" y="44073"/>
                </a:lnTo>
                <a:lnTo>
                  <a:pt x="219017" y="48947"/>
                </a:lnTo>
                <a:lnTo>
                  <a:pt x="213182" y="50761"/>
                </a:lnTo>
                <a:lnTo>
                  <a:pt x="224142" y="50761"/>
                </a:lnTo>
                <a:lnTo>
                  <a:pt x="227364" y="48064"/>
                </a:lnTo>
                <a:lnTo>
                  <a:pt x="231746" y="39652"/>
                </a:lnTo>
                <a:lnTo>
                  <a:pt x="233311" y="29260"/>
                </a:lnTo>
                <a:lnTo>
                  <a:pt x="233311" y="20967"/>
                </a:lnTo>
                <a:lnTo>
                  <a:pt x="232812" y="20281"/>
                </a:lnTo>
                <a:close/>
              </a:path>
              <a:path w="314325" h="55880">
                <a:moveTo>
                  <a:pt x="252653" y="15366"/>
                </a:moveTo>
                <a:lnTo>
                  <a:pt x="247053" y="17970"/>
                </a:lnTo>
                <a:lnTo>
                  <a:pt x="247815" y="20891"/>
                </a:lnTo>
                <a:lnTo>
                  <a:pt x="247815" y="22504"/>
                </a:lnTo>
                <a:lnTo>
                  <a:pt x="246748" y="27419"/>
                </a:lnTo>
                <a:lnTo>
                  <a:pt x="240906" y="54762"/>
                </a:lnTo>
                <a:lnTo>
                  <a:pt x="246748" y="54762"/>
                </a:lnTo>
                <a:lnTo>
                  <a:pt x="252044" y="29806"/>
                </a:lnTo>
                <a:lnTo>
                  <a:pt x="256823" y="23812"/>
                </a:lnTo>
                <a:lnTo>
                  <a:pt x="253034" y="23812"/>
                </a:lnTo>
                <a:lnTo>
                  <a:pt x="254038" y="19888"/>
                </a:lnTo>
                <a:lnTo>
                  <a:pt x="253504" y="17818"/>
                </a:lnTo>
                <a:lnTo>
                  <a:pt x="252653" y="15366"/>
                </a:lnTo>
                <a:close/>
              </a:path>
              <a:path w="314325" h="55880">
                <a:moveTo>
                  <a:pt x="275462" y="20891"/>
                </a:moveTo>
                <a:lnTo>
                  <a:pt x="267779" y="20891"/>
                </a:lnTo>
                <a:lnTo>
                  <a:pt x="269087" y="22199"/>
                </a:lnTo>
                <a:lnTo>
                  <a:pt x="269078" y="25730"/>
                </a:lnTo>
                <a:lnTo>
                  <a:pt x="268935" y="26885"/>
                </a:lnTo>
                <a:lnTo>
                  <a:pt x="268477" y="28879"/>
                </a:lnTo>
                <a:lnTo>
                  <a:pt x="262953" y="54762"/>
                </a:lnTo>
                <a:lnTo>
                  <a:pt x="269011" y="54762"/>
                </a:lnTo>
                <a:lnTo>
                  <a:pt x="275248" y="25653"/>
                </a:lnTo>
                <a:lnTo>
                  <a:pt x="275386" y="24891"/>
                </a:lnTo>
                <a:lnTo>
                  <a:pt x="275462" y="20891"/>
                </a:lnTo>
                <a:close/>
              </a:path>
              <a:path w="314325" h="55880">
                <a:moveTo>
                  <a:pt x="272541" y="15671"/>
                </a:moveTo>
                <a:lnTo>
                  <a:pt x="262953" y="15671"/>
                </a:lnTo>
                <a:lnTo>
                  <a:pt x="257187" y="18275"/>
                </a:lnTo>
                <a:lnTo>
                  <a:pt x="253034" y="23812"/>
                </a:lnTo>
                <a:lnTo>
                  <a:pt x="256823" y="23812"/>
                </a:lnTo>
                <a:lnTo>
                  <a:pt x="257187" y="23355"/>
                </a:lnTo>
                <a:lnTo>
                  <a:pt x="262331" y="20891"/>
                </a:lnTo>
                <a:lnTo>
                  <a:pt x="275462" y="20891"/>
                </a:lnTo>
                <a:lnTo>
                  <a:pt x="275462" y="18592"/>
                </a:lnTo>
                <a:lnTo>
                  <a:pt x="272541" y="15671"/>
                </a:lnTo>
                <a:close/>
              </a:path>
              <a:path w="314325" h="55880">
                <a:moveTo>
                  <a:pt x="283222" y="47536"/>
                </a:moveTo>
                <a:lnTo>
                  <a:pt x="280758" y="52146"/>
                </a:lnTo>
                <a:lnTo>
                  <a:pt x="284137" y="54533"/>
                </a:lnTo>
                <a:lnTo>
                  <a:pt x="289128" y="55841"/>
                </a:lnTo>
                <a:lnTo>
                  <a:pt x="303568" y="55841"/>
                </a:lnTo>
                <a:lnTo>
                  <a:pt x="310193" y="51155"/>
                </a:lnTo>
                <a:lnTo>
                  <a:pt x="290360" y="51155"/>
                </a:lnTo>
                <a:lnTo>
                  <a:pt x="286677" y="49923"/>
                </a:lnTo>
                <a:lnTo>
                  <a:pt x="283222" y="47536"/>
                </a:lnTo>
                <a:close/>
              </a:path>
              <a:path w="314325" h="55880">
                <a:moveTo>
                  <a:pt x="306641" y="14985"/>
                </a:moveTo>
                <a:lnTo>
                  <a:pt x="293357" y="14985"/>
                </a:lnTo>
                <a:lnTo>
                  <a:pt x="287058" y="19977"/>
                </a:lnTo>
                <a:lnTo>
                  <a:pt x="287058" y="31343"/>
                </a:lnTo>
                <a:lnTo>
                  <a:pt x="289204" y="33947"/>
                </a:lnTo>
                <a:lnTo>
                  <a:pt x="302806" y="39941"/>
                </a:lnTo>
                <a:lnTo>
                  <a:pt x="303885" y="41554"/>
                </a:lnTo>
                <a:lnTo>
                  <a:pt x="303885" y="48615"/>
                </a:lnTo>
                <a:lnTo>
                  <a:pt x="299885" y="51155"/>
                </a:lnTo>
                <a:lnTo>
                  <a:pt x="310193" y="51155"/>
                </a:lnTo>
                <a:lnTo>
                  <a:pt x="310641" y="50838"/>
                </a:lnTo>
                <a:lnTo>
                  <a:pt x="310585" y="38252"/>
                </a:lnTo>
                <a:lnTo>
                  <a:pt x="308482" y="35407"/>
                </a:lnTo>
                <a:lnTo>
                  <a:pt x="294512" y="29413"/>
                </a:lnTo>
                <a:lnTo>
                  <a:pt x="293585" y="28028"/>
                </a:lnTo>
                <a:lnTo>
                  <a:pt x="293585" y="21818"/>
                </a:lnTo>
                <a:lnTo>
                  <a:pt x="297268" y="19748"/>
                </a:lnTo>
                <a:lnTo>
                  <a:pt x="312716" y="19748"/>
                </a:lnTo>
                <a:lnTo>
                  <a:pt x="313702" y="17894"/>
                </a:lnTo>
                <a:lnTo>
                  <a:pt x="310870" y="16052"/>
                </a:lnTo>
                <a:lnTo>
                  <a:pt x="306641" y="14985"/>
                </a:lnTo>
                <a:close/>
              </a:path>
              <a:path w="314325" h="55880">
                <a:moveTo>
                  <a:pt x="312716" y="19748"/>
                </a:moveTo>
                <a:lnTo>
                  <a:pt x="305638" y="19748"/>
                </a:lnTo>
                <a:lnTo>
                  <a:pt x="308254" y="20891"/>
                </a:lnTo>
                <a:lnTo>
                  <a:pt x="311251" y="22504"/>
                </a:lnTo>
                <a:lnTo>
                  <a:pt x="312716" y="1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1" name="object 51"/>
          <p:cNvSpPr/>
          <p:nvPr/>
        </p:nvSpPr>
        <p:spPr>
          <a:xfrm>
            <a:off x="12750967" y="1309080"/>
            <a:ext cx="128195" cy="47115"/>
          </a:xfrm>
          <a:custGeom>
            <a:avLst/>
            <a:gdLst/>
            <a:ahLst/>
            <a:cxnLst/>
            <a:rect l="l" t="t" r="r" b="b"/>
            <a:pathLst>
              <a:path w="148590" h="54609">
                <a:moveTo>
                  <a:pt x="30251" y="0"/>
                </a:moveTo>
                <a:lnTo>
                  <a:pt x="11214" y="0"/>
                </a:lnTo>
                <a:lnTo>
                  <a:pt x="0" y="52679"/>
                </a:lnTo>
                <a:lnTo>
                  <a:pt x="21653" y="52679"/>
                </a:lnTo>
                <a:lnTo>
                  <a:pt x="26873" y="50838"/>
                </a:lnTo>
                <a:lnTo>
                  <a:pt x="30592" y="47459"/>
                </a:lnTo>
                <a:lnTo>
                  <a:pt x="7442" y="47459"/>
                </a:lnTo>
                <a:lnTo>
                  <a:pt x="16433" y="5143"/>
                </a:lnTo>
                <a:lnTo>
                  <a:pt x="38971" y="5143"/>
                </a:lnTo>
                <a:lnTo>
                  <a:pt x="33934" y="850"/>
                </a:lnTo>
                <a:lnTo>
                  <a:pt x="30251" y="0"/>
                </a:lnTo>
                <a:close/>
              </a:path>
              <a:path w="148590" h="54609">
                <a:moveTo>
                  <a:pt x="38971" y="5143"/>
                </a:moveTo>
                <a:lnTo>
                  <a:pt x="28257" y="5143"/>
                </a:lnTo>
                <a:lnTo>
                  <a:pt x="31483" y="5841"/>
                </a:lnTo>
                <a:lnTo>
                  <a:pt x="34023" y="9905"/>
                </a:lnTo>
                <a:lnTo>
                  <a:pt x="35547" y="12293"/>
                </a:lnTo>
                <a:lnTo>
                  <a:pt x="36093" y="15443"/>
                </a:lnTo>
                <a:lnTo>
                  <a:pt x="36093" y="26111"/>
                </a:lnTo>
                <a:lnTo>
                  <a:pt x="33477" y="35559"/>
                </a:lnTo>
                <a:lnTo>
                  <a:pt x="28257" y="42011"/>
                </a:lnTo>
                <a:lnTo>
                  <a:pt x="25107" y="45846"/>
                </a:lnTo>
                <a:lnTo>
                  <a:pt x="20193" y="47459"/>
                </a:lnTo>
                <a:lnTo>
                  <a:pt x="30592" y="47459"/>
                </a:lnTo>
                <a:lnTo>
                  <a:pt x="42926" y="12141"/>
                </a:lnTo>
                <a:lnTo>
                  <a:pt x="41236" y="7073"/>
                </a:lnTo>
                <a:lnTo>
                  <a:pt x="38971" y="5143"/>
                </a:lnTo>
                <a:close/>
              </a:path>
              <a:path w="148590" h="54609">
                <a:moveTo>
                  <a:pt x="77164" y="45783"/>
                </a:moveTo>
                <a:lnTo>
                  <a:pt x="72034" y="45783"/>
                </a:lnTo>
                <a:lnTo>
                  <a:pt x="71834" y="48234"/>
                </a:lnTo>
                <a:lnTo>
                  <a:pt x="71791" y="49695"/>
                </a:lnTo>
                <a:lnTo>
                  <a:pt x="72567" y="51765"/>
                </a:lnTo>
                <a:lnTo>
                  <a:pt x="74866" y="54140"/>
                </a:lnTo>
                <a:lnTo>
                  <a:pt x="79629" y="50457"/>
                </a:lnTo>
                <a:lnTo>
                  <a:pt x="77711" y="48399"/>
                </a:lnTo>
                <a:lnTo>
                  <a:pt x="76949" y="46786"/>
                </a:lnTo>
                <a:lnTo>
                  <a:pt x="77164" y="45783"/>
                </a:lnTo>
                <a:close/>
              </a:path>
              <a:path w="148590" h="54609">
                <a:moveTo>
                  <a:pt x="77025" y="13436"/>
                </a:moveTo>
                <a:lnTo>
                  <a:pt x="66967" y="13436"/>
                </a:lnTo>
                <a:lnTo>
                  <a:pt x="61582" y="15824"/>
                </a:lnTo>
                <a:lnTo>
                  <a:pt x="52527" y="25006"/>
                </a:lnTo>
                <a:lnTo>
                  <a:pt x="49606" y="33756"/>
                </a:lnTo>
                <a:lnTo>
                  <a:pt x="49606" y="49695"/>
                </a:lnTo>
                <a:lnTo>
                  <a:pt x="54063" y="53378"/>
                </a:lnTo>
                <a:lnTo>
                  <a:pt x="64655" y="53378"/>
                </a:lnTo>
                <a:lnTo>
                  <a:pt x="69418" y="50380"/>
                </a:lnTo>
                <a:lnTo>
                  <a:pt x="70639" y="48234"/>
                </a:lnTo>
                <a:lnTo>
                  <a:pt x="57746" y="48234"/>
                </a:lnTo>
                <a:lnTo>
                  <a:pt x="55829" y="46393"/>
                </a:lnTo>
                <a:lnTo>
                  <a:pt x="55829" y="35674"/>
                </a:lnTo>
                <a:lnTo>
                  <a:pt x="57365" y="28397"/>
                </a:lnTo>
                <a:lnTo>
                  <a:pt x="64427" y="19951"/>
                </a:lnTo>
                <a:lnTo>
                  <a:pt x="67576" y="18275"/>
                </a:lnTo>
                <a:lnTo>
                  <a:pt x="83143" y="18275"/>
                </a:lnTo>
                <a:lnTo>
                  <a:pt x="83629" y="16586"/>
                </a:lnTo>
                <a:lnTo>
                  <a:pt x="80708" y="14516"/>
                </a:lnTo>
                <a:lnTo>
                  <a:pt x="77025" y="13436"/>
                </a:lnTo>
                <a:close/>
              </a:path>
              <a:path w="148590" h="54609">
                <a:moveTo>
                  <a:pt x="83143" y="18275"/>
                </a:moveTo>
                <a:lnTo>
                  <a:pt x="74180" y="18275"/>
                </a:lnTo>
                <a:lnTo>
                  <a:pt x="75793" y="18668"/>
                </a:lnTo>
                <a:lnTo>
                  <a:pt x="76949" y="19342"/>
                </a:lnTo>
                <a:lnTo>
                  <a:pt x="72796" y="39039"/>
                </a:lnTo>
                <a:lnTo>
                  <a:pt x="70027" y="44399"/>
                </a:lnTo>
                <a:lnTo>
                  <a:pt x="65430" y="48234"/>
                </a:lnTo>
                <a:lnTo>
                  <a:pt x="70639" y="48234"/>
                </a:lnTo>
                <a:lnTo>
                  <a:pt x="72034" y="45783"/>
                </a:lnTo>
                <a:lnTo>
                  <a:pt x="77164" y="45783"/>
                </a:lnTo>
                <a:lnTo>
                  <a:pt x="78333" y="40347"/>
                </a:lnTo>
                <a:lnTo>
                  <a:pt x="81622" y="24561"/>
                </a:lnTo>
                <a:lnTo>
                  <a:pt x="82169" y="22034"/>
                </a:lnTo>
                <a:lnTo>
                  <a:pt x="83143" y="18275"/>
                </a:lnTo>
                <a:close/>
              </a:path>
              <a:path w="148590" h="54609">
                <a:moveTo>
                  <a:pt x="103974" y="18973"/>
                </a:moveTo>
                <a:lnTo>
                  <a:pt x="98132" y="18973"/>
                </a:lnTo>
                <a:lnTo>
                  <a:pt x="93306" y="42087"/>
                </a:lnTo>
                <a:lnTo>
                  <a:pt x="92913" y="44081"/>
                </a:lnTo>
                <a:lnTo>
                  <a:pt x="92684" y="46304"/>
                </a:lnTo>
                <a:lnTo>
                  <a:pt x="92684" y="51688"/>
                </a:lnTo>
                <a:lnTo>
                  <a:pt x="94996" y="53911"/>
                </a:lnTo>
                <a:lnTo>
                  <a:pt x="102133" y="53911"/>
                </a:lnTo>
                <a:lnTo>
                  <a:pt x="104355" y="53378"/>
                </a:lnTo>
                <a:lnTo>
                  <a:pt x="106514" y="52374"/>
                </a:lnTo>
                <a:lnTo>
                  <a:pt x="106514" y="49301"/>
                </a:lnTo>
                <a:lnTo>
                  <a:pt x="99834" y="49301"/>
                </a:lnTo>
                <a:lnTo>
                  <a:pt x="98679" y="48386"/>
                </a:lnTo>
                <a:lnTo>
                  <a:pt x="98721" y="44081"/>
                </a:lnTo>
                <a:lnTo>
                  <a:pt x="98831" y="43091"/>
                </a:lnTo>
                <a:lnTo>
                  <a:pt x="99212" y="41389"/>
                </a:lnTo>
                <a:lnTo>
                  <a:pt x="103974" y="18973"/>
                </a:lnTo>
                <a:close/>
              </a:path>
              <a:path w="148590" h="54609">
                <a:moveTo>
                  <a:pt x="106514" y="48539"/>
                </a:moveTo>
                <a:lnTo>
                  <a:pt x="105283" y="49072"/>
                </a:lnTo>
                <a:lnTo>
                  <a:pt x="104203" y="49301"/>
                </a:lnTo>
                <a:lnTo>
                  <a:pt x="106514" y="49301"/>
                </a:lnTo>
                <a:lnTo>
                  <a:pt x="106514" y="48539"/>
                </a:lnTo>
                <a:close/>
              </a:path>
              <a:path w="148590" h="54609">
                <a:moveTo>
                  <a:pt x="114655" y="14439"/>
                </a:moveTo>
                <a:lnTo>
                  <a:pt x="93992" y="14439"/>
                </a:lnTo>
                <a:lnTo>
                  <a:pt x="93154" y="18973"/>
                </a:lnTo>
                <a:lnTo>
                  <a:pt x="112268" y="18973"/>
                </a:lnTo>
                <a:lnTo>
                  <a:pt x="114655" y="14439"/>
                </a:lnTo>
                <a:close/>
              </a:path>
              <a:path w="148590" h="54609">
                <a:moveTo>
                  <a:pt x="108280" y="3378"/>
                </a:moveTo>
                <a:lnTo>
                  <a:pt x="101752" y="4762"/>
                </a:lnTo>
                <a:lnTo>
                  <a:pt x="100825" y="7683"/>
                </a:lnTo>
                <a:lnTo>
                  <a:pt x="99834" y="11366"/>
                </a:lnTo>
                <a:lnTo>
                  <a:pt x="99060" y="14439"/>
                </a:lnTo>
                <a:lnTo>
                  <a:pt x="105130" y="14439"/>
                </a:lnTo>
                <a:lnTo>
                  <a:pt x="105816" y="11137"/>
                </a:lnTo>
                <a:lnTo>
                  <a:pt x="107276" y="6222"/>
                </a:lnTo>
                <a:lnTo>
                  <a:pt x="108280" y="3378"/>
                </a:lnTo>
                <a:close/>
              </a:path>
              <a:path w="148590" h="54609">
                <a:moveTo>
                  <a:pt x="144602" y="13436"/>
                </a:moveTo>
                <a:lnTo>
                  <a:pt x="132778" y="13436"/>
                </a:lnTo>
                <a:lnTo>
                  <a:pt x="128625" y="15201"/>
                </a:lnTo>
                <a:lnTo>
                  <a:pt x="124790" y="18808"/>
                </a:lnTo>
                <a:lnTo>
                  <a:pt x="119189" y="23926"/>
                </a:lnTo>
                <a:lnTo>
                  <a:pt x="116344" y="32334"/>
                </a:lnTo>
                <a:lnTo>
                  <a:pt x="116426" y="48539"/>
                </a:lnTo>
                <a:lnTo>
                  <a:pt x="121793" y="53530"/>
                </a:lnTo>
                <a:lnTo>
                  <a:pt x="136537" y="53530"/>
                </a:lnTo>
                <a:lnTo>
                  <a:pt x="140538" y="51765"/>
                </a:lnTo>
                <a:lnTo>
                  <a:pt x="143690" y="48539"/>
                </a:lnTo>
                <a:lnTo>
                  <a:pt x="126555" y="48539"/>
                </a:lnTo>
                <a:lnTo>
                  <a:pt x="123024" y="45694"/>
                </a:lnTo>
                <a:lnTo>
                  <a:pt x="123024" y="38861"/>
                </a:lnTo>
                <a:lnTo>
                  <a:pt x="123177" y="37249"/>
                </a:lnTo>
                <a:lnTo>
                  <a:pt x="123558" y="35483"/>
                </a:lnTo>
                <a:lnTo>
                  <a:pt x="137231" y="35483"/>
                </a:lnTo>
                <a:lnTo>
                  <a:pt x="141605" y="34251"/>
                </a:lnTo>
                <a:lnTo>
                  <a:pt x="145085" y="31026"/>
                </a:lnTo>
                <a:lnTo>
                  <a:pt x="125628" y="31026"/>
                </a:lnTo>
                <a:lnTo>
                  <a:pt x="124561" y="30949"/>
                </a:lnTo>
                <a:lnTo>
                  <a:pt x="126555" y="23088"/>
                </a:lnTo>
                <a:lnTo>
                  <a:pt x="131546" y="18199"/>
                </a:lnTo>
                <a:lnTo>
                  <a:pt x="148361" y="18199"/>
                </a:lnTo>
                <a:lnTo>
                  <a:pt x="148361" y="17360"/>
                </a:lnTo>
                <a:lnTo>
                  <a:pt x="144602" y="13436"/>
                </a:lnTo>
                <a:close/>
              </a:path>
              <a:path w="148590" h="54609">
                <a:moveTo>
                  <a:pt x="141833" y="44157"/>
                </a:moveTo>
                <a:lnTo>
                  <a:pt x="138226" y="47383"/>
                </a:lnTo>
                <a:lnTo>
                  <a:pt x="135394" y="48539"/>
                </a:lnTo>
                <a:lnTo>
                  <a:pt x="143690" y="48539"/>
                </a:lnTo>
                <a:lnTo>
                  <a:pt x="144373" y="47840"/>
                </a:lnTo>
                <a:lnTo>
                  <a:pt x="141833" y="44157"/>
                </a:lnTo>
                <a:close/>
              </a:path>
              <a:path w="148590" h="54609">
                <a:moveTo>
                  <a:pt x="137231" y="35483"/>
                </a:moveTo>
                <a:lnTo>
                  <a:pt x="123558" y="35483"/>
                </a:lnTo>
                <a:lnTo>
                  <a:pt x="126860" y="35636"/>
                </a:lnTo>
                <a:lnTo>
                  <a:pt x="136690" y="35636"/>
                </a:lnTo>
                <a:lnTo>
                  <a:pt x="137231" y="35483"/>
                </a:lnTo>
                <a:close/>
              </a:path>
              <a:path w="148590" h="54609">
                <a:moveTo>
                  <a:pt x="148361" y="18199"/>
                </a:moveTo>
                <a:lnTo>
                  <a:pt x="140677" y="18199"/>
                </a:lnTo>
                <a:lnTo>
                  <a:pt x="142290" y="20573"/>
                </a:lnTo>
                <a:lnTo>
                  <a:pt x="142290" y="25387"/>
                </a:lnTo>
                <a:lnTo>
                  <a:pt x="141605" y="26911"/>
                </a:lnTo>
                <a:lnTo>
                  <a:pt x="138379" y="30124"/>
                </a:lnTo>
                <a:lnTo>
                  <a:pt x="135394" y="31026"/>
                </a:lnTo>
                <a:lnTo>
                  <a:pt x="145085" y="31026"/>
                </a:lnTo>
                <a:lnTo>
                  <a:pt x="146977" y="29273"/>
                </a:lnTo>
                <a:lnTo>
                  <a:pt x="148361" y="26517"/>
                </a:lnTo>
                <a:lnTo>
                  <a:pt x="148361" y="1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2" name="object 52"/>
          <p:cNvSpPr txBox="1"/>
          <p:nvPr/>
        </p:nvSpPr>
        <p:spPr>
          <a:xfrm>
            <a:off x="12700774" y="1363483"/>
            <a:ext cx="441014" cy="87352"/>
          </a:xfrm>
          <a:prstGeom prst="rect">
            <a:avLst/>
          </a:prstGeom>
        </p:spPr>
        <p:txBody>
          <a:bodyPr vert="horz" wrap="square" lIns="0" tIns="14244" rIns="0" bIns="0" rtlCol="0">
            <a:spAutoFit/>
          </a:bodyPr>
          <a:lstStyle/>
          <a:p>
            <a:pPr marL="23556">
              <a:spcBef>
                <a:spcPts val="112"/>
              </a:spcBef>
            </a:pP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10/17/19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06939" y="1472548"/>
            <a:ext cx="10716230" cy="74329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4" name="object 54"/>
          <p:cNvSpPr/>
          <p:nvPr/>
        </p:nvSpPr>
        <p:spPr>
          <a:xfrm>
            <a:off x="5633728" y="7988732"/>
            <a:ext cx="230642" cy="497989"/>
          </a:xfrm>
          <a:custGeom>
            <a:avLst/>
            <a:gdLst/>
            <a:ahLst/>
            <a:cxnLst/>
            <a:rect l="l" t="t" r="r" b="b"/>
            <a:pathLst>
              <a:path w="267334" h="577215">
                <a:moveTo>
                  <a:pt x="0" y="577088"/>
                </a:moveTo>
                <a:lnTo>
                  <a:pt x="266788" y="0"/>
                </a:lnTo>
              </a:path>
            </a:pathLst>
          </a:custGeom>
          <a:ln w="14287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5" name="object 55"/>
          <p:cNvSpPr/>
          <p:nvPr/>
        </p:nvSpPr>
        <p:spPr>
          <a:xfrm>
            <a:off x="5127193" y="8008399"/>
            <a:ext cx="176405" cy="478267"/>
          </a:xfrm>
          <a:custGeom>
            <a:avLst/>
            <a:gdLst/>
            <a:ahLst/>
            <a:cxnLst/>
            <a:rect l="l" t="t" r="r" b="b"/>
            <a:pathLst>
              <a:path w="204470" h="554354">
                <a:moveTo>
                  <a:pt x="204393" y="554291"/>
                </a:moveTo>
                <a:lnTo>
                  <a:pt x="0" y="0"/>
                </a:lnTo>
              </a:path>
            </a:pathLst>
          </a:custGeom>
          <a:ln w="14287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6" name="object 56"/>
          <p:cNvSpPr/>
          <p:nvPr/>
        </p:nvSpPr>
        <p:spPr>
          <a:xfrm>
            <a:off x="4990724" y="7910115"/>
            <a:ext cx="233593" cy="1985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7" name="object 57"/>
          <p:cNvSpPr/>
          <p:nvPr/>
        </p:nvSpPr>
        <p:spPr>
          <a:xfrm>
            <a:off x="5755571" y="7894124"/>
            <a:ext cx="238850" cy="1886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8" name="object 58"/>
          <p:cNvSpPr txBox="1"/>
          <p:nvPr/>
        </p:nvSpPr>
        <p:spPr>
          <a:xfrm>
            <a:off x="4969168" y="8472741"/>
            <a:ext cx="1113765" cy="251300"/>
          </a:xfrm>
          <a:prstGeom prst="rect">
            <a:avLst/>
          </a:prstGeom>
          <a:solidFill>
            <a:srgbClr val="FFF212"/>
          </a:solidFill>
          <a:ln w="6350">
            <a:solidFill>
              <a:srgbClr val="373435"/>
            </a:solidFill>
          </a:ln>
        </p:spPr>
        <p:txBody>
          <a:bodyPr vert="horz" wrap="square" lIns="0" tIns="20270" rIns="0" bIns="0" rtlCol="0">
            <a:spAutoFit/>
          </a:bodyPr>
          <a:lstStyle/>
          <a:p>
            <a:pPr marL="58068" marR="50947" indent="148458">
              <a:lnSpc>
                <a:spcPts val="914"/>
              </a:lnSpc>
              <a:spcBef>
                <a:spcPts val="160"/>
              </a:spcBef>
            </a:pPr>
            <a:r>
              <a:rPr sz="776" b="1" spc="-9" dirty="0">
                <a:solidFill>
                  <a:srgbClr val="373435"/>
                </a:solidFill>
                <a:latin typeface="Calibri"/>
                <a:cs typeface="Calibri"/>
              </a:rPr>
              <a:t>Existing </a:t>
            </a:r>
            <a:r>
              <a:rPr sz="776" b="1" spc="-26" dirty="0">
                <a:solidFill>
                  <a:srgbClr val="373435"/>
                </a:solidFill>
                <a:latin typeface="Calibri"/>
                <a:cs typeface="Calibri"/>
              </a:rPr>
              <a:t>Westeld  stone </a:t>
            </a:r>
            <a:r>
              <a:rPr sz="776" b="1" spc="-9" dirty="0">
                <a:solidFill>
                  <a:srgbClr val="373435"/>
                </a:solidFill>
                <a:latin typeface="Calibri"/>
                <a:cs typeface="Calibri"/>
              </a:rPr>
              <a:t>walls </a:t>
            </a:r>
            <a:r>
              <a:rPr sz="776" b="1" spc="-22" dirty="0">
                <a:solidFill>
                  <a:srgbClr val="373435"/>
                </a:solidFill>
                <a:latin typeface="Calibri"/>
                <a:cs typeface="Calibri"/>
              </a:rPr>
              <a:t>Entry</a:t>
            </a:r>
            <a:r>
              <a:rPr sz="776" b="1" spc="43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776" b="1" spc="-22" dirty="0">
                <a:solidFill>
                  <a:srgbClr val="373435"/>
                </a:solidFill>
                <a:latin typeface="Calibri"/>
                <a:cs typeface="Calibri"/>
              </a:rPr>
              <a:t>Feature</a:t>
            </a:r>
            <a:endParaRPr sz="776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377657" y="7111259"/>
            <a:ext cx="146077" cy="2502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0" name="object 60"/>
          <p:cNvSpPr/>
          <p:nvPr/>
        </p:nvSpPr>
        <p:spPr>
          <a:xfrm>
            <a:off x="5201308" y="5187443"/>
            <a:ext cx="443753" cy="134769"/>
          </a:xfrm>
          <a:custGeom>
            <a:avLst/>
            <a:gdLst/>
            <a:ahLst/>
            <a:cxnLst/>
            <a:rect l="l" t="t" r="r" b="b"/>
            <a:pathLst>
              <a:path w="514350" h="156210">
                <a:moveTo>
                  <a:pt x="514264" y="155955"/>
                </a:moveTo>
                <a:lnTo>
                  <a:pt x="0" y="0"/>
                </a:lnTo>
              </a:path>
            </a:pathLst>
          </a:custGeom>
          <a:ln w="12996">
            <a:solidFill>
              <a:srgbClr val="A8518A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1" name="object 61"/>
          <p:cNvSpPr/>
          <p:nvPr/>
        </p:nvSpPr>
        <p:spPr>
          <a:xfrm>
            <a:off x="5201357" y="5036762"/>
            <a:ext cx="401021" cy="121621"/>
          </a:xfrm>
          <a:custGeom>
            <a:avLst/>
            <a:gdLst/>
            <a:ahLst/>
            <a:cxnLst/>
            <a:rect l="l" t="t" r="r" b="b"/>
            <a:pathLst>
              <a:path w="464820" h="140970">
                <a:moveTo>
                  <a:pt x="464192" y="0"/>
                </a:moveTo>
                <a:lnTo>
                  <a:pt x="0" y="140773"/>
                </a:lnTo>
              </a:path>
            </a:pathLst>
          </a:custGeom>
          <a:ln w="11730">
            <a:solidFill>
              <a:srgbClr val="A8518A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2" name="object 62"/>
          <p:cNvSpPr txBox="1"/>
          <p:nvPr/>
        </p:nvSpPr>
        <p:spPr>
          <a:xfrm>
            <a:off x="4228037" y="5038276"/>
            <a:ext cx="980091" cy="251300"/>
          </a:xfrm>
          <a:prstGeom prst="rect">
            <a:avLst/>
          </a:prstGeom>
          <a:solidFill>
            <a:srgbClr val="A8518A"/>
          </a:solidFill>
          <a:ln w="6350">
            <a:solidFill>
              <a:srgbClr val="373435"/>
            </a:solidFill>
          </a:ln>
        </p:spPr>
        <p:txBody>
          <a:bodyPr vert="horz" wrap="square" lIns="0" tIns="20270" rIns="0" bIns="0" rtlCol="0">
            <a:spAutoFit/>
          </a:bodyPr>
          <a:lstStyle/>
          <a:p>
            <a:pPr marL="226247" marR="50398" indent="-168727">
              <a:lnSpc>
                <a:spcPts val="914"/>
              </a:lnSpc>
              <a:spcBef>
                <a:spcPts val="160"/>
              </a:spcBef>
            </a:pPr>
            <a:r>
              <a:rPr sz="776" b="1" spc="-17" dirty="0">
                <a:solidFill>
                  <a:srgbClr val="FEFEFE"/>
                </a:solidFill>
                <a:latin typeface="Calibri"/>
                <a:cs typeface="Calibri"/>
              </a:rPr>
              <a:t>Proposed </a:t>
            </a:r>
            <a:r>
              <a:rPr sz="776" b="1" spc="-22" dirty="0">
                <a:solidFill>
                  <a:srgbClr val="FEFEFE"/>
                </a:solidFill>
                <a:latin typeface="Calibri"/>
                <a:cs typeface="Calibri"/>
              </a:rPr>
              <a:t>Stone </a:t>
            </a:r>
            <a:r>
              <a:rPr sz="776" b="1" spc="-13" dirty="0">
                <a:solidFill>
                  <a:srgbClr val="FEFEFE"/>
                </a:solidFill>
                <a:latin typeface="Calibri"/>
                <a:cs typeface="Calibri"/>
              </a:rPr>
              <a:t>Walls  </a:t>
            </a:r>
            <a:r>
              <a:rPr sz="776" b="1" spc="-22" dirty="0">
                <a:solidFill>
                  <a:srgbClr val="FEFEFE"/>
                </a:solidFill>
                <a:latin typeface="Calibri"/>
                <a:cs typeface="Calibri"/>
              </a:rPr>
              <a:t>Entry</a:t>
            </a:r>
            <a:r>
              <a:rPr sz="776" b="1" spc="9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sz="776" b="1" spc="-22" dirty="0">
                <a:solidFill>
                  <a:srgbClr val="FEFEFE"/>
                </a:solidFill>
                <a:latin typeface="Calibri"/>
                <a:cs typeface="Calibri"/>
              </a:rPr>
              <a:t>Feature</a:t>
            </a:r>
            <a:endParaRPr sz="776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13639" y="7836858"/>
            <a:ext cx="1057885" cy="251300"/>
          </a:xfrm>
          <a:prstGeom prst="rect">
            <a:avLst/>
          </a:prstGeom>
          <a:solidFill>
            <a:srgbClr val="FFF212"/>
          </a:solidFill>
          <a:ln w="6350">
            <a:solidFill>
              <a:srgbClr val="373435"/>
            </a:solidFill>
          </a:ln>
        </p:spPr>
        <p:txBody>
          <a:bodyPr vert="horz" wrap="square" lIns="0" tIns="20270" rIns="0" bIns="0" rtlCol="0">
            <a:spAutoFit/>
          </a:bodyPr>
          <a:lstStyle/>
          <a:p>
            <a:pPr marL="52042" marR="44920" indent="126545">
              <a:lnSpc>
                <a:spcPts val="914"/>
              </a:lnSpc>
              <a:spcBef>
                <a:spcPts val="160"/>
              </a:spcBef>
            </a:pPr>
            <a:r>
              <a:rPr sz="776" b="1" spc="-9" dirty="0">
                <a:solidFill>
                  <a:srgbClr val="373435"/>
                </a:solidFill>
                <a:latin typeface="Calibri"/>
                <a:cs typeface="Calibri"/>
              </a:rPr>
              <a:t>Existing </a:t>
            </a:r>
            <a:r>
              <a:rPr sz="776" b="1" spc="-26" dirty="0">
                <a:solidFill>
                  <a:srgbClr val="373435"/>
                </a:solidFill>
                <a:latin typeface="Calibri"/>
                <a:cs typeface="Calibri"/>
              </a:rPr>
              <a:t>Westeld  stone </a:t>
            </a:r>
            <a:r>
              <a:rPr sz="776" b="1" spc="-22" dirty="0">
                <a:solidFill>
                  <a:srgbClr val="373435"/>
                </a:solidFill>
                <a:latin typeface="Calibri"/>
                <a:cs typeface="Calibri"/>
              </a:rPr>
              <a:t>wall Entry</a:t>
            </a:r>
            <a:r>
              <a:rPr sz="776" b="1" spc="60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776" b="1" spc="-22" dirty="0">
                <a:solidFill>
                  <a:srgbClr val="373435"/>
                </a:solidFill>
                <a:latin typeface="Calibri"/>
                <a:cs typeface="Calibri"/>
              </a:rPr>
              <a:t>Feature</a:t>
            </a:r>
            <a:endParaRPr sz="776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443693" y="7331610"/>
            <a:ext cx="15887" cy="509494"/>
          </a:xfrm>
          <a:custGeom>
            <a:avLst/>
            <a:gdLst/>
            <a:ahLst/>
            <a:cxnLst/>
            <a:rect l="l" t="t" r="r" b="b"/>
            <a:pathLst>
              <a:path w="18414" h="590550">
                <a:moveTo>
                  <a:pt x="0" y="590515"/>
                </a:moveTo>
                <a:lnTo>
                  <a:pt x="17907" y="0"/>
                </a:lnTo>
              </a:path>
            </a:pathLst>
          </a:custGeom>
          <a:ln w="14287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5" name="object 65"/>
          <p:cNvSpPr txBox="1"/>
          <p:nvPr/>
        </p:nvSpPr>
        <p:spPr>
          <a:xfrm>
            <a:off x="12699387" y="1469393"/>
            <a:ext cx="443753" cy="181917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2739" rIns="0" bIns="0" rtlCol="0">
            <a:spAutoFit/>
          </a:bodyPr>
          <a:lstStyle/>
          <a:p>
            <a:pPr>
              <a:spcBef>
                <a:spcPts val="22"/>
              </a:spcBef>
            </a:pPr>
            <a:endParaRPr sz="690">
              <a:latin typeface="Times New Roman"/>
              <a:cs typeface="Times New Roman"/>
            </a:endParaRPr>
          </a:p>
          <a:p>
            <a:pPr marL="27391"/>
            <a:r>
              <a:rPr sz="474" b="1" spc="17" dirty="0">
                <a:solidFill>
                  <a:srgbClr val="373435"/>
                </a:solidFill>
                <a:latin typeface="Arial Narrow"/>
                <a:cs typeface="Arial Narrow"/>
              </a:rPr>
              <a:t>Rev1.</a:t>
            </a:r>
            <a:r>
              <a:rPr sz="474" b="1" spc="-13" dirty="0">
                <a:solidFill>
                  <a:srgbClr val="373435"/>
                </a:solidFill>
                <a:latin typeface="Arial Narrow"/>
                <a:cs typeface="Arial Narrow"/>
              </a:rPr>
              <a:t> </a:t>
            </a: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02/20/20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0678411" y="8813679"/>
            <a:ext cx="344593" cy="177501"/>
          </a:xfrm>
          <a:custGeom>
            <a:avLst/>
            <a:gdLst/>
            <a:ahLst/>
            <a:cxnLst/>
            <a:rect l="l" t="t" r="r" b="b"/>
            <a:pathLst>
              <a:path w="399415" h="205740">
                <a:moveTo>
                  <a:pt x="255498" y="0"/>
                </a:moveTo>
                <a:lnTo>
                  <a:pt x="275043" y="43802"/>
                </a:lnTo>
                <a:lnTo>
                  <a:pt x="0" y="166509"/>
                </a:lnTo>
                <a:lnTo>
                  <a:pt x="17360" y="205435"/>
                </a:lnTo>
                <a:lnTo>
                  <a:pt x="292404" y="82727"/>
                </a:lnTo>
                <a:lnTo>
                  <a:pt x="345187" y="82727"/>
                </a:lnTo>
                <a:lnTo>
                  <a:pt x="398970" y="11849"/>
                </a:lnTo>
                <a:lnTo>
                  <a:pt x="255498" y="0"/>
                </a:lnTo>
                <a:close/>
              </a:path>
              <a:path w="399415" h="205740">
                <a:moveTo>
                  <a:pt x="345187" y="82727"/>
                </a:moveTo>
                <a:lnTo>
                  <a:pt x="292404" y="82727"/>
                </a:lnTo>
                <a:lnTo>
                  <a:pt x="311950" y="126530"/>
                </a:lnTo>
                <a:lnTo>
                  <a:pt x="345187" y="8272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7" name="object 67"/>
          <p:cNvSpPr/>
          <p:nvPr/>
        </p:nvSpPr>
        <p:spPr>
          <a:xfrm>
            <a:off x="10678411" y="8813679"/>
            <a:ext cx="344593" cy="177501"/>
          </a:xfrm>
          <a:custGeom>
            <a:avLst/>
            <a:gdLst/>
            <a:ahLst/>
            <a:cxnLst/>
            <a:rect l="l" t="t" r="r" b="b"/>
            <a:pathLst>
              <a:path w="399415" h="205740">
                <a:moveTo>
                  <a:pt x="398970" y="11849"/>
                </a:moveTo>
                <a:lnTo>
                  <a:pt x="355460" y="69189"/>
                </a:lnTo>
                <a:lnTo>
                  <a:pt x="311950" y="126530"/>
                </a:lnTo>
                <a:lnTo>
                  <a:pt x="292404" y="82727"/>
                </a:lnTo>
                <a:lnTo>
                  <a:pt x="17360" y="205435"/>
                </a:lnTo>
                <a:lnTo>
                  <a:pt x="0" y="166509"/>
                </a:lnTo>
                <a:lnTo>
                  <a:pt x="275043" y="43802"/>
                </a:lnTo>
                <a:lnTo>
                  <a:pt x="255498" y="0"/>
                </a:lnTo>
                <a:lnTo>
                  <a:pt x="327240" y="5930"/>
                </a:lnTo>
                <a:lnTo>
                  <a:pt x="398970" y="11849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8" name="object 68"/>
          <p:cNvSpPr txBox="1"/>
          <p:nvPr/>
        </p:nvSpPr>
        <p:spPr>
          <a:xfrm>
            <a:off x="11022266" y="8537708"/>
            <a:ext cx="212015" cy="329613"/>
          </a:xfrm>
          <a:prstGeom prst="rect">
            <a:avLst/>
          </a:prstGeom>
        </p:spPr>
        <p:txBody>
          <a:bodyPr vert="horz" wrap="square" lIns="0" tIns="10957" rIns="0" bIns="0" rtlCol="0">
            <a:spAutoFit/>
          </a:bodyPr>
          <a:lstStyle/>
          <a:p>
            <a:pPr marL="10956">
              <a:spcBef>
                <a:spcPts val="86"/>
              </a:spcBef>
            </a:pPr>
            <a:r>
              <a:rPr sz="2070" b="1" spc="-4" dirty="0">
                <a:solidFill>
                  <a:srgbClr val="373435"/>
                </a:solidFill>
                <a:latin typeface="Arial"/>
                <a:cs typeface="Arial"/>
              </a:rPr>
              <a:t>N</a:t>
            </a:r>
            <a:endParaRPr sz="207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752511" y="8798651"/>
            <a:ext cx="390612" cy="282694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95873" rIns="0" bIns="0" rtlCol="0">
            <a:spAutoFit/>
          </a:bodyPr>
          <a:lstStyle/>
          <a:p>
            <a:pPr marL="4930" algn="ctr">
              <a:spcBef>
                <a:spcPts val="755"/>
              </a:spcBef>
            </a:pPr>
            <a:r>
              <a:rPr sz="1208" dirty="0">
                <a:solidFill>
                  <a:srgbClr val="373435"/>
                </a:solidFill>
                <a:latin typeface="Arial"/>
                <a:cs typeface="Arial"/>
              </a:rPr>
              <a:t>3</a:t>
            </a:r>
            <a:endParaRPr sz="1208">
              <a:latin typeface="Arial"/>
              <a:cs typeface="Arial"/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4" y="759778"/>
            <a:ext cx="13291847" cy="86083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6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990"/>
            <a:ext cx="10363200" cy="10042410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12573000" y="9296400"/>
            <a:ext cx="533400" cy="5817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795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886"/>
            <a:ext cx="13411200" cy="755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936" y="1030000"/>
            <a:ext cx="2591298" cy="216273"/>
          </a:xfrm>
          <a:prstGeom prst="rect">
            <a:avLst/>
          </a:prstGeom>
        </p:spPr>
        <p:txBody>
          <a:bodyPr vert="horz" wrap="square" lIns="0" tIns="10409" rIns="0" bIns="0" rtlCol="0">
            <a:spAutoFit/>
          </a:bodyPr>
          <a:lstStyle/>
          <a:p>
            <a:pPr marL="10956">
              <a:spcBef>
                <a:spcPts val="82"/>
              </a:spcBef>
            </a:pPr>
            <a:r>
              <a:rPr sz="1337" b="1" spc="35" dirty="0">
                <a:solidFill>
                  <a:srgbClr val="231F20"/>
                </a:solidFill>
                <a:latin typeface="Calibri"/>
                <a:cs typeface="Calibri"/>
              </a:rPr>
              <a:t>Signage </a:t>
            </a:r>
            <a:r>
              <a:rPr sz="1337" b="1" spc="13" dirty="0">
                <a:solidFill>
                  <a:srgbClr val="231F20"/>
                </a:solidFill>
                <a:latin typeface="Calibri"/>
                <a:cs typeface="Calibri"/>
              </a:rPr>
              <a:t>Location </a:t>
            </a:r>
            <a:r>
              <a:rPr sz="1337" b="1" spc="-9" dirty="0">
                <a:solidFill>
                  <a:srgbClr val="231F20"/>
                </a:solidFill>
                <a:latin typeface="Calibri"/>
                <a:cs typeface="Calibri"/>
              </a:rPr>
              <a:t>Plan </a:t>
            </a:r>
            <a:r>
              <a:rPr sz="1337" b="1" spc="30" dirty="0">
                <a:solidFill>
                  <a:srgbClr val="231F20"/>
                </a:solidFill>
                <a:latin typeface="Calibri"/>
                <a:cs typeface="Calibri"/>
              </a:rPr>
              <a:t>|</a:t>
            </a:r>
            <a:r>
              <a:rPr sz="1337" b="1" spc="13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37" b="1" spc="9" dirty="0">
                <a:solidFill>
                  <a:srgbClr val="231F20"/>
                </a:solidFill>
                <a:latin typeface="Calibri"/>
                <a:cs typeface="Calibri"/>
              </a:rPr>
              <a:t>Residential</a:t>
            </a:r>
            <a:endParaRPr sz="1337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174" y="1283091"/>
            <a:ext cx="2576506" cy="0"/>
          </a:xfrm>
          <a:custGeom>
            <a:avLst/>
            <a:gdLst/>
            <a:ahLst/>
            <a:cxnLst/>
            <a:rect l="l" t="t" r="r" b="b"/>
            <a:pathLst>
              <a:path w="2986404">
                <a:moveTo>
                  <a:pt x="0" y="0"/>
                </a:moveTo>
                <a:lnTo>
                  <a:pt x="2985858" y="0"/>
                </a:lnTo>
              </a:path>
            </a:pathLst>
          </a:custGeom>
          <a:ln w="20193">
            <a:solidFill>
              <a:srgbClr val="96989A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" name="object 4"/>
          <p:cNvSpPr/>
          <p:nvPr/>
        </p:nvSpPr>
        <p:spPr>
          <a:xfrm>
            <a:off x="150256" y="1563325"/>
            <a:ext cx="11091840" cy="7377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" name="object 5"/>
          <p:cNvSpPr/>
          <p:nvPr/>
        </p:nvSpPr>
        <p:spPr>
          <a:xfrm>
            <a:off x="11982335" y="5812847"/>
            <a:ext cx="1039806" cy="1320850"/>
          </a:xfrm>
          <a:custGeom>
            <a:avLst/>
            <a:gdLst/>
            <a:ahLst/>
            <a:cxnLst/>
            <a:rect l="l" t="t" r="r" b="b"/>
            <a:pathLst>
              <a:path w="1205230" h="1530984">
                <a:moveTo>
                  <a:pt x="0" y="1530868"/>
                </a:moveTo>
                <a:lnTo>
                  <a:pt x="1204734" y="1530868"/>
                </a:lnTo>
                <a:lnTo>
                  <a:pt x="1204734" y="0"/>
                </a:lnTo>
                <a:lnTo>
                  <a:pt x="0" y="0"/>
                </a:lnTo>
                <a:lnTo>
                  <a:pt x="0" y="153086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" name="object 6"/>
          <p:cNvSpPr/>
          <p:nvPr/>
        </p:nvSpPr>
        <p:spPr>
          <a:xfrm>
            <a:off x="8115421" y="6627120"/>
            <a:ext cx="165711" cy="165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" name="object 7"/>
          <p:cNvSpPr txBox="1"/>
          <p:nvPr/>
        </p:nvSpPr>
        <p:spPr>
          <a:xfrm>
            <a:off x="8162402" y="6624848"/>
            <a:ext cx="84368" cy="161002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949" spc="-30" dirty="0">
                <a:solidFill>
                  <a:srgbClr val="373435"/>
                </a:solidFill>
                <a:latin typeface="Tahoma"/>
                <a:cs typeface="Tahoma"/>
              </a:rPr>
              <a:t>1</a:t>
            </a:r>
            <a:endParaRPr sz="949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78968" y="6743082"/>
            <a:ext cx="165711" cy="165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" name="object 9"/>
          <p:cNvSpPr/>
          <p:nvPr/>
        </p:nvSpPr>
        <p:spPr>
          <a:xfrm>
            <a:off x="8891857" y="6795791"/>
            <a:ext cx="165711" cy="165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" name="object 10"/>
          <p:cNvSpPr txBox="1"/>
          <p:nvPr/>
        </p:nvSpPr>
        <p:spPr>
          <a:xfrm>
            <a:off x="8938838" y="6793517"/>
            <a:ext cx="84368" cy="161002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949" spc="-30" dirty="0">
                <a:solidFill>
                  <a:srgbClr val="373435"/>
                </a:solidFill>
                <a:latin typeface="Tahoma"/>
                <a:cs typeface="Tahoma"/>
              </a:rPr>
              <a:t>1</a:t>
            </a:r>
            <a:endParaRPr sz="949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74488" y="6795791"/>
            <a:ext cx="165711" cy="165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" name="object 12"/>
          <p:cNvSpPr txBox="1"/>
          <p:nvPr/>
        </p:nvSpPr>
        <p:spPr>
          <a:xfrm>
            <a:off x="9421466" y="6793517"/>
            <a:ext cx="84368" cy="161002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949" spc="-30" dirty="0">
                <a:solidFill>
                  <a:srgbClr val="373435"/>
                </a:solidFill>
                <a:latin typeface="Tahoma"/>
                <a:cs typeface="Tahoma"/>
              </a:rPr>
              <a:t>1</a:t>
            </a:r>
            <a:endParaRPr sz="949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57120" y="6764164"/>
            <a:ext cx="165711" cy="165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" name="object 14"/>
          <p:cNvSpPr txBox="1"/>
          <p:nvPr/>
        </p:nvSpPr>
        <p:spPr>
          <a:xfrm>
            <a:off x="9904105" y="6761885"/>
            <a:ext cx="84368" cy="161002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949" spc="-30" dirty="0">
                <a:solidFill>
                  <a:srgbClr val="373435"/>
                </a:solidFill>
                <a:latin typeface="Tahoma"/>
                <a:cs typeface="Tahoma"/>
              </a:rPr>
              <a:t>1</a:t>
            </a:r>
            <a:endParaRPr sz="949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39749" y="6764164"/>
            <a:ext cx="165711" cy="1657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" name="object 16"/>
          <p:cNvSpPr txBox="1"/>
          <p:nvPr/>
        </p:nvSpPr>
        <p:spPr>
          <a:xfrm>
            <a:off x="10386733" y="6761885"/>
            <a:ext cx="84368" cy="161002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949" spc="-30" dirty="0">
                <a:solidFill>
                  <a:srgbClr val="373435"/>
                </a:solidFill>
                <a:latin typeface="Tahoma"/>
                <a:cs typeface="Tahoma"/>
              </a:rPr>
              <a:t>1</a:t>
            </a:r>
            <a:endParaRPr sz="949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69984" y="6577154"/>
            <a:ext cx="160518" cy="160518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862" y="0"/>
                </a:moveTo>
                <a:lnTo>
                  <a:pt x="56717" y="7298"/>
                </a:lnTo>
                <a:lnTo>
                  <a:pt x="27200" y="27200"/>
                </a:lnTo>
                <a:lnTo>
                  <a:pt x="7298" y="56717"/>
                </a:lnTo>
                <a:lnTo>
                  <a:pt x="0" y="92862"/>
                </a:lnTo>
                <a:lnTo>
                  <a:pt x="7298" y="129006"/>
                </a:lnTo>
                <a:lnTo>
                  <a:pt x="27200" y="158524"/>
                </a:lnTo>
                <a:lnTo>
                  <a:pt x="56717" y="178426"/>
                </a:lnTo>
                <a:lnTo>
                  <a:pt x="92862" y="185724"/>
                </a:lnTo>
                <a:lnTo>
                  <a:pt x="129006" y="178426"/>
                </a:lnTo>
                <a:lnTo>
                  <a:pt x="158524" y="158524"/>
                </a:lnTo>
                <a:lnTo>
                  <a:pt x="178426" y="129006"/>
                </a:lnTo>
                <a:lnTo>
                  <a:pt x="185724" y="92862"/>
                </a:lnTo>
                <a:lnTo>
                  <a:pt x="178426" y="56717"/>
                </a:lnTo>
                <a:lnTo>
                  <a:pt x="158524" y="27200"/>
                </a:lnTo>
                <a:lnTo>
                  <a:pt x="129006" y="7298"/>
                </a:lnTo>
                <a:lnTo>
                  <a:pt x="92862" y="0"/>
                </a:lnTo>
                <a:close/>
              </a:path>
            </a:pathLst>
          </a:custGeom>
          <a:solidFill>
            <a:srgbClr val="ED3237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" name="object 18"/>
          <p:cNvSpPr/>
          <p:nvPr/>
        </p:nvSpPr>
        <p:spPr>
          <a:xfrm>
            <a:off x="7569984" y="6577154"/>
            <a:ext cx="160518" cy="160518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862" y="0"/>
                </a:moveTo>
                <a:lnTo>
                  <a:pt x="129006" y="7298"/>
                </a:lnTo>
                <a:lnTo>
                  <a:pt x="158524" y="27200"/>
                </a:lnTo>
                <a:lnTo>
                  <a:pt x="178426" y="56717"/>
                </a:lnTo>
                <a:lnTo>
                  <a:pt x="185724" y="92862"/>
                </a:lnTo>
                <a:lnTo>
                  <a:pt x="178426" y="129006"/>
                </a:lnTo>
                <a:lnTo>
                  <a:pt x="158524" y="158524"/>
                </a:lnTo>
                <a:lnTo>
                  <a:pt x="129006" y="178426"/>
                </a:lnTo>
                <a:lnTo>
                  <a:pt x="92862" y="185724"/>
                </a:lnTo>
                <a:lnTo>
                  <a:pt x="56717" y="178426"/>
                </a:lnTo>
                <a:lnTo>
                  <a:pt x="27200" y="158524"/>
                </a:lnTo>
                <a:lnTo>
                  <a:pt x="7298" y="129006"/>
                </a:lnTo>
                <a:lnTo>
                  <a:pt x="0" y="92862"/>
                </a:lnTo>
                <a:lnTo>
                  <a:pt x="7298" y="56717"/>
                </a:lnTo>
                <a:lnTo>
                  <a:pt x="27200" y="27200"/>
                </a:lnTo>
                <a:lnTo>
                  <a:pt x="56717" y="7298"/>
                </a:lnTo>
                <a:lnTo>
                  <a:pt x="92862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" name="object 19"/>
          <p:cNvSpPr/>
          <p:nvPr/>
        </p:nvSpPr>
        <p:spPr>
          <a:xfrm>
            <a:off x="7303696" y="6911749"/>
            <a:ext cx="165711" cy="1657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" name="object 20"/>
          <p:cNvSpPr txBox="1"/>
          <p:nvPr/>
        </p:nvSpPr>
        <p:spPr>
          <a:xfrm>
            <a:off x="7350685" y="6909473"/>
            <a:ext cx="84368" cy="161002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949" spc="-30" dirty="0">
                <a:solidFill>
                  <a:srgbClr val="373435"/>
                </a:solidFill>
                <a:latin typeface="Tahoma"/>
                <a:cs typeface="Tahoma"/>
              </a:rPr>
              <a:t>1</a:t>
            </a:r>
            <a:endParaRPr sz="949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15879" y="6743273"/>
            <a:ext cx="160518" cy="160518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862" y="0"/>
                </a:moveTo>
                <a:lnTo>
                  <a:pt x="56717" y="7298"/>
                </a:lnTo>
                <a:lnTo>
                  <a:pt x="27200" y="27200"/>
                </a:lnTo>
                <a:lnTo>
                  <a:pt x="7298" y="56717"/>
                </a:lnTo>
                <a:lnTo>
                  <a:pt x="0" y="92862"/>
                </a:lnTo>
                <a:lnTo>
                  <a:pt x="7298" y="129006"/>
                </a:lnTo>
                <a:lnTo>
                  <a:pt x="27200" y="158524"/>
                </a:lnTo>
                <a:lnTo>
                  <a:pt x="56717" y="178426"/>
                </a:lnTo>
                <a:lnTo>
                  <a:pt x="92862" y="185724"/>
                </a:lnTo>
                <a:lnTo>
                  <a:pt x="129006" y="178426"/>
                </a:lnTo>
                <a:lnTo>
                  <a:pt x="158524" y="158524"/>
                </a:lnTo>
                <a:lnTo>
                  <a:pt x="178426" y="129006"/>
                </a:lnTo>
                <a:lnTo>
                  <a:pt x="185724" y="92862"/>
                </a:lnTo>
                <a:lnTo>
                  <a:pt x="178426" y="56717"/>
                </a:lnTo>
                <a:lnTo>
                  <a:pt x="158524" y="27200"/>
                </a:lnTo>
                <a:lnTo>
                  <a:pt x="129006" y="7298"/>
                </a:lnTo>
                <a:lnTo>
                  <a:pt x="9286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" name="object 22"/>
          <p:cNvSpPr/>
          <p:nvPr/>
        </p:nvSpPr>
        <p:spPr>
          <a:xfrm>
            <a:off x="7515879" y="6743273"/>
            <a:ext cx="160518" cy="160518"/>
          </a:xfrm>
          <a:custGeom>
            <a:avLst/>
            <a:gdLst/>
            <a:ahLst/>
            <a:cxnLst/>
            <a:rect l="l" t="t" r="r" b="b"/>
            <a:pathLst>
              <a:path w="186054" h="186054">
                <a:moveTo>
                  <a:pt x="92862" y="0"/>
                </a:moveTo>
                <a:lnTo>
                  <a:pt x="129006" y="7298"/>
                </a:lnTo>
                <a:lnTo>
                  <a:pt x="158524" y="27200"/>
                </a:lnTo>
                <a:lnTo>
                  <a:pt x="178426" y="56717"/>
                </a:lnTo>
                <a:lnTo>
                  <a:pt x="185724" y="92862"/>
                </a:lnTo>
                <a:lnTo>
                  <a:pt x="178426" y="129006"/>
                </a:lnTo>
                <a:lnTo>
                  <a:pt x="158524" y="158524"/>
                </a:lnTo>
                <a:lnTo>
                  <a:pt x="129006" y="178426"/>
                </a:lnTo>
                <a:lnTo>
                  <a:pt x="92862" y="185724"/>
                </a:lnTo>
                <a:lnTo>
                  <a:pt x="56717" y="178426"/>
                </a:lnTo>
                <a:lnTo>
                  <a:pt x="27200" y="158524"/>
                </a:lnTo>
                <a:lnTo>
                  <a:pt x="7298" y="129006"/>
                </a:lnTo>
                <a:lnTo>
                  <a:pt x="0" y="92862"/>
                </a:lnTo>
                <a:lnTo>
                  <a:pt x="7298" y="56717"/>
                </a:lnTo>
                <a:lnTo>
                  <a:pt x="27200" y="27200"/>
                </a:lnTo>
                <a:lnTo>
                  <a:pt x="56717" y="7298"/>
                </a:lnTo>
                <a:lnTo>
                  <a:pt x="92862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" name="object 23"/>
          <p:cNvSpPr txBox="1"/>
          <p:nvPr/>
        </p:nvSpPr>
        <p:spPr>
          <a:xfrm>
            <a:off x="7560127" y="6555632"/>
            <a:ext cx="138604" cy="349311"/>
          </a:xfrm>
          <a:prstGeom prst="rect">
            <a:avLst/>
          </a:prstGeom>
        </p:spPr>
        <p:txBody>
          <a:bodyPr vert="horz" wrap="square" lIns="0" tIns="31227" rIns="0" bIns="0" rtlCol="0">
            <a:spAutoFit/>
          </a:bodyPr>
          <a:lstStyle/>
          <a:p>
            <a:pPr marL="64642">
              <a:spcBef>
                <a:spcPts val="246"/>
              </a:spcBef>
            </a:pPr>
            <a:r>
              <a:rPr sz="949" spc="-30" dirty="0">
                <a:solidFill>
                  <a:srgbClr val="373435"/>
                </a:solidFill>
                <a:latin typeface="Tahoma"/>
                <a:cs typeface="Tahoma"/>
              </a:rPr>
              <a:t>1</a:t>
            </a:r>
            <a:endParaRPr sz="949">
              <a:latin typeface="Tahoma"/>
              <a:cs typeface="Tahoma"/>
            </a:endParaRPr>
          </a:p>
          <a:p>
            <a:pPr marL="10956">
              <a:spcBef>
                <a:spcPts val="173"/>
              </a:spcBef>
            </a:pPr>
            <a:r>
              <a:rPr sz="949" b="1" spc="9" dirty="0">
                <a:solidFill>
                  <a:srgbClr val="373435"/>
                </a:solidFill>
                <a:latin typeface="Calibri"/>
                <a:cs typeface="Calibri"/>
              </a:rPr>
              <a:t>8</a:t>
            </a:r>
            <a:endParaRPr sz="949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11567" y="6931848"/>
            <a:ext cx="152848" cy="437179"/>
          </a:xfrm>
          <a:custGeom>
            <a:avLst/>
            <a:gdLst/>
            <a:ahLst/>
            <a:cxnLst/>
            <a:rect l="l" t="t" r="r" b="b"/>
            <a:pathLst>
              <a:path w="177165" h="506729">
                <a:moveTo>
                  <a:pt x="0" y="506310"/>
                </a:moveTo>
                <a:lnTo>
                  <a:pt x="176796" y="0"/>
                </a:lnTo>
              </a:path>
            </a:pathLst>
          </a:custGeom>
          <a:ln w="14287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" name="object 25"/>
          <p:cNvSpPr/>
          <p:nvPr/>
        </p:nvSpPr>
        <p:spPr>
          <a:xfrm>
            <a:off x="7685697" y="6931848"/>
            <a:ext cx="152848" cy="437179"/>
          </a:xfrm>
          <a:custGeom>
            <a:avLst/>
            <a:gdLst/>
            <a:ahLst/>
            <a:cxnLst/>
            <a:rect l="l" t="t" r="r" b="b"/>
            <a:pathLst>
              <a:path w="177165" h="506729">
                <a:moveTo>
                  <a:pt x="176796" y="506310"/>
                </a:moveTo>
                <a:lnTo>
                  <a:pt x="0" y="0"/>
                </a:lnTo>
              </a:path>
            </a:pathLst>
          </a:custGeom>
          <a:ln w="14287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" name="object 26"/>
          <p:cNvSpPr/>
          <p:nvPr/>
        </p:nvSpPr>
        <p:spPr>
          <a:xfrm>
            <a:off x="7517529" y="6794359"/>
            <a:ext cx="278821" cy="2367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" name="object 27"/>
          <p:cNvSpPr/>
          <p:nvPr/>
        </p:nvSpPr>
        <p:spPr>
          <a:xfrm>
            <a:off x="8043460" y="6754914"/>
            <a:ext cx="278821" cy="2367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1456489" y="4955690"/>
          <a:ext cx="1562448" cy="1022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025">
                <a:tc gridSpan="3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spc="45" dirty="0">
                          <a:solidFill>
                            <a:srgbClr val="FEFEFE"/>
                          </a:solidFill>
                          <a:latin typeface="Calibri"/>
                          <a:cs typeface="Calibri"/>
                        </a:rPr>
                        <a:t>Commonwealth </a:t>
                      </a:r>
                      <a:r>
                        <a:rPr sz="800" spc="70" dirty="0">
                          <a:solidFill>
                            <a:srgbClr val="FEFEFE"/>
                          </a:solidFill>
                          <a:latin typeface="Calibri"/>
                          <a:cs typeface="Calibri"/>
                        </a:rPr>
                        <a:t>Signage</a:t>
                      </a:r>
                      <a:r>
                        <a:rPr sz="800" spc="5" dirty="0">
                          <a:solidFill>
                            <a:srgbClr val="FEFEF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45" dirty="0">
                          <a:solidFill>
                            <a:srgbClr val="FEFEFE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4244" marB="0">
                    <a:solidFill>
                      <a:srgbClr val="3734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76">
                <a:tc gridSpan="3"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40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Temporary</a:t>
                      </a:r>
                      <a:r>
                        <a:rPr sz="800" spc="30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65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Signs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5340" marB="0">
                    <a:lnL w="6350">
                      <a:solidFill>
                        <a:srgbClr val="373435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9698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47"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91" marB="0">
                    <a:lnL w="6350">
                      <a:solidFill>
                        <a:srgbClr val="373435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ED32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500" spc="10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901.rs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8897" marB="0">
                    <a:lnL w="6350">
                      <a:solidFill>
                        <a:srgbClr val="373435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BDBFC1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500" spc="25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Pole</a:t>
                      </a:r>
                      <a:r>
                        <a:rPr sz="500" spc="15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40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Flags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8897" marB="0">
                    <a:lnL w="6350">
                      <a:solidFill>
                        <a:srgbClr val="373435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73435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1270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73435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1270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73435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12700">
                      <a:solidFill>
                        <a:srgbClr val="373435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906">
                <a:tc gridSpan="3"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40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Permanent</a:t>
                      </a:r>
                      <a:r>
                        <a:rPr sz="800" spc="30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70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Sign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5340" marB="0">
                    <a:lnL w="6350">
                      <a:solidFill>
                        <a:srgbClr val="373435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1270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9698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949">
                <a:tc>
                  <a:txBody>
                    <a:bodyPr/>
                    <a:lstStyle/>
                    <a:p>
                      <a:pPr marR="103505" algn="r">
                        <a:lnSpc>
                          <a:spcPts val="1295"/>
                        </a:lnSpc>
                      </a:pPr>
                      <a:r>
                        <a:rPr sz="900" b="1" dirty="0">
                          <a:solidFill>
                            <a:srgbClr val="373435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373435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500" spc="35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908b.rs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4514" marB="0">
                    <a:lnL w="6350">
                      <a:solidFill>
                        <a:srgbClr val="373435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500" spc="10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Monument </a:t>
                      </a:r>
                      <a:r>
                        <a:rPr sz="500" spc="40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Sign</a:t>
                      </a:r>
                      <a:r>
                        <a:rPr sz="500" spc="25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90" dirty="0">
                          <a:solidFill>
                            <a:srgbClr val="373435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5887" marB="0">
                    <a:lnL w="6350">
                      <a:solidFill>
                        <a:srgbClr val="373435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object 29"/>
          <p:cNvSpPr/>
          <p:nvPr/>
        </p:nvSpPr>
        <p:spPr>
          <a:xfrm>
            <a:off x="11354202" y="1075285"/>
            <a:ext cx="1789256" cy="213111"/>
          </a:xfrm>
          <a:custGeom>
            <a:avLst/>
            <a:gdLst/>
            <a:ahLst/>
            <a:cxnLst/>
            <a:rect l="l" t="t" r="r" b="b"/>
            <a:pathLst>
              <a:path w="2073909" h="247015">
                <a:moveTo>
                  <a:pt x="2073452" y="246964"/>
                </a:moveTo>
                <a:lnTo>
                  <a:pt x="0" y="246964"/>
                </a:lnTo>
                <a:lnTo>
                  <a:pt x="0" y="0"/>
                </a:lnTo>
                <a:lnTo>
                  <a:pt x="2073452" y="0"/>
                </a:lnTo>
                <a:lnTo>
                  <a:pt x="2073452" y="246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" name="object 30"/>
          <p:cNvSpPr/>
          <p:nvPr/>
        </p:nvSpPr>
        <p:spPr>
          <a:xfrm>
            <a:off x="11420416" y="1143647"/>
            <a:ext cx="1278447" cy="882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" name="object 31"/>
          <p:cNvSpPr/>
          <p:nvPr/>
        </p:nvSpPr>
        <p:spPr>
          <a:xfrm>
            <a:off x="12709787" y="1836002"/>
            <a:ext cx="431153" cy="0"/>
          </a:xfrm>
          <a:custGeom>
            <a:avLst/>
            <a:gdLst/>
            <a:ahLst/>
            <a:cxnLst/>
            <a:rect l="l" t="t" r="r" b="b"/>
            <a:pathLst>
              <a:path w="499744">
                <a:moveTo>
                  <a:pt x="0" y="0"/>
                </a:moveTo>
                <a:lnTo>
                  <a:pt x="499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" name="object 32"/>
          <p:cNvSpPr/>
          <p:nvPr/>
        </p:nvSpPr>
        <p:spPr>
          <a:xfrm>
            <a:off x="11354208" y="2112226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" name="object 33"/>
          <p:cNvSpPr/>
          <p:nvPr/>
        </p:nvSpPr>
        <p:spPr>
          <a:xfrm>
            <a:off x="11354208" y="2932289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" name="object 34"/>
          <p:cNvSpPr/>
          <p:nvPr/>
        </p:nvSpPr>
        <p:spPr>
          <a:xfrm>
            <a:off x="11354208" y="1154077"/>
            <a:ext cx="0" cy="7951395"/>
          </a:xfrm>
          <a:custGeom>
            <a:avLst/>
            <a:gdLst/>
            <a:ahLst/>
            <a:cxnLst/>
            <a:rect l="l" t="t" r="r" b="b"/>
            <a:pathLst>
              <a:path h="9216390">
                <a:moveTo>
                  <a:pt x="0" y="0"/>
                </a:moveTo>
                <a:lnTo>
                  <a:pt x="0" y="9215958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" name="object 35"/>
          <p:cNvSpPr/>
          <p:nvPr/>
        </p:nvSpPr>
        <p:spPr>
          <a:xfrm>
            <a:off x="13143066" y="1154077"/>
            <a:ext cx="0" cy="7951395"/>
          </a:xfrm>
          <a:custGeom>
            <a:avLst/>
            <a:gdLst/>
            <a:ahLst/>
            <a:cxnLst/>
            <a:rect l="l" t="t" r="r" b="b"/>
            <a:pathLst>
              <a:path h="9216390">
                <a:moveTo>
                  <a:pt x="0" y="0"/>
                </a:moveTo>
                <a:lnTo>
                  <a:pt x="0" y="9215958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" name="object 36"/>
          <p:cNvSpPr/>
          <p:nvPr/>
        </p:nvSpPr>
        <p:spPr>
          <a:xfrm>
            <a:off x="11354208" y="8798651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" name="object 37"/>
          <p:cNvSpPr/>
          <p:nvPr/>
        </p:nvSpPr>
        <p:spPr>
          <a:xfrm>
            <a:off x="11354208" y="8492438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" name="object 38"/>
          <p:cNvSpPr/>
          <p:nvPr/>
        </p:nvSpPr>
        <p:spPr>
          <a:xfrm>
            <a:off x="11354208" y="8077275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" name="object 39"/>
          <p:cNvSpPr/>
          <p:nvPr/>
        </p:nvSpPr>
        <p:spPr>
          <a:xfrm>
            <a:off x="11403236" y="8113523"/>
            <a:ext cx="334732" cy="61358"/>
          </a:xfrm>
          <a:custGeom>
            <a:avLst/>
            <a:gdLst/>
            <a:ahLst/>
            <a:cxnLst/>
            <a:rect l="l" t="t" r="r" b="b"/>
            <a:pathLst>
              <a:path w="387984" h="71120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60" y="50596"/>
                </a:lnTo>
                <a:lnTo>
                  <a:pt x="10363" y="50596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387984" h="71120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596"/>
                </a:lnTo>
                <a:lnTo>
                  <a:pt x="30660" y="50596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387984" h="71120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387984" h="71120">
                <a:moveTo>
                  <a:pt x="60058" y="15659"/>
                </a:moveTo>
                <a:lnTo>
                  <a:pt x="53530" y="16662"/>
                </a:lnTo>
                <a:lnTo>
                  <a:pt x="45389" y="54749"/>
                </a:lnTo>
                <a:lnTo>
                  <a:pt x="51765" y="54749"/>
                </a:lnTo>
                <a:lnTo>
                  <a:pt x="60058" y="15659"/>
                </a:lnTo>
                <a:close/>
              </a:path>
              <a:path w="387984" h="71120">
                <a:moveTo>
                  <a:pt x="61899" y="0"/>
                </a:moveTo>
                <a:lnTo>
                  <a:pt x="56680" y="0"/>
                </a:lnTo>
                <a:lnTo>
                  <a:pt x="54683" y="2070"/>
                </a:lnTo>
                <a:lnTo>
                  <a:pt x="54610" y="7289"/>
                </a:lnTo>
                <a:lnTo>
                  <a:pt x="56680" y="9359"/>
                </a:lnTo>
                <a:lnTo>
                  <a:pt x="61899" y="9359"/>
                </a:lnTo>
                <a:lnTo>
                  <a:pt x="63982" y="7289"/>
                </a:lnTo>
                <a:lnTo>
                  <a:pt x="63982" y="2070"/>
                </a:lnTo>
                <a:lnTo>
                  <a:pt x="61899" y="0"/>
                </a:lnTo>
                <a:close/>
              </a:path>
              <a:path w="387984" h="71120">
                <a:moveTo>
                  <a:pt x="65430" y="62128"/>
                </a:moveTo>
                <a:lnTo>
                  <a:pt x="63207" y="66967"/>
                </a:lnTo>
                <a:lnTo>
                  <a:pt x="68046" y="69418"/>
                </a:lnTo>
                <a:lnTo>
                  <a:pt x="72034" y="70421"/>
                </a:lnTo>
                <a:lnTo>
                  <a:pt x="87858" y="70421"/>
                </a:lnTo>
                <a:lnTo>
                  <a:pt x="93687" y="66268"/>
                </a:lnTo>
                <a:lnTo>
                  <a:pt x="93912" y="65354"/>
                </a:lnTo>
                <a:lnTo>
                  <a:pt x="72732" y="65354"/>
                </a:lnTo>
                <a:lnTo>
                  <a:pt x="69430" y="64427"/>
                </a:lnTo>
                <a:lnTo>
                  <a:pt x="65430" y="62128"/>
                </a:lnTo>
                <a:close/>
              </a:path>
              <a:path w="387984" h="71120">
                <a:moveTo>
                  <a:pt x="97664" y="48831"/>
                </a:moveTo>
                <a:lnTo>
                  <a:pt x="91935" y="48831"/>
                </a:lnTo>
                <a:lnTo>
                  <a:pt x="90322" y="55829"/>
                </a:lnTo>
                <a:lnTo>
                  <a:pt x="88544" y="63347"/>
                </a:lnTo>
                <a:lnTo>
                  <a:pt x="84861" y="65354"/>
                </a:lnTo>
                <a:lnTo>
                  <a:pt x="93912" y="65354"/>
                </a:lnTo>
                <a:lnTo>
                  <a:pt x="96456" y="54978"/>
                </a:lnTo>
                <a:lnTo>
                  <a:pt x="97002" y="52832"/>
                </a:lnTo>
                <a:lnTo>
                  <a:pt x="97664" y="48831"/>
                </a:lnTo>
                <a:close/>
              </a:path>
              <a:path w="387984" h="71120">
                <a:moveTo>
                  <a:pt x="97459" y="15354"/>
                </a:moveTo>
                <a:lnTo>
                  <a:pt x="85940" y="15354"/>
                </a:lnTo>
                <a:lnTo>
                  <a:pt x="81178" y="17272"/>
                </a:lnTo>
                <a:lnTo>
                  <a:pt x="71970" y="25641"/>
                </a:lnTo>
                <a:lnTo>
                  <a:pt x="68046" y="34239"/>
                </a:lnTo>
                <a:lnTo>
                  <a:pt x="68046" y="50761"/>
                </a:lnTo>
                <a:lnTo>
                  <a:pt x="72034" y="55435"/>
                </a:lnTo>
                <a:lnTo>
                  <a:pt x="84175" y="55435"/>
                </a:lnTo>
                <a:lnTo>
                  <a:pt x="88087" y="53822"/>
                </a:lnTo>
                <a:lnTo>
                  <a:pt x="90809" y="50292"/>
                </a:lnTo>
                <a:lnTo>
                  <a:pt x="76796" y="50292"/>
                </a:lnTo>
                <a:lnTo>
                  <a:pt x="74498" y="48069"/>
                </a:lnTo>
                <a:lnTo>
                  <a:pt x="74498" y="36779"/>
                </a:lnTo>
                <a:lnTo>
                  <a:pt x="77647" y="27952"/>
                </a:lnTo>
                <a:lnTo>
                  <a:pt x="81254" y="24574"/>
                </a:lnTo>
                <a:lnTo>
                  <a:pt x="84251" y="21729"/>
                </a:lnTo>
                <a:lnTo>
                  <a:pt x="87477" y="20650"/>
                </a:lnTo>
                <a:lnTo>
                  <a:pt x="103781" y="20650"/>
                </a:lnTo>
                <a:lnTo>
                  <a:pt x="103911" y="20193"/>
                </a:lnTo>
                <a:lnTo>
                  <a:pt x="104444" y="18732"/>
                </a:lnTo>
                <a:lnTo>
                  <a:pt x="100609" y="16281"/>
                </a:lnTo>
                <a:lnTo>
                  <a:pt x="97459" y="15354"/>
                </a:lnTo>
                <a:close/>
              </a:path>
              <a:path w="387984" h="71120">
                <a:moveTo>
                  <a:pt x="103781" y="20650"/>
                </a:moveTo>
                <a:lnTo>
                  <a:pt x="93853" y="20650"/>
                </a:lnTo>
                <a:lnTo>
                  <a:pt x="95770" y="20955"/>
                </a:lnTo>
                <a:lnTo>
                  <a:pt x="97536" y="21805"/>
                </a:lnTo>
                <a:lnTo>
                  <a:pt x="93459" y="41084"/>
                </a:lnTo>
                <a:lnTo>
                  <a:pt x="89471" y="47840"/>
                </a:lnTo>
                <a:lnTo>
                  <a:pt x="85090" y="50292"/>
                </a:lnTo>
                <a:lnTo>
                  <a:pt x="90809" y="50292"/>
                </a:lnTo>
                <a:lnTo>
                  <a:pt x="91935" y="48831"/>
                </a:lnTo>
                <a:lnTo>
                  <a:pt x="97664" y="48831"/>
                </a:lnTo>
                <a:lnTo>
                  <a:pt x="97840" y="47764"/>
                </a:lnTo>
                <a:lnTo>
                  <a:pt x="98615" y="44234"/>
                </a:lnTo>
                <a:lnTo>
                  <a:pt x="102908" y="23723"/>
                </a:lnTo>
                <a:lnTo>
                  <a:pt x="103781" y="20650"/>
                </a:lnTo>
                <a:close/>
              </a:path>
              <a:path w="387984" h="71120">
                <a:moveTo>
                  <a:pt x="123418" y="15354"/>
                </a:moveTo>
                <a:lnTo>
                  <a:pt x="117805" y="17970"/>
                </a:lnTo>
                <a:lnTo>
                  <a:pt x="118579" y="20878"/>
                </a:lnTo>
                <a:lnTo>
                  <a:pt x="118579" y="22491"/>
                </a:lnTo>
                <a:lnTo>
                  <a:pt x="117500" y="27406"/>
                </a:lnTo>
                <a:lnTo>
                  <a:pt x="111671" y="54749"/>
                </a:lnTo>
                <a:lnTo>
                  <a:pt x="117500" y="54749"/>
                </a:lnTo>
                <a:lnTo>
                  <a:pt x="122809" y="29794"/>
                </a:lnTo>
                <a:lnTo>
                  <a:pt x="127588" y="23799"/>
                </a:lnTo>
                <a:lnTo>
                  <a:pt x="123799" y="23799"/>
                </a:lnTo>
                <a:lnTo>
                  <a:pt x="124802" y="19888"/>
                </a:lnTo>
                <a:lnTo>
                  <a:pt x="124256" y="17805"/>
                </a:lnTo>
                <a:lnTo>
                  <a:pt x="123418" y="15354"/>
                </a:lnTo>
                <a:close/>
              </a:path>
              <a:path w="387984" h="71120">
                <a:moveTo>
                  <a:pt x="146227" y="20878"/>
                </a:moveTo>
                <a:lnTo>
                  <a:pt x="138544" y="20878"/>
                </a:lnTo>
                <a:lnTo>
                  <a:pt x="139852" y="22186"/>
                </a:lnTo>
                <a:lnTo>
                  <a:pt x="139842" y="25717"/>
                </a:lnTo>
                <a:lnTo>
                  <a:pt x="139700" y="26873"/>
                </a:lnTo>
                <a:lnTo>
                  <a:pt x="139242" y="28867"/>
                </a:lnTo>
                <a:lnTo>
                  <a:pt x="133705" y="54749"/>
                </a:lnTo>
                <a:lnTo>
                  <a:pt x="139776" y="54749"/>
                </a:lnTo>
                <a:lnTo>
                  <a:pt x="146013" y="25641"/>
                </a:lnTo>
                <a:lnTo>
                  <a:pt x="146151" y="24879"/>
                </a:lnTo>
                <a:lnTo>
                  <a:pt x="146227" y="20878"/>
                </a:lnTo>
                <a:close/>
              </a:path>
              <a:path w="387984" h="71120">
                <a:moveTo>
                  <a:pt x="143306" y="15659"/>
                </a:moveTo>
                <a:lnTo>
                  <a:pt x="133705" y="15659"/>
                </a:lnTo>
                <a:lnTo>
                  <a:pt x="127952" y="18275"/>
                </a:lnTo>
                <a:lnTo>
                  <a:pt x="123799" y="23799"/>
                </a:lnTo>
                <a:lnTo>
                  <a:pt x="127588" y="23799"/>
                </a:lnTo>
                <a:lnTo>
                  <a:pt x="127952" y="23342"/>
                </a:lnTo>
                <a:lnTo>
                  <a:pt x="133096" y="20878"/>
                </a:lnTo>
                <a:lnTo>
                  <a:pt x="146227" y="20878"/>
                </a:lnTo>
                <a:lnTo>
                  <a:pt x="146227" y="18580"/>
                </a:lnTo>
                <a:lnTo>
                  <a:pt x="143306" y="15659"/>
                </a:lnTo>
                <a:close/>
              </a:path>
              <a:path w="387984" h="71120">
                <a:moveTo>
                  <a:pt x="255117" y="15354"/>
                </a:moveTo>
                <a:lnTo>
                  <a:pt x="249516" y="17970"/>
                </a:lnTo>
                <a:lnTo>
                  <a:pt x="250278" y="20574"/>
                </a:lnTo>
                <a:lnTo>
                  <a:pt x="250355" y="22186"/>
                </a:lnTo>
                <a:lnTo>
                  <a:pt x="249057" y="28409"/>
                </a:lnTo>
                <a:lnTo>
                  <a:pt x="239991" y="70726"/>
                </a:lnTo>
                <a:lnTo>
                  <a:pt x="246214" y="69570"/>
                </a:lnTo>
                <a:lnTo>
                  <a:pt x="249593" y="53746"/>
                </a:lnTo>
                <a:lnTo>
                  <a:pt x="267908" y="53746"/>
                </a:lnTo>
                <a:lnTo>
                  <a:pt x="269087" y="53213"/>
                </a:lnTo>
                <a:lnTo>
                  <a:pt x="271190" y="50673"/>
                </a:lnTo>
                <a:lnTo>
                  <a:pt x="255346" y="50673"/>
                </a:lnTo>
                <a:lnTo>
                  <a:pt x="252577" y="49987"/>
                </a:lnTo>
                <a:lnTo>
                  <a:pt x="250659" y="48374"/>
                </a:lnTo>
                <a:lnTo>
                  <a:pt x="254660" y="29565"/>
                </a:lnTo>
                <a:lnTo>
                  <a:pt x="258724" y="24104"/>
                </a:lnTo>
                <a:lnTo>
                  <a:pt x="259697" y="23495"/>
                </a:lnTo>
                <a:lnTo>
                  <a:pt x="255739" y="23495"/>
                </a:lnTo>
                <a:lnTo>
                  <a:pt x="256425" y="19583"/>
                </a:lnTo>
                <a:lnTo>
                  <a:pt x="256044" y="17500"/>
                </a:lnTo>
                <a:lnTo>
                  <a:pt x="255117" y="15354"/>
                </a:lnTo>
                <a:close/>
              </a:path>
              <a:path w="387984" h="71120">
                <a:moveTo>
                  <a:pt x="221529" y="54749"/>
                </a:moveTo>
                <a:lnTo>
                  <a:pt x="215722" y="54749"/>
                </a:lnTo>
                <a:lnTo>
                  <a:pt x="214109" y="58826"/>
                </a:lnTo>
                <a:lnTo>
                  <a:pt x="212496" y="61353"/>
                </a:lnTo>
                <a:lnTo>
                  <a:pt x="209042" y="64503"/>
                </a:lnTo>
                <a:lnTo>
                  <a:pt x="206273" y="66192"/>
                </a:lnTo>
                <a:lnTo>
                  <a:pt x="204050" y="66421"/>
                </a:lnTo>
                <a:lnTo>
                  <a:pt x="205435" y="70497"/>
                </a:lnTo>
                <a:lnTo>
                  <a:pt x="208203" y="69951"/>
                </a:lnTo>
                <a:lnTo>
                  <a:pt x="211035" y="68643"/>
                </a:lnTo>
                <a:lnTo>
                  <a:pt x="217106" y="63893"/>
                </a:lnTo>
                <a:lnTo>
                  <a:pt x="220103" y="57365"/>
                </a:lnTo>
                <a:lnTo>
                  <a:pt x="221529" y="54749"/>
                </a:lnTo>
                <a:close/>
              </a:path>
              <a:path w="387984" h="71120">
                <a:moveTo>
                  <a:pt x="267908" y="53746"/>
                </a:moveTo>
                <a:lnTo>
                  <a:pt x="249593" y="53746"/>
                </a:lnTo>
                <a:lnTo>
                  <a:pt x="252044" y="55054"/>
                </a:lnTo>
                <a:lnTo>
                  <a:pt x="254736" y="55676"/>
                </a:lnTo>
                <a:lnTo>
                  <a:pt x="263639" y="55676"/>
                </a:lnTo>
                <a:lnTo>
                  <a:pt x="267908" y="53746"/>
                </a:lnTo>
                <a:close/>
              </a:path>
              <a:path w="387984" h="71120">
                <a:moveTo>
                  <a:pt x="215493" y="15659"/>
                </a:moveTo>
                <a:lnTo>
                  <a:pt x="209194" y="16967"/>
                </a:lnTo>
                <a:lnTo>
                  <a:pt x="212362" y="41465"/>
                </a:lnTo>
                <a:lnTo>
                  <a:pt x="212813" y="45148"/>
                </a:lnTo>
                <a:lnTo>
                  <a:pt x="213160" y="49987"/>
                </a:lnTo>
                <a:lnTo>
                  <a:pt x="213271" y="55054"/>
                </a:lnTo>
                <a:lnTo>
                  <a:pt x="215722" y="54749"/>
                </a:lnTo>
                <a:lnTo>
                  <a:pt x="221529" y="54749"/>
                </a:lnTo>
                <a:lnTo>
                  <a:pt x="224290" y="49682"/>
                </a:lnTo>
                <a:lnTo>
                  <a:pt x="218338" y="49682"/>
                </a:lnTo>
                <a:lnTo>
                  <a:pt x="218490" y="43764"/>
                </a:lnTo>
                <a:lnTo>
                  <a:pt x="215493" y="15659"/>
                </a:lnTo>
                <a:close/>
              </a:path>
              <a:path w="387984" h="71120">
                <a:moveTo>
                  <a:pt x="198831" y="7366"/>
                </a:moveTo>
                <a:lnTo>
                  <a:pt x="192760" y="7366"/>
                </a:lnTo>
                <a:lnTo>
                  <a:pt x="182702" y="54749"/>
                </a:lnTo>
                <a:lnTo>
                  <a:pt x="188772" y="54749"/>
                </a:lnTo>
                <a:lnTo>
                  <a:pt x="198831" y="7366"/>
                </a:lnTo>
                <a:close/>
              </a:path>
              <a:path w="387984" h="71120">
                <a:moveTo>
                  <a:pt x="279463" y="21120"/>
                </a:moveTo>
                <a:lnTo>
                  <a:pt x="271094" y="21120"/>
                </a:lnTo>
                <a:lnTo>
                  <a:pt x="272935" y="23114"/>
                </a:lnTo>
                <a:lnTo>
                  <a:pt x="272935" y="33934"/>
                </a:lnTo>
                <a:lnTo>
                  <a:pt x="270789" y="41465"/>
                </a:lnTo>
                <a:lnTo>
                  <a:pt x="266103" y="48450"/>
                </a:lnTo>
                <a:lnTo>
                  <a:pt x="262102" y="50673"/>
                </a:lnTo>
                <a:lnTo>
                  <a:pt x="271190" y="50673"/>
                </a:lnTo>
                <a:lnTo>
                  <a:pt x="276847" y="43840"/>
                </a:lnTo>
                <a:lnTo>
                  <a:pt x="279463" y="34785"/>
                </a:lnTo>
                <a:lnTo>
                  <a:pt x="279463" y="21120"/>
                </a:lnTo>
                <a:close/>
              </a:path>
              <a:path w="387984" h="71120">
                <a:moveTo>
                  <a:pt x="242366" y="16510"/>
                </a:moveTo>
                <a:lnTo>
                  <a:pt x="235458" y="16510"/>
                </a:lnTo>
                <a:lnTo>
                  <a:pt x="218490" y="49682"/>
                </a:lnTo>
                <a:lnTo>
                  <a:pt x="224290" y="49682"/>
                </a:lnTo>
                <a:lnTo>
                  <a:pt x="242366" y="16510"/>
                </a:lnTo>
                <a:close/>
              </a:path>
              <a:path w="387984" h="71120">
                <a:moveTo>
                  <a:pt x="276237" y="15735"/>
                </a:moveTo>
                <a:lnTo>
                  <a:pt x="265404" y="15735"/>
                </a:lnTo>
                <a:lnTo>
                  <a:pt x="259803" y="18122"/>
                </a:lnTo>
                <a:lnTo>
                  <a:pt x="255739" y="23495"/>
                </a:lnTo>
                <a:lnTo>
                  <a:pt x="259697" y="23495"/>
                </a:lnTo>
                <a:lnTo>
                  <a:pt x="263486" y="21120"/>
                </a:lnTo>
                <a:lnTo>
                  <a:pt x="279463" y="21120"/>
                </a:lnTo>
                <a:lnTo>
                  <a:pt x="279463" y="20574"/>
                </a:lnTo>
                <a:lnTo>
                  <a:pt x="276237" y="15735"/>
                </a:lnTo>
                <a:close/>
              </a:path>
              <a:path w="387984" h="71120">
                <a:moveTo>
                  <a:pt x="214655" y="2070"/>
                </a:moveTo>
                <a:lnTo>
                  <a:pt x="179781" y="2070"/>
                </a:lnTo>
                <a:lnTo>
                  <a:pt x="178625" y="7366"/>
                </a:lnTo>
                <a:lnTo>
                  <a:pt x="213118" y="7366"/>
                </a:lnTo>
                <a:lnTo>
                  <a:pt x="214655" y="2070"/>
                </a:lnTo>
                <a:close/>
              </a:path>
              <a:path w="387984" h="71120">
                <a:moveTo>
                  <a:pt x="316865" y="15506"/>
                </a:moveTo>
                <a:lnTo>
                  <a:pt x="305028" y="15506"/>
                </a:lnTo>
                <a:lnTo>
                  <a:pt x="300888" y="17272"/>
                </a:lnTo>
                <a:lnTo>
                  <a:pt x="297053" y="20866"/>
                </a:lnTo>
                <a:lnTo>
                  <a:pt x="291452" y="25996"/>
                </a:lnTo>
                <a:lnTo>
                  <a:pt x="288607" y="34404"/>
                </a:lnTo>
                <a:lnTo>
                  <a:pt x="288675" y="50596"/>
                </a:lnTo>
                <a:lnTo>
                  <a:pt x="294055" y="55600"/>
                </a:lnTo>
                <a:lnTo>
                  <a:pt x="308800" y="55600"/>
                </a:lnTo>
                <a:lnTo>
                  <a:pt x="312788" y="53822"/>
                </a:lnTo>
                <a:lnTo>
                  <a:pt x="315961" y="50596"/>
                </a:lnTo>
                <a:lnTo>
                  <a:pt x="298818" y="50596"/>
                </a:lnTo>
                <a:lnTo>
                  <a:pt x="295287" y="47764"/>
                </a:lnTo>
                <a:lnTo>
                  <a:pt x="295287" y="40932"/>
                </a:lnTo>
                <a:lnTo>
                  <a:pt x="295440" y="39319"/>
                </a:lnTo>
                <a:lnTo>
                  <a:pt x="295821" y="37553"/>
                </a:lnTo>
                <a:lnTo>
                  <a:pt x="309493" y="37553"/>
                </a:lnTo>
                <a:lnTo>
                  <a:pt x="313867" y="36322"/>
                </a:lnTo>
                <a:lnTo>
                  <a:pt x="317348" y="33096"/>
                </a:lnTo>
                <a:lnTo>
                  <a:pt x="297891" y="33096"/>
                </a:lnTo>
                <a:lnTo>
                  <a:pt x="296824" y="33020"/>
                </a:lnTo>
                <a:lnTo>
                  <a:pt x="298818" y="25158"/>
                </a:lnTo>
                <a:lnTo>
                  <a:pt x="303809" y="20269"/>
                </a:lnTo>
                <a:lnTo>
                  <a:pt x="320624" y="20269"/>
                </a:lnTo>
                <a:lnTo>
                  <a:pt x="320624" y="19418"/>
                </a:lnTo>
                <a:lnTo>
                  <a:pt x="316865" y="15506"/>
                </a:lnTo>
                <a:close/>
              </a:path>
              <a:path w="387984" h="71120">
                <a:moveTo>
                  <a:pt x="314096" y="46228"/>
                </a:moveTo>
                <a:lnTo>
                  <a:pt x="310489" y="49453"/>
                </a:lnTo>
                <a:lnTo>
                  <a:pt x="307644" y="50596"/>
                </a:lnTo>
                <a:lnTo>
                  <a:pt x="315961" y="50596"/>
                </a:lnTo>
                <a:lnTo>
                  <a:pt x="316636" y="49911"/>
                </a:lnTo>
                <a:lnTo>
                  <a:pt x="314096" y="46228"/>
                </a:lnTo>
                <a:close/>
              </a:path>
              <a:path w="387984" h="71120">
                <a:moveTo>
                  <a:pt x="309493" y="37553"/>
                </a:moveTo>
                <a:lnTo>
                  <a:pt x="295821" y="37553"/>
                </a:lnTo>
                <a:lnTo>
                  <a:pt x="299123" y="37706"/>
                </a:lnTo>
                <a:lnTo>
                  <a:pt x="308952" y="37706"/>
                </a:lnTo>
                <a:lnTo>
                  <a:pt x="309493" y="37553"/>
                </a:lnTo>
                <a:close/>
              </a:path>
              <a:path w="387984" h="71120">
                <a:moveTo>
                  <a:pt x="320624" y="20269"/>
                </a:moveTo>
                <a:lnTo>
                  <a:pt x="312940" y="20269"/>
                </a:lnTo>
                <a:lnTo>
                  <a:pt x="314553" y="22644"/>
                </a:lnTo>
                <a:lnTo>
                  <a:pt x="314553" y="27444"/>
                </a:lnTo>
                <a:lnTo>
                  <a:pt x="313867" y="28968"/>
                </a:lnTo>
                <a:lnTo>
                  <a:pt x="310642" y="32181"/>
                </a:lnTo>
                <a:lnTo>
                  <a:pt x="307644" y="33096"/>
                </a:lnTo>
                <a:lnTo>
                  <a:pt x="317348" y="33096"/>
                </a:lnTo>
                <a:lnTo>
                  <a:pt x="319239" y="31343"/>
                </a:lnTo>
                <a:lnTo>
                  <a:pt x="320624" y="28587"/>
                </a:lnTo>
                <a:lnTo>
                  <a:pt x="320624" y="20269"/>
                </a:lnTo>
                <a:close/>
              </a:path>
              <a:path w="387984" h="71120">
                <a:moveTo>
                  <a:pt x="358254" y="38392"/>
                </a:moveTo>
                <a:lnTo>
                  <a:pt x="353110" y="38392"/>
                </a:lnTo>
                <a:lnTo>
                  <a:pt x="347345" y="54749"/>
                </a:lnTo>
                <a:lnTo>
                  <a:pt x="352501" y="54749"/>
                </a:lnTo>
                <a:lnTo>
                  <a:pt x="358254" y="38392"/>
                </a:lnTo>
                <a:close/>
              </a:path>
              <a:path w="387984" h="71120">
                <a:moveTo>
                  <a:pt x="373075" y="38392"/>
                </a:moveTo>
                <a:lnTo>
                  <a:pt x="367931" y="38392"/>
                </a:lnTo>
                <a:lnTo>
                  <a:pt x="362165" y="54749"/>
                </a:lnTo>
                <a:lnTo>
                  <a:pt x="367322" y="54749"/>
                </a:lnTo>
                <a:lnTo>
                  <a:pt x="373075" y="38392"/>
                </a:lnTo>
                <a:close/>
              </a:path>
              <a:path w="387984" h="71120">
                <a:moveTo>
                  <a:pt x="381901" y="33324"/>
                </a:moveTo>
                <a:lnTo>
                  <a:pt x="346125" y="33324"/>
                </a:lnTo>
                <a:lnTo>
                  <a:pt x="346125" y="38392"/>
                </a:lnTo>
                <a:lnTo>
                  <a:pt x="381901" y="38392"/>
                </a:lnTo>
                <a:lnTo>
                  <a:pt x="381901" y="33324"/>
                </a:lnTo>
                <a:close/>
              </a:path>
              <a:path w="387984" h="71120">
                <a:moveTo>
                  <a:pt x="364248" y="21653"/>
                </a:moveTo>
                <a:lnTo>
                  <a:pt x="359016" y="21653"/>
                </a:lnTo>
                <a:lnTo>
                  <a:pt x="355028" y="33324"/>
                </a:lnTo>
                <a:lnTo>
                  <a:pt x="360172" y="33324"/>
                </a:lnTo>
                <a:lnTo>
                  <a:pt x="364248" y="21653"/>
                </a:lnTo>
                <a:close/>
              </a:path>
              <a:path w="387984" h="71120">
                <a:moveTo>
                  <a:pt x="379069" y="21653"/>
                </a:moveTo>
                <a:lnTo>
                  <a:pt x="373926" y="21653"/>
                </a:lnTo>
                <a:lnTo>
                  <a:pt x="369849" y="33324"/>
                </a:lnTo>
                <a:lnTo>
                  <a:pt x="374992" y="33324"/>
                </a:lnTo>
                <a:lnTo>
                  <a:pt x="379069" y="21653"/>
                </a:lnTo>
                <a:close/>
              </a:path>
              <a:path w="387984" h="71120">
                <a:moveTo>
                  <a:pt x="387819" y="16586"/>
                </a:moveTo>
                <a:lnTo>
                  <a:pt x="352031" y="16586"/>
                </a:lnTo>
                <a:lnTo>
                  <a:pt x="352031" y="21653"/>
                </a:lnTo>
                <a:lnTo>
                  <a:pt x="387819" y="21653"/>
                </a:lnTo>
                <a:lnTo>
                  <a:pt x="387819" y="16586"/>
                </a:lnTo>
                <a:close/>
              </a:path>
              <a:path w="387984" h="71120">
                <a:moveTo>
                  <a:pt x="371767" y="381"/>
                </a:moveTo>
                <a:lnTo>
                  <a:pt x="366623" y="381"/>
                </a:lnTo>
                <a:lnTo>
                  <a:pt x="360857" y="16586"/>
                </a:lnTo>
                <a:lnTo>
                  <a:pt x="366014" y="16586"/>
                </a:lnTo>
                <a:lnTo>
                  <a:pt x="371767" y="381"/>
                </a:lnTo>
                <a:close/>
              </a:path>
              <a:path w="387984" h="71120">
                <a:moveTo>
                  <a:pt x="386588" y="381"/>
                </a:moveTo>
                <a:lnTo>
                  <a:pt x="381444" y="381"/>
                </a:lnTo>
                <a:lnTo>
                  <a:pt x="375691" y="16586"/>
                </a:lnTo>
                <a:lnTo>
                  <a:pt x="380834" y="16586"/>
                </a:lnTo>
                <a:lnTo>
                  <a:pt x="386588" y="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" name="object 40"/>
          <p:cNvSpPr/>
          <p:nvPr/>
        </p:nvSpPr>
        <p:spPr>
          <a:xfrm>
            <a:off x="11403234" y="8834832"/>
            <a:ext cx="210372" cy="48758"/>
          </a:xfrm>
          <a:custGeom>
            <a:avLst/>
            <a:gdLst/>
            <a:ahLst/>
            <a:cxnLst/>
            <a:rect l="l" t="t" r="r" b="b"/>
            <a:pathLst>
              <a:path w="243840" h="56515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50" y="50609"/>
                </a:lnTo>
                <a:lnTo>
                  <a:pt x="10363" y="50609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243840" h="56515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609"/>
                </a:lnTo>
                <a:lnTo>
                  <a:pt x="30650" y="50609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243840" h="56515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243840" h="56515">
                <a:moveTo>
                  <a:pt x="74726" y="15506"/>
                </a:moveTo>
                <a:lnTo>
                  <a:pt x="62903" y="15506"/>
                </a:lnTo>
                <a:lnTo>
                  <a:pt x="58750" y="17272"/>
                </a:lnTo>
                <a:lnTo>
                  <a:pt x="54914" y="20866"/>
                </a:lnTo>
                <a:lnTo>
                  <a:pt x="49314" y="25996"/>
                </a:lnTo>
                <a:lnTo>
                  <a:pt x="46469" y="34404"/>
                </a:lnTo>
                <a:lnTo>
                  <a:pt x="46551" y="50609"/>
                </a:lnTo>
                <a:lnTo>
                  <a:pt x="51917" y="55600"/>
                </a:lnTo>
                <a:lnTo>
                  <a:pt x="66662" y="55600"/>
                </a:lnTo>
                <a:lnTo>
                  <a:pt x="70662" y="53822"/>
                </a:lnTo>
                <a:lnTo>
                  <a:pt x="73813" y="50609"/>
                </a:lnTo>
                <a:lnTo>
                  <a:pt x="56680" y="50609"/>
                </a:lnTo>
                <a:lnTo>
                  <a:pt x="53149" y="47764"/>
                </a:lnTo>
                <a:lnTo>
                  <a:pt x="53149" y="40932"/>
                </a:lnTo>
                <a:lnTo>
                  <a:pt x="53301" y="39319"/>
                </a:lnTo>
                <a:lnTo>
                  <a:pt x="53682" y="37553"/>
                </a:lnTo>
                <a:lnTo>
                  <a:pt x="67355" y="37553"/>
                </a:lnTo>
                <a:lnTo>
                  <a:pt x="71729" y="36322"/>
                </a:lnTo>
                <a:lnTo>
                  <a:pt x="75218" y="33096"/>
                </a:lnTo>
                <a:lnTo>
                  <a:pt x="55753" y="33096"/>
                </a:lnTo>
                <a:lnTo>
                  <a:pt x="54686" y="33020"/>
                </a:lnTo>
                <a:lnTo>
                  <a:pt x="56680" y="25158"/>
                </a:lnTo>
                <a:lnTo>
                  <a:pt x="61671" y="20269"/>
                </a:lnTo>
                <a:lnTo>
                  <a:pt x="78486" y="20269"/>
                </a:lnTo>
                <a:lnTo>
                  <a:pt x="78486" y="19418"/>
                </a:lnTo>
                <a:lnTo>
                  <a:pt x="74726" y="15506"/>
                </a:lnTo>
                <a:close/>
              </a:path>
              <a:path w="243840" h="56515">
                <a:moveTo>
                  <a:pt x="71958" y="46228"/>
                </a:moveTo>
                <a:lnTo>
                  <a:pt x="68351" y="49453"/>
                </a:lnTo>
                <a:lnTo>
                  <a:pt x="65506" y="50609"/>
                </a:lnTo>
                <a:lnTo>
                  <a:pt x="73813" y="50609"/>
                </a:lnTo>
                <a:lnTo>
                  <a:pt x="74498" y="49911"/>
                </a:lnTo>
                <a:lnTo>
                  <a:pt x="71958" y="46228"/>
                </a:lnTo>
                <a:close/>
              </a:path>
              <a:path w="243840" h="56515">
                <a:moveTo>
                  <a:pt x="67355" y="37553"/>
                </a:moveTo>
                <a:lnTo>
                  <a:pt x="53682" y="37553"/>
                </a:lnTo>
                <a:lnTo>
                  <a:pt x="56984" y="37706"/>
                </a:lnTo>
                <a:lnTo>
                  <a:pt x="66814" y="37706"/>
                </a:lnTo>
                <a:lnTo>
                  <a:pt x="67355" y="37553"/>
                </a:lnTo>
                <a:close/>
              </a:path>
              <a:path w="243840" h="56515">
                <a:moveTo>
                  <a:pt x="78486" y="20269"/>
                </a:moveTo>
                <a:lnTo>
                  <a:pt x="70802" y="20269"/>
                </a:lnTo>
                <a:lnTo>
                  <a:pt x="72428" y="22644"/>
                </a:lnTo>
                <a:lnTo>
                  <a:pt x="72428" y="27444"/>
                </a:lnTo>
                <a:lnTo>
                  <a:pt x="71729" y="28981"/>
                </a:lnTo>
                <a:lnTo>
                  <a:pt x="68503" y="32181"/>
                </a:lnTo>
                <a:lnTo>
                  <a:pt x="65506" y="33096"/>
                </a:lnTo>
                <a:lnTo>
                  <a:pt x="75218" y="33096"/>
                </a:lnTo>
                <a:lnTo>
                  <a:pt x="77114" y="31343"/>
                </a:lnTo>
                <a:lnTo>
                  <a:pt x="78486" y="28587"/>
                </a:lnTo>
                <a:lnTo>
                  <a:pt x="78486" y="20269"/>
                </a:lnTo>
                <a:close/>
              </a:path>
              <a:path w="243840" h="56515">
                <a:moveTo>
                  <a:pt x="111201" y="15506"/>
                </a:moveTo>
                <a:lnTo>
                  <a:pt x="103301" y="15506"/>
                </a:lnTo>
                <a:lnTo>
                  <a:pt x="99529" y="16891"/>
                </a:lnTo>
                <a:lnTo>
                  <a:pt x="95923" y="19888"/>
                </a:lnTo>
                <a:lnTo>
                  <a:pt x="90779" y="24028"/>
                </a:lnTo>
                <a:lnTo>
                  <a:pt x="86093" y="33934"/>
                </a:lnTo>
                <a:lnTo>
                  <a:pt x="86093" y="51066"/>
                </a:lnTo>
                <a:lnTo>
                  <a:pt x="90081" y="55600"/>
                </a:lnTo>
                <a:lnTo>
                  <a:pt x="103365" y="55600"/>
                </a:lnTo>
                <a:lnTo>
                  <a:pt x="107061" y="54140"/>
                </a:lnTo>
                <a:lnTo>
                  <a:pt x="110990" y="50838"/>
                </a:lnTo>
                <a:lnTo>
                  <a:pt x="94919" y="50838"/>
                </a:lnTo>
                <a:lnTo>
                  <a:pt x="92544" y="47917"/>
                </a:lnTo>
                <a:lnTo>
                  <a:pt x="92544" y="36626"/>
                </a:lnTo>
                <a:lnTo>
                  <a:pt x="95237" y="28638"/>
                </a:lnTo>
                <a:lnTo>
                  <a:pt x="97917" y="25031"/>
                </a:lnTo>
                <a:lnTo>
                  <a:pt x="99910" y="22415"/>
                </a:lnTo>
                <a:lnTo>
                  <a:pt x="103060" y="20726"/>
                </a:lnTo>
                <a:lnTo>
                  <a:pt x="115451" y="20726"/>
                </a:lnTo>
                <a:lnTo>
                  <a:pt x="116662" y="18732"/>
                </a:lnTo>
                <a:lnTo>
                  <a:pt x="114198" y="16586"/>
                </a:lnTo>
                <a:lnTo>
                  <a:pt x="111201" y="15506"/>
                </a:lnTo>
                <a:close/>
              </a:path>
              <a:path w="243840" h="56515">
                <a:moveTo>
                  <a:pt x="108902" y="46685"/>
                </a:moveTo>
                <a:lnTo>
                  <a:pt x="106057" y="49377"/>
                </a:lnTo>
                <a:lnTo>
                  <a:pt x="102831" y="50838"/>
                </a:lnTo>
                <a:lnTo>
                  <a:pt x="110990" y="50838"/>
                </a:lnTo>
                <a:lnTo>
                  <a:pt x="111353" y="50533"/>
                </a:lnTo>
                <a:lnTo>
                  <a:pt x="108902" y="46685"/>
                </a:lnTo>
                <a:close/>
              </a:path>
              <a:path w="243840" h="56515">
                <a:moveTo>
                  <a:pt x="115451" y="20726"/>
                </a:moveTo>
                <a:lnTo>
                  <a:pt x="108826" y="20726"/>
                </a:lnTo>
                <a:lnTo>
                  <a:pt x="111429" y="21424"/>
                </a:lnTo>
                <a:lnTo>
                  <a:pt x="113817" y="23418"/>
                </a:lnTo>
                <a:lnTo>
                  <a:pt x="115451" y="20726"/>
                </a:lnTo>
                <a:close/>
              </a:path>
              <a:path w="243840" h="56515">
                <a:moveTo>
                  <a:pt x="133477" y="21043"/>
                </a:moveTo>
                <a:lnTo>
                  <a:pt x="127635" y="21043"/>
                </a:lnTo>
                <a:lnTo>
                  <a:pt x="122809" y="44157"/>
                </a:lnTo>
                <a:lnTo>
                  <a:pt x="122415" y="46151"/>
                </a:lnTo>
                <a:lnTo>
                  <a:pt x="122186" y="48374"/>
                </a:lnTo>
                <a:lnTo>
                  <a:pt x="122186" y="53759"/>
                </a:lnTo>
                <a:lnTo>
                  <a:pt x="124498" y="55981"/>
                </a:lnTo>
                <a:lnTo>
                  <a:pt x="131635" y="55981"/>
                </a:lnTo>
                <a:lnTo>
                  <a:pt x="133858" y="55448"/>
                </a:lnTo>
                <a:lnTo>
                  <a:pt x="136017" y="54444"/>
                </a:lnTo>
                <a:lnTo>
                  <a:pt x="136017" y="51371"/>
                </a:lnTo>
                <a:lnTo>
                  <a:pt x="129336" y="51371"/>
                </a:lnTo>
                <a:lnTo>
                  <a:pt x="128181" y="50444"/>
                </a:lnTo>
                <a:lnTo>
                  <a:pt x="128223" y="46151"/>
                </a:lnTo>
                <a:lnTo>
                  <a:pt x="128333" y="45148"/>
                </a:lnTo>
                <a:lnTo>
                  <a:pt x="128714" y="43459"/>
                </a:lnTo>
                <a:lnTo>
                  <a:pt x="133477" y="21043"/>
                </a:lnTo>
                <a:close/>
              </a:path>
              <a:path w="243840" h="56515">
                <a:moveTo>
                  <a:pt x="136017" y="50609"/>
                </a:moveTo>
                <a:lnTo>
                  <a:pt x="134785" y="51142"/>
                </a:lnTo>
                <a:lnTo>
                  <a:pt x="133705" y="51371"/>
                </a:lnTo>
                <a:lnTo>
                  <a:pt x="136017" y="51371"/>
                </a:lnTo>
                <a:lnTo>
                  <a:pt x="136017" y="50609"/>
                </a:lnTo>
                <a:close/>
              </a:path>
              <a:path w="243840" h="56515">
                <a:moveTo>
                  <a:pt x="144145" y="16510"/>
                </a:moveTo>
                <a:lnTo>
                  <a:pt x="123494" y="16510"/>
                </a:lnTo>
                <a:lnTo>
                  <a:pt x="122643" y="21043"/>
                </a:lnTo>
                <a:lnTo>
                  <a:pt x="141770" y="21043"/>
                </a:lnTo>
                <a:lnTo>
                  <a:pt x="144145" y="16510"/>
                </a:lnTo>
                <a:close/>
              </a:path>
              <a:path w="243840" h="56515">
                <a:moveTo>
                  <a:pt x="137782" y="5448"/>
                </a:moveTo>
                <a:lnTo>
                  <a:pt x="131254" y="6832"/>
                </a:lnTo>
                <a:lnTo>
                  <a:pt x="130327" y="9753"/>
                </a:lnTo>
                <a:lnTo>
                  <a:pt x="129336" y="13436"/>
                </a:lnTo>
                <a:lnTo>
                  <a:pt x="128562" y="16510"/>
                </a:lnTo>
                <a:lnTo>
                  <a:pt x="134632" y="16510"/>
                </a:lnTo>
                <a:lnTo>
                  <a:pt x="135318" y="13208"/>
                </a:lnTo>
                <a:lnTo>
                  <a:pt x="136779" y="8293"/>
                </a:lnTo>
                <a:lnTo>
                  <a:pt x="137782" y="5448"/>
                </a:lnTo>
                <a:close/>
              </a:path>
              <a:path w="243840" h="56515">
                <a:moveTo>
                  <a:pt x="159435" y="15659"/>
                </a:moveTo>
                <a:lnTo>
                  <a:pt x="152908" y="16662"/>
                </a:lnTo>
                <a:lnTo>
                  <a:pt x="144767" y="54749"/>
                </a:lnTo>
                <a:lnTo>
                  <a:pt x="151142" y="54749"/>
                </a:lnTo>
                <a:lnTo>
                  <a:pt x="159435" y="15659"/>
                </a:lnTo>
                <a:close/>
              </a:path>
              <a:path w="243840" h="56515">
                <a:moveTo>
                  <a:pt x="161277" y="0"/>
                </a:moveTo>
                <a:lnTo>
                  <a:pt x="156057" y="0"/>
                </a:lnTo>
                <a:lnTo>
                  <a:pt x="154048" y="2070"/>
                </a:lnTo>
                <a:lnTo>
                  <a:pt x="153974" y="7289"/>
                </a:lnTo>
                <a:lnTo>
                  <a:pt x="156057" y="9359"/>
                </a:lnTo>
                <a:lnTo>
                  <a:pt x="161277" y="9359"/>
                </a:lnTo>
                <a:lnTo>
                  <a:pt x="163347" y="7289"/>
                </a:lnTo>
                <a:lnTo>
                  <a:pt x="163347" y="2070"/>
                </a:lnTo>
                <a:lnTo>
                  <a:pt x="161277" y="0"/>
                </a:lnTo>
                <a:close/>
              </a:path>
              <a:path w="243840" h="56515">
                <a:moveTo>
                  <a:pt x="197142" y="15354"/>
                </a:moveTo>
                <a:lnTo>
                  <a:pt x="188239" y="15354"/>
                </a:lnTo>
                <a:lnTo>
                  <a:pt x="179793" y="17367"/>
                </a:lnTo>
                <a:lnTo>
                  <a:pt x="173050" y="22937"/>
                </a:lnTo>
                <a:lnTo>
                  <a:pt x="168583" y="31358"/>
                </a:lnTo>
                <a:lnTo>
                  <a:pt x="166966" y="41922"/>
                </a:lnTo>
                <a:lnTo>
                  <a:pt x="166966" y="50609"/>
                </a:lnTo>
                <a:lnTo>
                  <a:pt x="171640" y="55753"/>
                </a:lnTo>
                <a:lnTo>
                  <a:pt x="179933" y="55753"/>
                </a:lnTo>
                <a:lnTo>
                  <a:pt x="188540" y="53697"/>
                </a:lnTo>
                <a:lnTo>
                  <a:pt x="192045" y="50761"/>
                </a:lnTo>
                <a:lnTo>
                  <a:pt x="176250" y="50761"/>
                </a:lnTo>
                <a:lnTo>
                  <a:pt x="173558" y="48298"/>
                </a:lnTo>
                <a:lnTo>
                  <a:pt x="187159" y="20269"/>
                </a:lnTo>
                <a:lnTo>
                  <a:pt x="200700" y="20269"/>
                </a:lnTo>
                <a:lnTo>
                  <a:pt x="197142" y="15354"/>
                </a:lnTo>
                <a:close/>
              </a:path>
              <a:path w="243840" h="56515">
                <a:moveTo>
                  <a:pt x="200700" y="20269"/>
                </a:moveTo>
                <a:lnTo>
                  <a:pt x="191147" y="20269"/>
                </a:lnTo>
                <a:lnTo>
                  <a:pt x="194602" y="22491"/>
                </a:lnTo>
                <a:lnTo>
                  <a:pt x="194530" y="29260"/>
                </a:lnTo>
                <a:lnTo>
                  <a:pt x="193733" y="36986"/>
                </a:lnTo>
                <a:lnTo>
                  <a:pt x="191160" y="44067"/>
                </a:lnTo>
                <a:lnTo>
                  <a:pt x="186929" y="48945"/>
                </a:lnTo>
                <a:lnTo>
                  <a:pt x="181089" y="50761"/>
                </a:lnTo>
                <a:lnTo>
                  <a:pt x="192045" y="50761"/>
                </a:lnTo>
                <a:lnTo>
                  <a:pt x="195265" y="48064"/>
                </a:lnTo>
                <a:lnTo>
                  <a:pt x="199643" y="39652"/>
                </a:lnTo>
                <a:lnTo>
                  <a:pt x="201206" y="29260"/>
                </a:lnTo>
                <a:lnTo>
                  <a:pt x="201206" y="20967"/>
                </a:lnTo>
                <a:lnTo>
                  <a:pt x="200700" y="20269"/>
                </a:lnTo>
                <a:close/>
              </a:path>
              <a:path w="243840" h="56515">
                <a:moveTo>
                  <a:pt x="220560" y="15354"/>
                </a:moveTo>
                <a:lnTo>
                  <a:pt x="214960" y="17970"/>
                </a:lnTo>
                <a:lnTo>
                  <a:pt x="215722" y="20878"/>
                </a:lnTo>
                <a:lnTo>
                  <a:pt x="215722" y="22491"/>
                </a:lnTo>
                <a:lnTo>
                  <a:pt x="214655" y="27406"/>
                </a:lnTo>
                <a:lnTo>
                  <a:pt x="208813" y="54749"/>
                </a:lnTo>
                <a:lnTo>
                  <a:pt x="214655" y="54749"/>
                </a:lnTo>
                <a:lnTo>
                  <a:pt x="219951" y="29794"/>
                </a:lnTo>
                <a:lnTo>
                  <a:pt x="224730" y="23799"/>
                </a:lnTo>
                <a:lnTo>
                  <a:pt x="220941" y="23799"/>
                </a:lnTo>
                <a:lnTo>
                  <a:pt x="221945" y="19888"/>
                </a:lnTo>
                <a:lnTo>
                  <a:pt x="221411" y="17805"/>
                </a:lnTo>
                <a:lnTo>
                  <a:pt x="220560" y="15354"/>
                </a:lnTo>
                <a:close/>
              </a:path>
              <a:path w="243840" h="56515">
                <a:moveTo>
                  <a:pt x="243370" y="20878"/>
                </a:moveTo>
                <a:lnTo>
                  <a:pt x="235686" y="20878"/>
                </a:lnTo>
                <a:lnTo>
                  <a:pt x="236994" y="22186"/>
                </a:lnTo>
                <a:lnTo>
                  <a:pt x="236983" y="25730"/>
                </a:lnTo>
                <a:lnTo>
                  <a:pt x="236842" y="26873"/>
                </a:lnTo>
                <a:lnTo>
                  <a:pt x="236385" y="28867"/>
                </a:lnTo>
                <a:lnTo>
                  <a:pt x="230860" y="54749"/>
                </a:lnTo>
                <a:lnTo>
                  <a:pt x="236918" y="54749"/>
                </a:lnTo>
                <a:lnTo>
                  <a:pt x="243157" y="25641"/>
                </a:lnTo>
                <a:lnTo>
                  <a:pt x="243293" y="24879"/>
                </a:lnTo>
                <a:lnTo>
                  <a:pt x="243370" y="20878"/>
                </a:lnTo>
                <a:close/>
              </a:path>
              <a:path w="243840" h="56515">
                <a:moveTo>
                  <a:pt x="240449" y="15659"/>
                </a:moveTo>
                <a:lnTo>
                  <a:pt x="230860" y="15659"/>
                </a:lnTo>
                <a:lnTo>
                  <a:pt x="225094" y="18275"/>
                </a:lnTo>
                <a:lnTo>
                  <a:pt x="220941" y="23799"/>
                </a:lnTo>
                <a:lnTo>
                  <a:pt x="224730" y="23799"/>
                </a:lnTo>
                <a:lnTo>
                  <a:pt x="225094" y="23342"/>
                </a:lnTo>
                <a:lnTo>
                  <a:pt x="230238" y="20878"/>
                </a:lnTo>
                <a:lnTo>
                  <a:pt x="243370" y="20878"/>
                </a:lnTo>
                <a:lnTo>
                  <a:pt x="243370" y="18580"/>
                </a:lnTo>
                <a:lnTo>
                  <a:pt x="240449" y="15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1" name="object 41"/>
          <p:cNvSpPr/>
          <p:nvPr/>
        </p:nvSpPr>
        <p:spPr>
          <a:xfrm>
            <a:off x="12883700" y="8837147"/>
            <a:ext cx="138670" cy="589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2" name="object 42"/>
          <p:cNvSpPr/>
          <p:nvPr/>
        </p:nvSpPr>
        <p:spPr>
          <a:xfrm>
            <a:off x="11405228" y="8077275"/>
            <a:ext cx="1024697" cy="52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3" name="object 43"/>
          <p:cNvSpPr/>
          <p:nvPr/>
        </p:nvSpPr>
        <p:spPr>
          <a:xfrm>
            <a:off x="11418346" y="1329450"/>
            <a:ext cx="410718" cy="502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4" name="object 44"/>
          <p:cNvSpPr/>
          <p:nvPr/>
        </p:nvSpPr>
        <p:spPr>
          <a:xfrm>
            <a:off x="12760782" y="1881219"/>
            <a:ext cx="253651" cy="61358"/>
          </a:xfrm>
          <a:custGeom>
            <a:avLst/>
            <a:gdLst/>
            <a:ahLst/>
            <a:cxnLst/>
            <a:rect l="l" t="t" r="r" b="b"/>
            <a:pathLst>
              <a:path w="294005" h="71119">
                <a:moveTo>
                  <a:pt x="37020" y="2768"/>
                </a:moveTo>
                <a:lnTo>
                  <a:pt x="11214" y="2768"/>
                </a:lnTo>
                <a:lnTo>
                  <a:pt x="0" y="55448"/>
                </a:lnTo>
                <a:lnTo>
                  <a:pt x="6146" y="55448"/>
                </a:lnTo>
                <a:lnTo>
                  <a:pt x="10591" y="34480"/>
                </a:lnTo>
                <a:lnTo>
                  <a:pt x="26034" y="34480"/>
                </a:lnTo>
                <a:lnTo>
                  <a:pt x="30327" y="33248"/>
                </a:lnTo>
                <a:lnTo>
                  <a:pt x="35203" y="29336"/>
                </a:lnTo>
                <a:lnTo>
                  <a:pt x="11671" y="29336"/>
                </a:lnTo>
                <a:lnTo>
                  <a:pt x="16205" y="8064"/>
                </a:lnTo>
                <a:lnTo>
                  <a:pt x="40574" y="8064"/>
                </a:lnTo>
                <a:lnTo>
                  <a:pt x="37020" y="2768"/>
                </a:lnTo>
                <a:close/>
              </a:path>
              <a:path w="294005" h="71119">
                <a:moveTo>
                  <a:pt x="40574" y="8064"/>
                </a:moveTo>
                <a:lnTo>
                  <a:pt x="31254" y="8064"/>
                </a:lnTo>
                <a:lnTo>
                  <a:pt x="34099" y="10896"/>
                </a:lnTo>
                <a:lnTo>
                  <a:pt x="34099" y="19811"/>
                </a:lnTo>
                <a:lnTo>
                  <a:pt x="32562" y="23571"/>
                </a:lnTo>
                <a:lnTo>
                  <a:pt x="29254" y="26568"/>
                </a:lnTo>
                <a:lnTo>
                  <a:pt x="27177" y="28486"/>
                </a:lnTo>
                <a:lnTo>
                  <a:pt x="24955" y="29336"/>
                </a:lnTo>
                <a:lnTo>
                  <a:pt x="35203" y="29336"/>
                </a:lnTo>
                <a:lnTo>
                  <a:pt x="38696" y="26568"/>
                </a:lnTo>
                <a:lnTo>
                  <a:pt x="40932" y="21120"/>
                </a:lnTo>
                <a:lnTo>
                  <a:pt x="40932" y="8597"/>
                </a:lnTo>
                <a:lnTo>
                  <a:pt x="40574" y="8064"/>
                </a:lnTo>
                <a:close/>
              </a:path>
              <a:path w="294005" h="71119">
                <a:moveTo>
                  <a:pt x="55143" y="16052"/>
                </a:moveTo>
                <a:lnTo>
                  <a:pt x="49529" y="18656"/>
                </a:lnTo>
                <a:lnTo>
                  <a:pt x="50380" y="21424"/>
                </a:lnTo>
                <a:lnTo>
                  <a:pt x="50291" y="23723"/>
                </a:lnTo>
                <a:lnTo>
                  <a:pt x="43535" y="55448"/>
                </a:lnTo>
                <a:lnTo>
                  <a:pt x="49377" y="55448"/>
                </a:lnTo>
                <a:lnTo>
                  <a:pt x="54444" y="31483"/>
                </a:lnTo>
                <a:lnTo>
                  <a:pt x="58127" y="25958"/>
                </a:lnTo>
                <a:lnTo>
                  <a:pt x="59093" y="25184"/>
                </a:lnTo>
                <a:lnTo>
                  <a:pt x="55448" y="25184"/>
                </a:lnTo>
                <a:lnTo>
                  <a:pt x="56362" y="20662"/>
                </a:lnTo>
                <a:lnTo>
                  <a:pt x="56286" y="18884"/>
                </a:lnTo>
                <a:lnTo>
                  <a:pt x="55143" y="16052"/>
                </a:lnTo>
                <a:close/>
              </a:path>
              <a:path w="294005" h="71119">
                <a:moveTo>
                  <a:pt x="69189" y="16205"/>
                </a:moveTo>
                <a:lnTo>
                  <a:pt x="64198" y="16205"/>
                </a:lnTo>
                <a:lnTo>
                  <a:pt x="59131" y="19583"/>
                </a:lnTo>
                <a:lnTo>
                  <a:pt x="55448" y="25184"/>
                </a:lnTo>
                <a:lnTo>
                  <a:pt x="59093" y="25184"/>
                </a:lnTo>
                <a:lnTo>
                  <a:pt x="62052" y="22809"/>
                </a:lnTo>
                <a:lnTo>
                  <a:pt x="68156" y="22809"/>
                </a:lnTo>
                <a:lnTo>
                  <a:pt x="70650" y="16586"/>
                </a:lnTo>
                <a:lnTo>
                  <a:pt x="69875" y="16357"/>
                </a:lnTo>
                <a:lnTo>
                  <a:pt x="69189" y="16205"/>
                </a:lnTo>
                <a:close/>
              </a:path>
              <a:path w="294005" h="71119">
                <a:moveTo>
                  <a:pt x="68156" y="22809"/>
                </a:moveTo>
                <a:lnTo>
                  <a:pt x="66801" y="22809"/>
                </a:lnTo>
                <a:lnTo>
                  <a:pt x="67348" y="22885"/>
                </a:lnTo>
                <a:lnTo>
                  <a:pt x="68033" y="23113"/>
                </a:lnTo>
                <a:lnTo>
                  <a:pt x="68156" y="22809"/>
                </a:lnTo>
                <a:close/>
              </a:path>
              <a:path w="294005" h="71119">
                <a:moveTo>
                  <a:pt x="127787" y="16281"/>
                </a:moveTo>
                <a:lnTo>
                  <a:pt x="121411" y="17500"/>
                </a:lnTo>
                <a:lnTo>
                  <a:pt x="113586" y="54444"/>
                </a:lnTo>
                <a:lnTo>
                  <a:pt x="111963" y="61975"/>
                </a:lnTo>
                <a:lnTo>
                  <a:pt x="110350" y="64427"/>
                </a:lnTo>
                <a:lnTo>
                  <a:pt x="105130" y="66649"/>
                </a:lnTo>
                <a:lnTo>
                  <a:pt x="107276" y="70650"/>
                </a:lnTo>
                <a:lnTo>
                  <a:pt x="114185" y="68033"/>
                </a:lnTo>
                <a:lnTo>
                  <a:pt x="117576" y="64046"/>
                </a:lnTo>
                <a:lnTo>
                  <a:pt x="127787" y="16281"/>
                </a:lnTo>
                <a:close/>
              </a:path>
              <a:path w="294005" h="71119">
                <a:moveTo>
                  <a:pt x="101676" y="16052"/>
                </a:moveTo>
                <a:lnTo>
                  <a:pt x="92773" y="16052"/>
                </a:lnTo>
                <a:lnTo>
                  <a:pt x="84327" y="18066"/>
                </a:lnTo>
                <a:lnTo>
                  <a:pt x="77584" y="23636"/>
                </a:lnTo>
                <a:lnTo>
                  <a:pt x="73117" y="32056"/>
                </a:lnTo>
                <a:lnTo>
                  <a:pt x="71500" y="42621"/>
                </a:lnTo>
                <a:lnTo>
                  <a:pt x="71500" y="51295"/>
                </a:lnTo>
                <a:lnTo>
                  <a:pt x="76174" y="56438"/>
                </a:lnTo>
                <a:lnTo>
                  <a:pt x="84467" y="56438"/>
                </a:lnTo>
                <a:lnTo>
                  <a:pt x="93076" y="54383"/>
                </a:lnTo>
                <a:lnTo>
                  <a:pt x="96583" y="51447"/>
                </a:lnTo>
                <a:lnTo>
                  <a:pt x="80784" y="51447"/>
                </a:lnTo>
                <a:lnTo>
                  <a:pt x="78092" y="48996"/>
                </a:lnTo>
                <a:lnTo>
                  <a:pt x="91693" y="20967"/>
                </a:lnTo>
                <a:lnTo>
                  <a:pt x="105253" y="20967"/>
                </a:lnTo>
                <a:lnTo>
                  <a:pt x="101676" y="16052"/>
                </a:lnTo>
                <a:close/>
              </a:path>
              <a:path w="294005" h="71119">
                <a:moveTo>
                  <a:pt x="105253" y="20967"/>
                </a:moveTo>
                <a:lnTo>
                  <a:pt x="95681" y="20967"/>
                </a:lnTo>
                <a:lnTo>
                  <a:pt x="99136" y="23190"/>
                </a:lnTo>
                <a:lnTo>
                  <a:pt x="99065" y="29946"/>
                </a:lnTo>
                <a:lnTo>
                  <a:pt x="98266" y="37683"/>
                </a:lnTo>
                <a:lnTo>
                  <a:pt x="95689" y="44759"/>
                </a:lnTo>
                <a:lnTo>
                  <a:pt x="91458" y="49632"/>
                </a:lnTo>
                <a:lnTo>
                  <a:pt x="85623" y="51447"/>
                </a:lnTo>
                <a:lnTo>
                  <a:pt x="96583" y="51447"/>
                </a:lnTo>
                <a:lnTo>
                  <a:pt x="99806" y="48750"/>
                </a:lnTo>
                <a:lnTo>
                  <a:pt x="104188" y="40338"/>
                </a:lnTo>
                <a:lnTo>
                  <a:pt x="105752" y="29946"/>
                </a:lnTo>
                <a:lnTo>
                  <a:pt x="105752" y="21653"/>
                </a:lnTo>
                <a:lnTo>
                  <a:pt x="105253" y="20967"/>
                </a:lnTo>
                <a:close/>
              </a:path>
              <a:path w="294005" h="71119">
                <a:moveTo>
                  <a:pt x="129705" y="0"/>
                </a:moveTo>
                <a:lnTo>
                  <a:pt x="124485" y="0"/>
                </a:lnTo>
                <a:lnTo>
                  <a:pt x="122415" y="2146"/>
                </a:lnTo>
                <a:lnTo>
                  <a:pt x="122326" y="7365"/>
                </a:lnTo>
                <a:lnTo>
                  <a:pt x="124485" y="9448"/>
                </a:lnTo>
                <a:lnTo>
                  <a:pt x="129705" y="9448"/>
                </a:lnTo>
                <a:lnTo>
                  <a:pt x="131698" y="7289"/>
                </a:lnTo>
                <a:lnTo>
                  <a:pt x="131775" y="2146"/>
                </a:lnTo>
                <a:lnTo>
                  <a:pt x="129705" y="0"/>
                </a:lnTo>
                <a:close/>
              </a:path>
              <a:path w="294005" h="71119">
                <a:moveTo>
                  <a:pt x="164109" y="16205"/>
                </a:moveTo>
                <a:lnTo>
                  <a:pt x="152285" y="16205"/>
                </a:lnTo>
                <a:lnTo>
                  <a:pt x="148132" y="17970"/>
                </a:lnTo>
                <a:lnTo>
                  <a:pt x="144297" y="21564"/>
                </a:lnTo>
                <a:lnTo>
                  <a:pt x="138696" y="26682"/>
                </a:lnTo>
                <a:lnTo>
                  <a:pt x="135851" y="35090"/>
                </a:lnTo>
                <a:lnTo>
                  <a:pt x="135933" y="51295"/>
                </a:lnTo>
                <a:lnTo>
                  <a:pt x="141300" y="56286"/>
                </a:lnTo>
                <a:lnTo>
                  <a:pt x="156044" y="56286"/>
                </a:lnTo>
                <a:lnTo>
                  <a:pt x="160045" y="54521"/>
                </a:lnTo>
                <a:lnTo>
                  <a:pt x="163208" y="51295"/>
                </a:lnTo>
                <a:lnTo>
                  <a:pt x="146062" y="51295"/>
                </a:lnTo>
                <a:lnTo>
                  <a:pt x="142532" y="48450"/>
                </a:lnTo>
                <a:lnTo>
                  <a:pt x="142532" y="41617"/>
                </a:lnTo>
                <a:lnTo>
                  <a:pt x="142684" y="40004"/>
                </a:lnTo>
                <a:lnTo>
                  <a:pt x="143065" y="38239"/>
                </a:lnTo>
                <a:lnTo>
                  <a:pt x="156738" y="38239"/>
                </a:lnTo>
                <a:lnTo>
                  <a:pt x="161112" y="37007"/>
                </a:lnTo>
                <a:lnTo>
                  <a:pt x="164601" y="33781"/>
                </a:lnTo>
                <a:lnTo>
                  <a:pt x="145135" y="33781"/>
                </a:lnTo>
                <a:lnTo>
                  <a:pt x="144068" y="33705"/>
                </a:lnTo>
                <a:lnTo>
                  <a:pt x="146062" y="25857"/>
                </a:lnTo>
                <a:lnTo>
                  <a:pt x="151053" y="20967"/>
                </a:lnTo>
                <a:lnTo>
                  <a:pt x="167868" y="20967"/>
                </a:lnTo>
                <a:lnTo>
                  <a:pt x="167868" y="20116"/>
                </a:lnTo>
                <a:lnTo>
                  <a:pt x="164109" y="16205"/>
                </a:lnTo>
                <a:close/>
              </a:path>
              <a:path w="294005" h="71119">
                <a:moveTo>
                  <a:pt x="161340" y="46913"/>
                </a:moveTo>
                <a:lnTo>
                  <a:pt x="157733" y="50139"/>
                </a:lnTo>
                <a:lnTo>
                  <a:pt x="154901" y="51295"/>
                </a:lnTo>
                <a:lnTo>
                  <a:pt x="163208" y="51295"/>
                </a:lnTo>
                <a:lnTo>
                  <a:pt x="163880" y="50609"/>
                </a:lnTo>
                <a:lnTo>
                  <a:pt x="161340" y="46913"/>
                </a:lnTo>
                <a:close/>
              </a:path>
              <a:path w="294005" h="71119">
                <a:moveTo>
                  <a:pt x="156738" y="38239"/>
                </a:moveTo>
                <a:lnTo>
                  <a:pt x="143065" y="38239"/>
                </a:lnTo>
                <a:lnTo>
                  <a:pt x="146367" y="38392"/>
                </a:lnTo>
                <a:lnTo>
                  <a:pt x="156197" y="38392"/>
                </a:lnTo>
                <a:lnTo>
                  <a:pt x="156738" y="38239"/>
                </a:lnTo>
                <a:close/>
              </a:path>
              <a:path w="294005" h="71119">
                <a:moveTo>
                  <a:pt x="167868" y="20967"/>
                </a:moveTo>
                <a:lnTo>
                  <a:pt x="160197" y="20967"/>
                </a:lnTo>
                <a:lnTo>
                  <a:pt x="161810" y="23329"/>
                </a:lnTo>
                <a:lnTo>
                  <a:pt x="161810" y="28143"/>
                </a:lnTo>
                <a:lnTo>
                  <a:pt x="161112" y="29667"/>
                </a:lnTo>
                <a:lnTo>
                  <a:pt x="157886" y="32880"/>
                </a:lnTo>
                <a:lnTo>
                  <a:pt x="154901" y="33781"/>
                </a:lnTo>
                <a:lnTo>
                  <a:pt x="164601" y="33781"/>
                </a:lnTo>
                <a:lnTo>
                  <a:pt x="166496" y="32029"/>
                </a:lnTo>
                <a:lnTo>
                  <a:pt x="167868" y="29286"/>
                </a:lnTo>
                <a:lnTo>
                  <a:pt x="167868" y="20967"/>
                </a:lnTo>
                <a:close/>
              </a:path>
              <a:path w="294005" h="71119">
                <a:moveTo>
                  <a:pt x="200583" y="16205"/>
                </a:moveTo>
                <a:lnTo>
                  <a:pt x="192684" y="16205"/>
                </a:lnTo>
                <a:lnTo>
                  <a:pt x="188912" y="17589"/>
                </a:lnTo>
                <a:lnTo>
                  <a:pt x="185305" y="20573"/>
                </a:lnTo>
                <a:lnTo>
                  <a:pt x="180162" y="24726"/>
                </a:lnTo>
                <a:lnTo>
                  <a:pt x="175475" y="34632"/>
                </a:lnTo>
                <a:lnTo>
                  <a:pt x="175475" y="51752"/>
                </a:lnTo>
                <a:lnTo>
                  <a:pt x="179463" y="56286"/>
                </a:lnTo>
                <a:lnTo>
                  <a:pt x="192747" y="56286"/>
                </a:lnTo>
                <a:lnTo>
                  <a:pt x="196443" y="54825"/>
                </a:lnTo>
                <a:lnTo>
                  <a:pt x="200373" y="51523"/>
                </a:lnTo>
                <a:lnTo>
                  <a:pt x="184302" y="51523"/>
                </a:lnTo>
                <a:lnTo>
                  <a:pt x="181927" y="48602"/>
                </a:lnTo>
                <a:lnTo>
                  <a:pt x="181927" y="37325"/>
                </a:lnTo>
                <a:lnTo>
                  <a:pt x="184619" y="29336"/>
                </a:lnTo>
                <a:lnTo>
                  <a:pt x="187299" y="25730"/>
                </a:lnTo>
                <a:lnTo>
                  <a:pt x="189293" y="23113"/>
                </a:lnTo>
                <a:lnTo>
                  <a:pt x="192443" y="21424"/>
                </a:lnTo>
                <a:lnTo>
                  <a:pt x="204834" y="21424"/>
                </a:lnTo>
                <a:lnTo>
                  <a:pt x="206044" y="19430"/>
                </a:lnTo>
                <a:lnTo>
                  <a:pt x="203580" y="17271"/>
                </a:lnTo>
                <a:lnTo>
                  <a:pt x="200583" y="16205"/>
                </a:lnTo>
                <a:close/>
              </a:path>
              <a:path w="294005" h="71119">
                <a:moveTo>
                  <a:pt x="198285" y="47383"/>
                </a:moveTo>
                <a:lnTo>
                  <a:pt x="195440" y="50063"/>
                </a:lnTo>
                <a:lnTo>
                  <a:pt x="192214" y="51523"/>
                </a:lnTo>
                <a:lnTo>
                  <a:pt x="200373" y="51523"/>
                </a:lnTo>
                <a:lnTo>
                  <a:pt x="200736" y="51219"/>
                </a:lnTo>
                <a:lnTo>
                  <a:pt x="198285" y="47383"/>
                </a:lnTo>
                <a:close/>
              </a:path>
              <a:path w="294005" h="71119">
                <a:moveTo>
                  <a:pt x="204834" y="21424"/>
                </a:moveTo>
                <a:lnTo>
                  <a:pt x="198208" y="21424"/>
                </a:lnTo>
                <a:lnTo>
                  <a:pt x="200812" y="22110"/>
                </a:lnTo>
                <a:lnTo>
                  <a:pt x="203199" y="24117"/>
                </a:lnTo>
                <a:lnTo>
                  <a:pt x="204834" y="21424"/>
                </a:lnTo>
                <a:close/>
              </a:path>
              <a:path w="294005" h="71119">
                <a:moveTo>
                  <a:pt x="222859" y="21729"/>
                </a:moveTo>
                <a:lnTo>
                  <a:pt x="217017" y="21729"/>
                </a:lnTo>
                <a:lnTo>
                  <a:pt x="212191" y="44843"/>
                </a:lnTo>
                <a:lnTo>
                  <a:pt x="211797" y="46837"/>
                </a:lnTo>
                <a:lnTo>
                  <a:pt x="211569" y="49072"/>
                </a:lnTo>
                <a:lnTo>
                  <a:pt x="211569" y="54444"/>
                </a:lnTo>
                <a:lnTo>
                  <a:pt x="213880" y="56667"/>
                </a:lnTo>
                <a:lnTo>
                  <a:pt x="221018" y="56667"/>
                </a:lnTo>
                <a:lnTo>
                  <a:pt x="223240" y="56133"/>
                </a:lnTo>
                <a:lnTo>
                  <a:pt x="225399" y="55143"/>
                </a:lnTo>
                <a:lnTo>
                  <a:pt x="225399" y="52057"/>
                </a:lnTo>
                <a:lnTo>
                  <a:pt x="218719" y="52057"/>
                </a:lnTo>
                <a:lnTo>
                  <a:pt x="217563" y="51142"/>
                </a:lnTo>
                <a:lnTo>
                  <a:pt x="217606" y="46837"/>
                </a:lnTo>
                <a:lnTo>
                  <a:pt x="217716" y="45846"/>
                </a:lnTo>
                <a:lnTo>
                  <a:pt x="218097" y="44157"/>
                </a:lnTo>
                <a:lnTo>
                  <a:pt x="222859" y="21729"/>
                </a:lnTo>
                <a:close/>
              </a:path>
              <a:path w="294005" h="71119">
                <a:moveTo>
                  <a:pt x="225399" y="51295"/>
                </a:moveTo>
                <a:lnTo>
                  <a:pt x="224167" y="51828"/>
                </a:lnTo>
                <a:lnTo>
                  <a:pt x="223088" y="52057"/>
                </a:lnTo>
                <a:lnTo>
                  <a:pt x="225399" y="52057"/>
                </a:lnTo>
                <a:lnTo>
                  <a:pt x="225399" y="51295"/>
                </a:lnTo>
                <a:close/>
              </a:path>
              <a:path w="294005" h="71119">
                <a:moveTo>
                  <a:pt x="233540" y="17195"/>
                </a:moveTo>
                <a:lnTo>
                  <a:pt x="212877" y="17195"/>
                </a:lnTo>
                <a:lnTo>
                  <a:pt x="212026" y="21729"/>
                </a:lnTo>
                <a:lnTo>
                  <a:pt x="231152" y="21729"/>
                </a:lnTo>
                <a:lnTo>
                  <a:pt x="233540" y="17195"/>
                </a:lnTo>
                <a:close/>
              </a:path>
              <a:path w="294005" h="71119">
                <a:moveTo>
                  <a:pt x="227164" y="6146"/>
                </a:moveTo>
                <a:lnTo>
                  <a:pt x="220637" y="7531"/>
                </a:lnTo>
                <a:lnTo>
                  <a:pt x="219709" y="10439"/>
                </a:lnTo>
                <a:lnTo>
                  <a:pt x="218719" y="14122"/>
                </a:lnTo>
                <a:lnTo>
                  <a:pt x="217944" y="17195"/>
                </a:lnTo>
                <a:lnTo>
                  <a:pt x="224015" y="17195"/>
                </a:lnTo>
                <a:lnTo>
                  <a:pt x="224701" y="13893"/>
                </a:lnTo>
                <a:lnTo>
                  <a:pt x="226161" y="8978"/>
                </a:lnTo>
                <a:lnTo>
                  <a:pt x="227164" y="6146"/>
                </a:lnTo>
                <a:close/>
              </a:path>
              <a:path w="294005" h="71119">
                <a:moveTo>
                  <a:pt x="264325" y="39090"/>
                </a:moveTo>
                <a:lnTo>
                  <a:pt x="259181" y="39090"/>
                </a:lnTo>
                <a:lnTo>
                  <a:pt x="253428" y="55448"/>
                </a:lnTo>
                <a:lnTo>
                  <a:pt x="258571" y="55448"/>
                </a:lnTo>
                <a:lnTo>
                  <a:pt x="264325" y="39090"/>
                </a:lnTo>
                <a:close/>
              </a:path>
              <a:path w="294005" h="71119">
                <a:moveTo>
                  <a:pt x="279145" y="39090"/>
                </a:moveTo>
                <a:lnTo>
                  <a:pt x="274002" y="39090"/>
                </a:lnTo>
                <a:lnTo>
                  <a:pt x="268249" y="55448"/>
                </a:lnTo>
                <a:lnTo>
                  <a:pt x="273392" y="55448"/>
                </a:lnTo>
                <a:lnTo>
                  <a:pt x="279145" y="39090"/>
                </a:lnTo>
                <a:close/>
              </a:path>
              <a:path w="294005" h="71119">
                <a:moveTo>
                  <a:pt x="287985" y="34023"/>
                </a:moveTo>
                <a:lnTo>
                  <a:pt x="252196" y="34023"/>
                </a:lnTo>
                <a:lnTo>
                  <a:pt x="252196" y="39090"/>
                </a:lnTo>
                <a:lnTo>
                  <a:pt x="287985" y="39090"/>
                </a:lnTo>
                <a:lnTo>
                  <a:pt x="287985" y="34023"/>
                </a:lnTo>
                <a:close/>
              </a:path>
              <a:path w="294005" h="71119">
                <a:moveTo>
                  <a:pt x="270319" y="22351"/>
                </a:moveTo>
                <a:lnTo>
                  <a:pt x="265099" y="22351"/>
                </a:lnTo>
                <a:lnTo>
                  <a:pt x="261099" y="34023"/>
                </a:lnTo>
                <a:lnTo>
                  <a:pt x="266242" y="34023"/>
                </a:lnTo>
                <a:lnTo>
                  <a:pt x="270319" y="22351"/>
                </a:lnTo>
                <a:close/>
              </a:path>
              <a:path w="294005" h="71119">
                <a:moveTo>
                  <a:pt x="285140" y="22351"/>
                </a:moveTo>
                <a:lnTo>
                  <a:pt x="279996" y="22351"/>
                </a:lnTo>
                <a:lnTo>
                  <a:pt x="275920" y="34023"/>
                </a:lnTo>
                <a:lnTo>
                  <a:pt x="281063" y="34023"/>
                </a:lnTo>
                <a:lnTo>
                  <a:pt x="285140" y="22351"/>
                </a:lnTo>
                <a:close/>
              </a:path>
              <a:path w="294005" h="71119">
                <a:moveTo>
                  <a:pt x="293890" y="17271"/>
                </a:moveTo>
                <a:lnTo>
                  <a:pt x="258102" y="17271"/>
                </a:lnTo>
                <a:lnTo>
                  <a:pt x="258102" y="22351"/>
                </a:lnTo>
                <a:lnTo>
                  <a:pt x="293890" y="22351"/>
                </a:lnTo>
                <a:lnTo>
                  <a:pt x="293890" y="17271"/>
                </a:lnTo>
                <a:close/>
              </a:path>
              <a:path w="294005" h="71119">
                <a:moveTo>
                  <a:pt x="277837" y="1066"/>
                </a:moveTo>
                <a:lnTo>
                  <a:pt x="272694" y="1066"/>
                </a:lnTo>
                <a:lnTo>
                  <a:pt x="266941" y="17271"/>
                </a:lnTo>
                <a:lnTo>
                  <a:pt x="272084" y="17271"/>
                </a:lnTo>
                <a:lnTo>
                  <a:pt x="277837" y="1066"/>
                </a:lnTo>
                <a:close/>
              </a:path>
              <a:path w="294005" h="71119">
                <a:moveTo>
                  <a:pt x="292671" y="1066"/>
                </a:moveTo>
                <a:lnTo>
                  <a:pt x="287515" y="1066"/>
                </a:lnTo>
                <a:lnTo>
                  <a:pt x="281762" y="17271"/>
                </a:lnTo>
                <a:lnTo>
                  <a:pt x="286905" y="17271"/>
                </a:lnTo>
                <a:lnTo>
                  <a:pt x="292671" y="1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5" name="object 45"/>
          <p:cNvSpPr/>
          <p:nvPr/>
        </p:nvSpPr>
        <p:spPr>
          <a:xfrm>
            <a:off x="11414301" y="2156175"/>
            <a:ext cx="359637" cy="497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6" name="object 46"/>
          <p:cNvSpPr/>
          <p:nvPr/>
        </p:nvSpPr>
        <p:spPr>
          <a:xfrm>
            <a:off x="11416357" y="4655185"/>
            <a:ext cx="159970" cy="46567"/>
          </a:xfrm>
          <a:custGeom>
            <a:avLst/>
            <a:gdLst/>
            <a:ahLst/>
            <a:cxnLst/>
            <a:rect l="l" t="t" r="r" b="b"/>
            <a:pathLst>
              <a:path w="185419" h="53975">
                <a:moveTo>
                  <a:pt x="18503" y="0"/>
                </a:moveTo>
                <a:lnTo>
                  <a:pt x="11214" y="0"/>
                </a:lnTo>
                <a:lnTo>
                  <a:pt x="0" y="52679"/>
                </a:lnTo>
                <a:lnTo>
                  <a:pt x="6527" y="52679"/>
                </a:lnTo>
                <a:lnTo>
                  <a:pt x="12750" y="22123"/>
                </a:lnTo>
                <a:lnTo>
                  <a:pt x="14046" y="15443"/>
                </a:lnTo>
                <a:lnTo>
                  <a:pt x="14935" y="8369"/>
                </a:lnTo>
                <a:lnTo>
                  <a:pt x="15049" y="7835"/>
                </a:lnTo>
                <a:lnTo>
                  <a:pt x="20917" y="7835"/>
                </a:lnTo>
                <a:lnTo>
                  <a:pt x="18503" y="0"/>
                </a:lnTo>
                <a:close/>
              </a:path>
              <a:path w="185419" h="53975">
                <a:moveTo>
                  <a:pt x="20917" y="7835"/>
                </a:moveTo>
                <a:lnTo>
                  <a:pt x="15049" y="7835"/>
                </a:lnTo>
                <a:lnTo>
                  <a:pt x="15125" y="8369"/>
                </a:lnTo>
                <a:lnTo>
                  <a:pt x="16433" y="14363"/>
                </a:lnTo>
                <a:lnTo>
                  <a:pt x="18351" y="20434"/>
                </a:lnTo>
                <a:lnTo>
                  <a:pt x="28409" y="52679"/>
                </a:lnTo>
                <a:lnTo>
                  <a:pt x="35013" y="52679"/>
                </a:lnTo>
                <a:lnTo>
                  <a:pt x="36730" y="44615"/>
                </a:lnTo>
                <a:lnTo>
                  <a:pt x="31407" y="44615"/>
                </a:lnTo>
                <a:lnTo>
                  <a:pt x="31254" y="43853"/>
                </a:lnTo>
                <a:lnTo>
                  <a:pt x="30327" y="38481"/>
                </a:lnTo>
                <a:lnTo>
                  <a:pt x="28867" y="33642"/>
                </a:lnTo>
                <a:lnTo>
                  <a:pt x="20917" y="7835"/>
                </a:lnTo>
                <a:close/>
              </a:path>
              <a:path w="185419" h="53975">
                <a:moveTo>
                  <a:pt x="46228" y="0"/>
                </a:moveTo>
                <a:lnTo>
                  <a:pt x="40005" y="0"/>
                </a:lnTo>
                <a:lnTo>
                  <a:pt x="34175" y="28651"/>
                </a:lnTo>
                <a:lnTo>
                  <a:pt x="32639" y="36093"/>
                </a:lnTo>
                <a:lnTo>
                  <a:pt x="31483" y="44234"/>
                </a:lnTo>
                <a:lnTo>
                  <a:pt x="31407" y="44615"/>
                </a:lnTo>
                <a:lnTo>
                  <a:pt x="36730" y="44615"/>
                </a:lnTo>
                <a:lnTo>
                  <a:pt x="46228" y="0"/>
                </a:lnTo>
                <a:close/>
              </a:path>
              <a:path w="185419" h="53975">
                <a:moveTo>
                  <a:pt x="80632" y="13284"/>
                </a:moveTo>
                <a:lnTo>
                  <a:pt x="71729" y="13284"/>
                </a:lnTo>
                <a:lnTo>
                  <a:pt x="63283" y="15297"/>
                </a:lnTo>
                <a:lnTo>
                  <a:pt x="56540" y="20869"/>
                </a:lnTo>
                <a:lnTo>
                  <a:pt x="52073" y="29293"/>
                </a:lnTo>
                <a:lnTo>
                  <a:pt x="50457" y="39865"/>
                </a:lnTo>
                <a:lnTo>
                  <a:pt x="50457" y="48539"/>
                </a:lnTo>
                <a:lnTo>
                  <a:pt x="55143" y="53682"/>
                </a:lnTo>
                <a:lnTo>
                  <a:pt x="63436" y="53682"/>
                </a:lnTo>
                <a:lnTo>
                  <a:pt x="72037" y="51627"/>
                </a:lnTo>
                <a:lnTo>
                  <a:pt x="75543" y="48691"/>
                </a:lnTo>
                <a:lnTo>
                  <a:pt x="59740" y="48691"/>
                </a:lnTo>
                <a:lnTo>
                  <a:pt x="57061" y="46228"/>
                </a:lnTo>
                <a:lnTo>
                  <a:pt x="70650" y="18199"/>
                </a:lnTo>
                <a:lnTo>
                  <a:pt x="84201" y="18199"/>
                </a:lnTo>
                <a:lnTo>
                  <a:pt x="80632" y="13284"/>
                </a:lnTo>
                <a:close/>
              </a:path>
              <a:path w="185419" h="53975">
                <a:moveTo>
                  <a:pt x="84201" y="18199"/>
                </a:moveTo>
                <a:lnTo>
                  <a:pt x="74637" y="18199"/>
                </a:lnTo>
                <a:lnTo>
                  <a:pt x="78092" y="20434"/>
                </a:lnTo>
                <a:lnTo>
                  <a:pt x="78020" y="27190"/>
                </a:lnTo>
                <a:lnTo>
                  <a:pt x="77223" y="34922"/>
                </a:lnTo>
                <a:lnTo>
                  <a:pt x="74650" y="42002"/>
                </a:lnTo>
                <a:lnTo>
                  <a:pt x="70419" y="46876"/>
                </a:lnTo>
                <a:lnTo>
                  <a:pt x="64579" y="48691"/>
                </a:lnTo>
                <a:lnTo>
                  <a:pt x="75543" y="48691"/>
                </a:lnTo>
                <a:lnTo>
                  <a:pt x="78763" y="45994"/>
                </a:lnTo>
                <a:lnTo>
                  <a:pt x="83144" y="37582"/>
                </a:lnTo>
                <a:lnTo>
                  <a:pt x="84709" y="27190"/>
                </a:lnTo>
                <a:lnTo>
                  <a:pt x="84709" y="18897"/>
                </a:lnTo>
                <a:lnTo>
                  <a:pt x="84201" y="18199"/>
                </a:lnTo>
                <a:close/>
              </a:path>
              <a:path w="185419" h="53975">
                <a:moveTo>
                  <a:pt x="105283" y="18973"/>
                </a:moveTo>
                <a:lnTo>
                  <a:pt x="99441" y="18973"/>
                </a:lnTo>
                <a:lnTo>
                  <a:pt x="94615" y="42087"/>
                </a:lnTo>
                <a:lnTo>
                  <a:pt x="94221" y="44081"/>
                </a:lnTo>
                <a:lnTo>
                  <a:pt x="93992" y="46304"/>
                </a:lnTo>
                <a:lnTo>
                  <a:pt x="93992" y="51689"/>
                </a:lnTo>
                <a:lnTo>
                  <a:pt x="96304" y="53911"/>
                </a:lnTo>
                <a:lnTo>
                  <a:pt x="103441" y="53911"/>
                </a:lnTo>
                <a:lnTo>
                  <a:pt x="105664" y="53378"/>
                </a:lnTo>
                <a:lnTo>
                  <a:pt x="107823" y="52374"/>
                </a:lnTo>
                <a:lnTo>
                  <a:pt x="107823" y="49301"/>
                </a:lnTo>
                <a:lnTo>
                  <a:pt x="101142" y="49301"/>
                </a:lnTo>
                <a:lnTo>
                  <a:pt x="99987" y="48387"/>
                </a:lnTo>
                <a:lnTo>
                  <a:pt x="100029" y="44081"/>
                </a:lnTo>
                <a:lnTo>
                  <a:pt x="100139" y="43091"/>
                </a:lnTo>
                <a:lnTo>
                  <a:pt x="100520" y="41389"/>
                </a:lnTo>
                <a:lnTo>
                  <a:pt x="105283" y="18973"/>
                </a:lnTo>
                <a:close/>
              </a:path>
              <a:path w="185419" h="53975">
                <a:moveTo>
                  <a:pt x="107823" y="48539"/>
                </a:moveTo>
                <a:lnTo>
                  <a:pt x="106591" y="49072"/>
                </a:lnTo>
                <a:lnTo>
                  <a:pt x="105511" y="49301"/>
                </a:lnTo>
                <a:lnTo>
                  <a:pt x="107823" y="49301"/>
                </a:lnTo>
                <a:lnTo>
                  <a:pt x="107823" y="48539"/>
                </a:lnTo>
                <a:close/>
              </a:path>
              <a:path w="185419" h="53975">
                <a:moveTo>
                  <a:pt x="115963" y="14439"/>
                </a:moveTo>
                <a:lnTo>
                  <a:pt x="95300" y="14439"/>
                </a:lnTo>
                <a:lnTo>
                  <a:pt x="94449" y="18973"/>
                </a:lnTo>
                <a:lnTo>
                  <a:pt x="113576" y="18973"/>
                </a:lnTo>
                <a:lnTo>
                  <a:pt x="115963" y="14439"/>
                </a:lnTo>
                <a:close/>
              </a:path>
              <a:path w="185419" h="53975">
                <a:moveTo>
                  <a:pt x="109588" y="3378"/>
                </a:moveTo>
                <a:lnTo>
                  <a:pt x="103060" y="4762"/>
                </a:lnTo>
                <a:lnTo>
                  <a:pt x="102133" y="7683"/>
                </a:lnTo>
                <a:lnTo>
                  <a:pt x="101142" y="11366"/>
                </a:lnTo>
                <a:lnTo>
                  <a:pt x="100368" y="14439"/>
                </a:lnTo>
                <a:lnTo>
                  <a:pt x="106438" y="14439"/>
                </a:lnTo>
                <a:lnTo>
                  <a:pt x="107124" y="11137"/>
                </a:lnTo>
                <a:lnTo>
                  <a:pt x="108585" y="6223"/>
                </a:lnTo>
                <a:lnTo>
                  <a:pt x="109588" y="3378"/>
                </a:lnTo>
                <a:close/>
              </a:path>
              <a:path w="185419" h="53975">
                <a:moveTo>
                  <a:pt x="145516" y="13436"/>
                </a:moveTo>
                <a:lnTo>
                  <a:pt x="133692" y="13436"/>
                </a:lnTo>
                <a:lnTo>
                  <a:pt x="129552" y="15201"/>
                </a:lnTo>
                <a:lnTo>
                  <a:pt x="125717" y="18808"/>
                </a:lnTo>
                <a:lnTo>
                  <a:pt x="120103" y="23926"/>
                </a:lnTo>
                <a:lnTo>
                  <a:pt x="117259" y="32334"/>
                </a:lnTo>
                <a:lnTo>
                  <a:pt x="117341" y="48539"/>
                </a:lnTo>
                <a:lnTo>
                  <a:pt x="122720" y="53530"/>
                </a:lnTo>
                <a:lnTo>
                  <a:pt x="137464" y="53530"/>
                </a:lnTo>
                <a:lnTo>
                  <a:pt x="141452" y="51765"/>
                </a:lnTo>
                <a:lnTo>
                  <a:pt x="144605" y="48539"/>
                </a:lnTo>
                <a:lnTo>
                  <a:pt x="127469" y="48539"/>
                </a:lnTo>
                <a:lnTo>
                  <a:pt x="123939" y="45694"/>
                </a:lnTo>
                <a:lnTo>
                  <a:pt x="123939" y="38862"/>
                </a:lnTo>
                <a:lnTo>
                  <a:pt x="124104" y="37249"/>
                </a:lnTo>
                <a:lnTo>
                  <a:pt x="124485" y="35483"/>
                </a:lnTo>
                <a:lnTo>
                  <a:pt x="138158" y="35483"/>
                </a:lnTo>
                <a:lnTo>
                  <a:pt x="142532" y="34251"/>
                </a:lnTo>
                <a:lnTo>
                  <a:pt x="146013" y="31026"/>
                </a:lnTo>
                <a:lnTo>
                  <a:pt x="126555" y="31026"/>
                </a:lnTo>
                <a:lnTo>
                  <a:pt x="125476" y="30949"/>
                </a:lnTo>
                <a:lnTo>
                  <a:pt x="127469" y="23088"/>
                </a:lnTo>
                <a:lnTo>
                  <a:pt x="132473" y="18199"/>
                </a:lnTo>
                <a:lnTo>
                  <a:pt x="149288" y="18199"/>
                </a:lnTo>
                <a:lnTo>
                  <a:pt x="149288" y="17360"/>
                </a:lnTo>
                <a:lnTo>
                  <a:pt x="145516" y="13436"/>
                </a:lnTo>
                <a:close/>
              </a:path>
              <a:path w="185419" h="53975">
                <a:moveTo>
                  <a:pt x="142760" y="44157"/>
                </a:moveTo>
                <a:lnTo>
                  <a:pt x="139153" y="47383"/>
                </a:lnTo>
                <a:lnTo>
                  <a:pt x="136309" y="48539"/>
                </a:lnTo>
                <a:lnTo>
                  <a:pt x="144605" y="48539"/>
                </a:lnTo>
                <a:lnTo>
                  <a:pt x="145288" y="47840"/>
                </a:lnTo>
                <a:lnTo>
                  <a:pt x="142760" y="44157"/>
                </a:lnTo>
                <a:close/>
              </a:path>
              <a:path w="185419" h="53975">
                <a:moveTo>
                  <a:pt x="138158" y="35483"/>
                </a:moveTo>
                <a:lnTo>
                  <a:pt x="124485" y="35483"/>
                </a:lnTo>
                <a:lnTo>
                  <a:pt x="127787" y="35636"/>
                </a:lnTo>
                <a:lnTo>
                  <a:pt x="137617" y="35636"/>
                </a:lnTo>
                <a:lnTo>
                  <a:pt x="138158" y="35483"/>
                </a:lnTo>
                <a:close/>
              </a:path>
              <a:path w="185419" h="53975">
                <a:moveTo>
                  <a:pt x="149288" y="18199"/>
                </a:moveTo>
                <a:lnTo>
                  <a:pt x="141605" y="18199"/>
                </a:lnTo>
                <a:lnTo>
                  <a:pt x="143217" y="20574"/>
                </a:lnTo>
                <a:lnTo>
                  <a:pt x="143217" y="25387"/>
                </a:lnTo>
                <a:lnTo>
                  <a:pt x="142532" y="26911"/>
                </a:lnTo>
                <a:lnTo>
                  <a:pt x="139306" y="30124"/>
                </a:lnTo>
                <a:lnTo>
                  <a:pt x="136309" y="31026"/>
                </a:lnTo>
                <a:lnTo>
                  <a:pt x="146013" y="31026"/>
                </a:lnTo>
                <a:lnTo>
                  <a:pt x="147904" y="29273"/>
                </a:lnTo>
                <a:lnTo>
                  <a:pt x="149288" y="26517"/>
                </a:lnTo>
                <a:lnTo>
                  <a:pt x="149288" y="18199"/>
                </a:lnTo>
                <a:close/>
              </a:path>
              <a:path w="185419" h="53975">
                <a:moveTo>
                  <a:pt x="154813" y="45466"/>
                </a:moveTo>
                <a:lnTo>
                  <a:pt x="152361" y="50076"/>
                </a:lnTo>
                <a:lnTo>
                  <a:pt x="155740" y="52451"/>
                </a:lnTo>
                <a:lnTo>
                  <a:pt x="160731" y="53759"/>
                </a:lnTo>
                <a:lnTo>
                  <a:pt x="175171" y="53759"/>
                </a:lnTo>
                <a:lnTo>
                  <a:pt x="181801" y="49072"/>
                </a:lnTo>
                <a:lnTo>
                  <a:pt x="161963" y="49072"/>
                </a:lnTo>
                <a:lnTo>
                  <a:pt x="158267" y="47840"/>
                </a:lnTo>
                <a:lnTo>
                  <a:pt x="154813" y="45466"/>
                </a:lnTo>
                <a:close/>
              </a:path>
              <a:path w="185419" h="53975">
                <a:moveTo>
                  <a:pt x="178244" y="12903"/>
                </a:moveTo>
                <a:lnTo>
                  <a:pt x="164947" y="12903"/>
                </a:lnTo>
                <a:lnTo>
                  <a:pt x="158661" y="17894"/>
                </a:lnTo>
                <a:lnTo>
                  <a:pt x="158661" y="29260"/>
                </a:lnTo>
                <a:lnTo>
                  <a:pt x="160807" y="31876"/>
                </a:lnTo>
                <a:lnTo>
                  <a:pt x="166103" y="34175"/>
                </a:lnTo>
                <a:lnTo>
                  <a:pt x="174396" y="37858"/>
                </a:lnTo>
                <a:lnTo>
                  <a:pt x="175475" y="39471"/>
                </a:lnTo>
                <a:lnTo>
                  <a:pt x="175475" y="46532"/>
                </a:lnTo>
                <a:lnTo>
                  <a:pt x="171475" y="49072"/>
                </a:lnTo>
                <a:lnTo>
                  <a:pt x="181801" y="49072"/>
                </a:lnTo>
                <a:lnTo>
                  <a:pt x="182232" y="48768"/>
                </a:lnTo>
                <a:lnTo>
                  <a:pt x="182176" y="36169"/>
                </a:lnTo>
                <a:lnTo>
                  <a:pt x="180086" y="33324"/>
                </a:lnTo>
                <a:lnTo>
                  <a:pt x="166103" y="27343"/>
                </a:lnTo>
                <a:lnTo>
                  <a:pt x="165176" y="25958"/>
                </a:lnTo>
                <a:lnTo>
                  <a:pt x="165176" y="19735"/>
                </a:lnTo>
                <a:lnTo>
                  <a:pt x="168871" y="17665"/>
                </a:lnTo>
                <a:lnTo>
                  <a:pt x="184321" y="17665"/>
                </a:lnTo>
                <a:lnTo>
                  <a:pt x="185305" y="15824"/>
                </a:lnTo>
                <a:lnTo>
                  <a:pt x="182460" y="13982"/>
                </a:lnTo>
                <a:lnTo>
                  <a:pt x="178244" y="12903"/>
                </a:lnTo>
                <a:close/>
              </a:path>
              <a:path w="185419" h="53975">
                <a:moveTo>
                  <a:pt x="184321" y="17665"/>
                </a:moveTo>
                <a:lnTo>
                  <a:pt x="177241" y="17665"/>
                </a:lnTo>
                <a:lnTo>
                  <a:pt x="179857" y="18821"/>
                </a:lnTo>
                <a:lnTo>
                  <a:pt x="182841" y="20434"/>
                </a:lnTo>
                <a:lnTo>
                  <a:pt x="184321" y="1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7" name="object 47"/>
          <p:cNvSpPr/>
          <p:nvPr/>
        </p:nvSpPr>
        <p:spPr>
          <a:xfrm>
            <a:off x="11354208" y="1284052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8" name="object 48"/>
          <p:cNvSpPr/>
          <p:nvPr/>
        </p:nvSpPr>
        <p:spPr>
          <a:xfrm>
            <a:off x="11354208" y="9105102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9" name="object 49"/>
          <p:cNvSpPr/>
          <p:nvPr/>
        </p:nvSpPr>
        <p:spPr>
          <a:xfrm>
            <a:off x="12759038" y="1987582"/>
            <a:ext cx="274469" cy="54784"/>
          </a:xfrm>
          <a:custGeom>
            <a:avLst/>
            <a:gdLst/>
            <a:ahLst/>
            <a:cxnLst/>
            <a:rect l="l" t="t" r="r" b="b"/>
            <a:pathLst>
              <a:path w="318134" h="63500">
                <a:moveTo>
                  <a:pt x="13081" y="42633"/>
                </a:moveTo>
                <a:lnTo>
                  <a:pt x="0" y="44513"/>
                </a:lnTo>
                <a:lnTo>
                  <a:pt x="901" y="50253"/>
                </a:lnTo>
                <a:lnTo>
                  <a:pt x="3759" y="55003"/>
                </a:lnTo>
                <a:lnTo>
                  <a:pt x="8331" y="58496"/>
                </a:lnTo>
                <a:lnTo>
                  <a:pt x="13169" y="62255"/>
                </a:lnTo>
                <a:lnTo>
                  <a:pt x="18453" y="63246"/>
                </a:lnTo>
                <a:lnTo>
                  <a:pt x="30378" y="63246"/>
                </a:lnTo>
                <a:lnTo>
                  <a:pt x="36106" y="62255"/>
                </a:lnTo>
                <a:lnTo>
                  <a:pt x="40944" y="58762"/>
                </a:lnTo>
                <a:lnTo>
                  <a:pt x="45605" y="55537"/>
                </a:lnTo>
                <a:lnTo>
                  <a:pt x="47296" y="52222"/>
                </a:lnTo>
                <a:lnTo>
                  <a:pt x="18008" y="52222"/>
                </a:lnTo>
                <a:lnTo>
                  <a:pt x="14071" y="48552"/>
                </a:lnTo>
                <a:lnTo>
                  <a:pt x="13081" y="42633"/>
                </a:lnTo>
                <a:close/>
              </a:path>
              <a:path w="318134" h="63500">
                <a:moveTo>
                  <a:pt x="47058" y="35737"/>
                </a:moveTo>
                <a:lnTo>
                  <a:pt x="26428" y="35737"/>
                </a:lnTo>
                <a:lnTo>
                  <a:pt x="28943" y="36639"/>
                </a:lnTo>
                <a:lnTo>
                  <a:pt x="32080" y="37807"/>
                </a:lnTo>
                <a:lnTo>
                  <a:pt x="33591" y="40843"/>
                </a:lnTo>
                <a:lnTo>
                  <a:pt x="33591" y="49542"/>
                </a:lnTo>
                <a:lnTo>
                  <a:pt x="29032" y="52222"/>
                </a:lnTo>
                <a:lnTo>
                  <a:pt x="47296" y="52222"/>
                </a:lnTo>
                <a:lnTo>
                  <a:pt x="48209" y="50431"/>
                </a:lnTo>
                <a:lnTo>
                  <a:pt x="48209" y="36906"/>
                </a:lnTo>
                <a:lnTo>
                  <a:pt x="47058" y="35737"/>
                </a:lnTo>
                <a:close/>
              </a:path>
              <a:path w="318134" h="63500">
                <a:moveTo>
                  <a:pt x="44799" y="10477"/>
                </a:moveTo>
                <a:lnTo>
                  <a:pt x="25984" y="10477"/>
                </a:lnTo>
                <a:lnTo>
                  <a:pt x="28219" y="11010"/>
                </a:lnTo>
                <a:lnTo>
                  <a:pt x="31267" y="13881"/>
                </a:lnTo>
                <a:lnTo>
                  <a:pt x="32346" y="15849"/>
                </a:lnTo>
                <a:lnTo>
                  <a:pt x="32346" y="20243"/>
                </a:lnTo>
                <a:lnTo>
                  <a:pt x="31089" y="22567"/>
                </a:lnTo>
                <a:lnTo>
                  <a:pt x="29210" y="23914"/>
                </a:lnTo>
                <a:lnTo>
                  <a:pt x="27241" y="25260"/>
                </a:lnTo>
                <a:lnTo>
                  <a:pt x="16306" y="25260"/>
                </a:lnTo>
                <a:lnTo>
                  <a:pt x="16306" y="36004"/>
                </a:lnTo>
                <a:lnTo>
                  <a:pt x="21856" y="36004"/>
                </a:lnTo>
                <a:lnTo>
                  <a:pt x="26428" y="35737"/>
                </a:lnTo>
                <a:lnTo>
                  <a:pt x="47058" y="35737"/>
                </a:lnTo>
                <a:lnTo>
                  <a:pt x="43180" y="31800"/>
                </a:lnTo>
                <a:lnTo>
                  <a:pt x="35839" y="30276"/>
                </a:lnTo>
                <a:lnTo>
                  <a:pt x="35839" y="30099"/>
                </a:lnTo>
                <a:lnTo>
                  <a:pt x="42024" y="28308"/>
                </a:lnTo>
                <a:lnTo>
                  <a:pt x="46405" y="23469"/>
                </a:lnTo>
                <a:lnTo>
                  <a:pt x="46314" y="16395"/>
                </a:lnTo>
                <a:lnTo>
                  <a:pt x="44799" y="10477"/>
                </a:lnTo>
                <a:close/>
              </a:path>
              <a:path w="318134" h="63500">
                <a:moveTo>
                  <a:pt x="24460" y="0"/>
                </a:moveTo>
                <a:lnTo>
                  <a:pt x="16785" y="1049"/>
                </a:lnTo>
                <a:lnTo>
                  <a:pt x="10112" y="4164"/>
                </a:lnTo>
                <a:lnTo>
                  <a:pt x="4968" y="9295"/>
                </a:lnTo>
                <a:lnTo>
                  <a:pt x="1879" y="16395"/>
                </a:lnTo>
                <a:lnTo>
                  <a:pt x="14605" y="18453"/>
                </a:lnTo>
                <a:lnTo>
                  <a:pt x="15684" y="13703"/>
                </a:lnTo>
                <a:lnTo>
                  <a:pt x="18719" y="10477"/>
                </a:lnTo>
                <a:lnTo>
                  <a:pt x="44799" y="10477"/>
                </a:lnTo>
                <a:lnTo>
                  <a:pt x="44437" y="9065"/>
                </a:lnTo>
                <a:lnTo>
                  <a:pt x="39328" y="3870"/>
                </a:lnTo>
                <a:lnTo>
                  <a:pt x="32271" y="927"/>
                </a:lnTo>
                <a:lnTo>
                  <a:pt x="24460" y="0"/>
                </a:lnTo>
                <a:close/>
              </a:path>
              <a:path w="318134" h="63500">
                <a:moveTo>
                  <a:pt x="67640" y="43802"/>
                </a:moveTo>
                <a:lnTo>
                  <a:pt x="54203" y="45770"/>
                </a:lnTo>
                <a:lnTo>
                  <a:pt x="57467" y="53607"/>
                </a:lnTo>
                <a:lnTo>
                  <a:pt x="62904" y="59047"/>
                </a:lnTo>
                <a:lnTo>
                  <a:pt x="70039" y="62217"/>
                </a:lnTo>
                <a:lnTo>
                  <a:pt x="78397" y="63246"/>
                </a:lnTo>
                <a:lnTo>
                  <a:pt x="84848" y="63246"/>
                </a:lnTo>
                <a:lnTo>
                  <a:pt x="91300" y="61722"/>
                </a:lnTo>
                <a:lnTo>
                  <a:pt x="96037" y="57150"/>
                </a:lnTo>
                <a:lnTo>
                  <a:pt x="100164" y="53124"/>
                </a:lnTo>
                <a:lnTo>
                  <a:pt x="100623" y="51866"/>
                </a:lnTo>
                <a:lnTo>
                  <a:pt x="72656" y="51866"/>
                </a:lnTo>
                <a:lnTo>
                  <a:pt x="68719" y="49085"/>
                </a:lnTo>
                <a:lnTo>
                  <a:pt x="67640" y="43802"/>
                </a:lnTo>
                <a:close/>
              </a:path>
              <a:path w="318134" h="63500">
                <a:moveTo>
                  <a:pt x="101169" y="32969"/>
                </a:moveTo>
                <a:lnTo>
                  <a:pt x="83502" y="32969"/>
                </a:lnTo>
                <a:lnTo>
                  <a:pt x="87807" y="37084"/>
                </a:lnTo>
                <a:lnTo>
                  <a:pt x="87807" y="48196"/>
                </a:lnTo>
                <a:lnTo>
                  <a:pt x="83413" y="51866"/>
                </a:lnTo>
                <a:lnTo>
                  <a:pt x="100623" y="51866"/>
                </a:lnTo>
                <a:lnTo>
                  <a:pt x="102222" y="47485"/>
                </a:lnTo>
                <a:lnTo>
                  <a:pt x="102129" y="35737"/>
                </a:lnTo>
                <a:lnTo>
                  <a:pt x="101169" y="32969"/>
                </a:lnTo>
                <a:close/>
              </a:path>
              <a:path w="318134" h="63500">
                <a:moveTo>
                  <a:pt x="98640" y="889"/>
                </a:moveTo>
                <a:lnTo>
                  <a:pt x="59944" y="889"/>
                </a:lnTo>
                <a:lnTo>
                  <a:pt x="57518" y="35737"/>
                </a:lnTo>
                <a:lnTo>
                  <a:pt x="69253" y="37706"/>
                </a:lnTo>
                <a:lnTo>
                  <a:pt x="70866" y="34759"/>
                </a:lnTo>
                <a:lnTo>
                  <a:pt x="74714" y="32969"/>
                </a:lnTo>
                <a:lnTo>
                  <a:pt x="101169" y="32969"/>
                </a:lnTo>
                <a:lnTo>
                  <a:pt x="100609" y="31356"/>
                </a:lnTo>
                <a:lnTo>
                  <a:pt x="96302" y="27139"/>
                </a:lnTo>
                <a:lnTo>
                  <a:pt x="69253" y="27139"/>
                </a:lnTo>
                <a:lnTo>
                  <a:pt x="70243" y="13525"/>
                </a:lnTo>
                <a:lnTo>
                  <a:pt x="97116" y="13525"/>
                </a:lnTo>
                <a:lnTo>
                  <a:pt x="98640" y="889"/>
                </a:lnTo>
                <a:close/>
              </a:path>
              <a:path w="318134" h="63500">
                <a:moveTo>
                  <a:pt x="87807" y="21856"/>
                </a:moveTo>
                <a:lnTo>
                  <a:pt x="77406" y="21856"/>
                </a:lnTo>
                <a:lnTo>
                  <a:pt x="72847" y="23291"/>
                </a:lnTo>
                <a:lnTo>
                  <a:pt x="69253" y="27139"/>
                </a:lnTo>
                <a:lnTo>
                  <a:pt x="96302" y="27139"/>
                </a:lnTo>
                <a:lnTo>
                  <a:pt x="92633" y="23736"/>
                </a:lnTo>
                <a:lnTo>
                  <a:pt x="87807" y="21856"/>
                </a:lnTo>
                <a:close/>
              </a:path>
              <a:path w="318134" h="63500">
                <a:moveTo>
                  <a:pt x="158762" y="51244"/>
                </a:moveTo>
                <a:lnTo>
                  <a:pt x="109029" y="51244"/>
                </a:lnTo>
                <a:lnTo>
                  <a:pt x="109029" y="62344"/>
                </a:lnTo>
                <a:lnTo>
                  <a:pt x="158762" y="62344"/>
                </a:lnTo>
                <a:lnTo>
                  <a:pt x="158762" y="51244"/>
                </a:lnTo>
                <a:close/>
              </a:path>
              <a:path w="318134" h="63500">
                <a:moveTo>
                  <a:pt x="141732" y="16573"/>
                </a:moveTo>
                <a:lnTo>
                  <a:pt x="127673" y="16573"/>
                </a:lnTo>
                <a:lnTo>
                  <a:pt x="127673" y="51244"/>
                </a:lnTo>
                <a:lnTo>
                  <a:pt x="141732" y="51244"/>
                </a:lnTo>
                <a:lnTo>
                  <a:pt x="141732" y="16573"/>
                </a:lnTo>
                <a:close/>
              </a:path>
              <a:path w="318134" h="63500">
                <a:moveTo>
                  <a:pt x="141732" y="889"/>
                </a:moveTo>
                <a:lnTo>
                  <a:pt x="131343" y="889"/>
                </a:lnTo>
                <a:lnTo>
                  <a:pt x="126771" y="7696"/>
                </a:lnTo>
                <a:lnTo>
                  <a:pt x="118262" y="10833"/>
                </a:lnTo>
                <a:lnTo>
                  <a:pt x="110553" y="13157"/>
                </a:lnTo>
                <a:lnTo>
                  <a:pt x="110553" y="25704"/>
                </a:lnTo>
                <a:lnTo>
                  <a:pt x="127673" y="16573"/>
                </a:lnTo>
                <a:lnTo>
                  <a:pt x="141732" y="16573"/>
                </a:lnTo>
                <a:lnTo>
                  <a:pt x="141732" y="889"/>
                </a:lnTo>
                <a:close/>
              </a:path>
              <a:path w="318134" h="63500">
                <a:moveTo>
                  <a:pt x="174345" y="42633"/>
                </a:moveTo>
                <a:lnTo>
                  <a:pt x="161264" y="44513"/>
                </a:lnTo>
                <a:lnTo>
                  <a:pt x="162166" y="50253"/>
                </a:lnTo>
                <a:lnTo>
                  <a:pt x="165023" y="55003"/>
                </a:lnTo>
                <a:lnTo>
                  <a:pt x="169595" y="58496"/>
                </a:lnTo>
                <a:lnTo>
                  <a:pt x="174434" y="62255"/>
                </a:lnTo>
                <a:lnTo>
                  <a:pt x="179717" y="63246"/>
                </a:lnTo>
                <a:lnTo>
                  <a:pt x="191643" y="63246"/>
                </a:lnTo>
                <a:lnTo>
                  <a:pt x="197370" y="62255"/>
                </a:lnTo>
                <a:lnTo>
                  <a:pt x="202209" y="58762"/>
                </a:lnTo>
                <a:lnTo>
                  <a:pt x="206870" y="55537"/>
                </a:lnTo>
                <a:lnTo>
                  <a:pt x="208560" y="52222"/>
                </a:lnTo>
                <a:lnTo>
                  <a:pt x="179273" y="52222"/>
                </a:lnTo>
                <a:lnTo>
                  <a:pt x="175336" y="48552"/>
                </a:lnTo>
                <a:lnTo>
                  <a:pt x="174345" y="42633"/>
                </a:lnTo>
                <a:close/>
              </a:path>
              <a:path w="318134" h="63500">
                <a:moveTo>
                  <a:pt x="208322" y="35737"/>
                </a:moveTo>
                <a:lnTo>
                  <a:pt x="187693" y="35737"/>
                </a:lnTo>
                <a:lnTo>
                  <a:pt x="190207" y="36639"/>
                </a:lnTo>
                <a:lnTo>
                  <a:pt x="193344" y="37807"/>
                </a:lnTo>
                <a:lnTo>
                  <a:pt x="194868" y="40843"/>
                </a:lnTo>
                <a:lnTo>
                  <a:pt x="194868" y="49542"/>
                </a:lnTo>
                <a:lnTo>
                  <a:pt x="190296" y="52222"/>
                </a:lnTo>
                <a:lnTo>
                  <a:pt x="208560" y="52222"/>
                </a:lnTo>
                <a:lnTo>
                  <a:pt x="209473" y="50431"/>
                </a:lnTo>
                <a:lnTo>
                  <a:pt x="209473" y="36906"/>
                </a:lnTo>
                <a:lnTo>
                  <a:pt x="208322" y="35737"/>
                </a:lnTo>
                <a:close/>
              </a:path>
              <a:path w="318134" h="63500">
                <a:moveTo>
                  <a:pt x="206063" y="10477"/>
                </a:moveTo>
                <a:lnTo>
                  <a:pt x="187248" y="10477"/>
                </a:lnTo>
                <a:lnTo>
                  <a:pt x="189484" y="11010"/>
                </a:lnTo>
                <a:lnTo>
                  <a:pt x="192532" y="13881"/>
                </a:lnTo>
                <a:lnTo>
                  <a:pt x="193611" y="15849"/>
                </a:lnTo>
                <a:lnTo>
                  <a:pt x="193611" y="20243"/>
                </a:lnTo>
                <a:lnTo>
                  <a:pt x="192354" y="22567"/>
                </a:lnTo>
                <a:lnTo>
                  <a:pt x="190474" y="23914"/>
                </a:lnTo>
                <a:lnTo>
                  <a:pt x="188506" y="25260"/>
                </a:lnTo>
                <a:lnTo>
                  <a:pt x="177571" y="25260"/>
                </a:lnTo>
                <a:lnTo>
                  <a:pt x="177571" y="36004"/>
                </a:lnTo>
                <a:lnTo>
                  <a:pt x="183121" y="36004"/>
                </a:lnTo>
                <a:lnTo>
                  <a:pt x="187693" y="35737"/>
                </a:lnTo>
                <a:lnTo>
                  <a:pt x="208322" y="35737"/>
                </a:lnTo>
                <a:lnTo>
                  <a:pt x="204444" y="31800"/>
                </a:lnTo>
                <a:lnTo>
                  <a:pt x="197104" y="30276"/>
                </a:lnTo>
                <a:lnTo>
                  <a:pt x="197104" y="30099"/>
                </a:lnTo>
                <a:lnTo>
                  <a:pt x="203288" y="28308"/>
                </a:lnTo>
                <a:lnTo>
                  <a:pt x="207670" y="23469"/>
                </a:lnTo>
                <a:lnTo>
                  <a:pt x="207579" y="16395"/>
                </a:lnTo>
                <a:lnTo>
                  <a:pt x="206063" y="10477"/>
                </a:lnTo>
                <a:close/>
              </a:path>
              <a:path w="318134" h="63500">
                <a:moveTo>
                  <a:pt x="185724" y="0"/>
                </a:moveTo>
                <a:lnTo>
                  <a:pt x="178049" y="1049"/>
                </a:lnTo>
                <a:lnTo>
                  <a:pt x="171376" y="4164"/>
                </a:lnTo>
                <a:lnTo>
                  <a:pt x="166233" y="9295"/>
                </a:lnTo>
                <a:lnTo>
                  <a:pt x="163144" y="16395"/>
                </a:lnTo>
                <a:lnTo>
                  <a:pt x="175869" y="18453"/>
                </a:lnTo>
                <a:lnTo>
                  <a:pt x="176949" y="13703"/>
                </a:lnTo>
                <a:lnTo>
                  <a:pt x="179997" y="10477"/>
                </a:lnTo>
                <a:lnTo>
                  <a:pt x="206063" y="10477"/>
                </a:lnTo>
                <a:lnTo>
                  <a:pt x="205702" y="9065"/>
                </a:lnTo>
                <a:lnTo>
                  <a:pt x="200593" y="3870"/>
                </a:lnTo>
                <a:lnTo>
                  <a:pt x="193536" y="927"/>
                </a:lnTo>
                <a:lnTo>
                  <a:pt x="185724" y="0"/>
                </a:lnTo>
                <a:close/>
              </a:path>
              <a:path w="318134" h="63500">
                <a:moveTo>
                  <a:pt x="228904" y="43802"/>
                </a:moveTo>
                <a:lnTo>
                  <a:pt x="215468" y="45770"/>
                </a:lnTo>
                <a:lnTo>
                  <a:pt x="218734" y="53607"/>
                </a:lnTo>
                <a:lnTo>
                  <a:pt x="224174" y="59047"/>
                </a:lnTo>
                <a:lnTo>
                  <a:pt x="231309" y="62217"/>
                </a:lnTo>
                <a:lnTo>
                  <a:pt x="239661" y="63246"/>
                </a:lnTo>
                <a:lnTo>
                  <a:pt x="246113" y="63246"/>
                </a:lnTo>
                <a:lnTo>
                  <a:pt x="252564" y="61722"/>
                </a:lnTo>
                <a:lnTo>
                  <a:pt x="257314" y="57150"/>
                </a:lnTo>
                <a:lnTo>
                  <a:pt x="261429" y="53124"/>
                </a:lnTo>
                <a:lnTo>
                  <a:pt x="261891" y="51866"/>
                </a:lnTo>
                <a:lnTo>
                  <a:pt x="233921" y="51866"/>
                </a:lnTo>
                <a:lnTo>
                  <a:pt x="229984" y="49085"/>
                </a:lnTo>
                <a:lnTo>
                  <a:pt x="228904" y="43802"/>
                </a:lnTo>
                <a:close/>
              </a:path>
              <a:path w="318134" h="63500">
                <a:moveTo>
                  <a:pt x="262446" y="32969"/>
                </a:moveTo>
                <a:lnTo>
                  <a:pt x="244767" y="32969"/>
                </a:lnTo>
                <a:lnTo>
                  <a:pt x="249072" y="37084"/>
                </a:lnTo>
                <a:lnTo>
                  <a:pt x="249072" y="48196"/>
                </a:lnTo>
                <a:lnTo>
                  <a:pt x="244678" y="51866"/>
                </a:lnTo>
                <a:lnTo>
                  <a:pt x="261891" y="51866"/>
                </a:lnTo>
                <a:lnTo>
                  <a:pt x="263499" y="47485"/>
                </a:lnTo>
                <a:lnTo>
                  <a:pt x="263407" y="35737"/>
                </a:lnTo>
                <a:lnTo>
                  <a:pt x="262446" y="32969"/>
                </a:lnTo>
                <a:close/>
              </a:path>
              <a:path w="318134" h="63500">
                <a:moveTo>
                  <a:pt x="259905" y="889"/>
                </a:moveTo>
                <a:lnTo>
                  <a:pt x="221208" y="889"/>
                </a:lnTo>
                <a:lnTo>
                  <a:pt x="218782" y="35737"/>
                </a:lnTo>
                <a:lnTo>
                  <a:pt x="230517" y="37706"/>
                </a:lnTo>
                <a:lnTo>
                  <a:pt x="232130" y="34759"/>
                </a:lnTo>
                <a:lnTo>
                  <a:pt x="235978" y="32969"/>
                </a:lnTo>
                <a:lnTo>
                  <a:pt x="262446" y="32969"/>
                </a:lnTo>
                <a:lnTo>
                  <a:pt x="261886" y="31356"/>
                </a:lnTo>
                <a:lnTo>
                  <a:pt x="257568" y="27139"/>
                </a:lnTo>
                <a:lnTo>
                  <a:pt x="230517" y="27139"/>
                </a:lnTo>
                <a:lnTo>
                  <a:pt x="231508" y="13525"/>
                </a:lnTo>
                <a:lnTo>
                  <a:pt x="258381" y="13525"/>
                </a:lnTo>
                <a:lnTo>
                  <a:pt x="259905" y="889"/>
                </a:lnTo>
                <a:close/>
              </a:path>
              <a:path w="318134" h="63500">
                <a:moveTo>
                  <a:pt x="249072" y="21856"/>
                </a:moveTo>
                <a:lnTo>
                  <a:pt x="238671" y="21856"/>
                </a:lnTo>
                <a:lnTo>
                  <a:pt x="234111" y="23291"/>
                </a:lnTo>
                <a:lnTo>
                  <a:pt x="230517" y="27139"/>
                </a:lnTo>
                <a:lnTo>
                  <a:pt x="257568" y="27139"/>
                </a:lnTo>
                <a:lnTo>
                  <a:pt x="253911" y="23736"/>
                </a:lnTo>
                <a:lnTo>
                  <a:pt x="249072" y="21856"/>
                </a:lnTo>
                <a:close/>
              </a:path>
              <a:path w="318134" h="63500">
                <a:moveTo>
                  <a:pt x="293585" y="0"/>
                </a:moveTo>
                <a:lnTo>
                  <a:pt x="282585" y="2848"/>
                </a:lnTo>
                <a:lnTo>
                  <a:pt x="275235" y="10223"/>
                </a:lnTo>
                <a:lnTo>
                  <a:pt x="271127" y="20370"/>
                </a:lnTo>
                <a:lnTo>
                  <a:pt x="269849" y="31534"/>
                </a:lnTo>
                <a:lnTo>
                  <a:pt x="271127" y="42725"/>
                </a:lnTo>
                <a:lnTo>
                  <a:pt x="275235" y="52933"/>
                </a:lnTo>
                <a:lnTo>
                  <a:pt x="282585" y="60369"/>
                </a:lnTo>
                <a:lnTo>
                  <a:pt x="293585" y="63246"/>
                </a:lnTo>
                <a:lnTo>
                  <a:pt x="304864" y="60432"/>
                </a:lnTo>
                <a:lnTo>
                  <a:pt x="312380" y="53100"/>
                </a:lnTo>
                <a:lnTo>
                  <a:pt x="312553" y="52679"/>
                </a:lnTo>
                <a:lnTo>
                  <a:pt x="288848" y="52679"/>
                </a:lnTo>
                <a:lnTo>
                  <a:pt x="286778" y="48996"/>
                </a:lnTo>
                <a:lnTo>
                  <a:pt x="285825" y="44513"/>
                </a:lnTo>
                <a:lnTo>
                  <a:pt x="284940" y="40665"/>
                </a:lnTo>
                <a:lnTo>
                  <a:pt x="284813" y="36106"/>
                </a:lnTo>
                <a:lnTo>
                  <a:pt x="284688" y="22123"/>
                </a:lnTo>
                <a:lnTo>
                  <a:pt x="284187" y="10299"/>
                </a:lnTo>
                <a:lnTo>
                  <a:pt x="312417" y="10299"/>
                </a:lnTo>
                <a:lnTo>
                  <a:pt x="312313" y="10052"/>
                </a:lnTo>
                <a:lnTo>
                  <a:pt x="304789" y="2784"/>
                </a:lnTo>
                <a:lnTo>
                  <a:pt x="293585" y="0"/>
                </a:lnTo>
                <a:close/>
              </a:path>
              <a:path w="318134" h="63500">
                <a:moveTo>
                  <a:pt x="312417" y="10299"/>
                </a:moveTo>
                <a:lnTo>
                  <a:pt x="298526" y="10299"/>
                </a:lnTo>
                <a:lnTo>
                  <a:pt x="300939" y="13436"/>
                </a:lnTo>
                <a:lnTo>
                  <a:pt x="302729" y="22123"/>
                </a:lnTo>
                <a:lnTo>
                  <a:pt x="303009" y="27863"/>
                </a:lnTo>
                <a:lnTo>
                  <a:pt x="303009" y="36106"/>
                </a:lnTo>
                <a:lnTo>
                  <a:pt x="302729" y="40665"/>
                </a:lnTo>
                <a:lnTo>
                  <a:pt x="301869" y="44792"/>
                </a:lnTo>
                <a:lnTo>
                  <a:pt x="300939" y="49085"/>
                </a:lnTo>
                <a:lnTo>
                  <a:pt x="298881" y="52679"/>
                </a:lnTo>
                <a:lnTo>
                  <a:pt x="312553" y="52679"/>
                </a:lnTo>
                <a:lnTo>
                  <a:pt x="316569" y="42913"/>
                </a:lnTo>
                <a:lnTo>
                  <a:pt x="317868" y="31534"/>
                </a:lnTo>
                <a:lnTo>
                  <a:pt x="316544" y="20177"/>
                </a:lnTo>
                <a:lnTo>
                  <a:pt x="312417" y="10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0" name="object 50"/>
          <p:cNvSpPr/>
          <p:nvPr/>
        </p:nvSpPr>
        <p:spPr>
          <a:xfrm>
            <a:off x="11421492" y="8941251"/>
            <a:ext cx="886190" cy="872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1" name="object 51"/>
          <p:cNvSpPr/>
          <p:nvPr/>
        </p:nvSpPr>
        <p:spPr>
          <a:xfrm>
            <a:off x="11434858" y="3934929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2" name="object 52"/>
          <p:cNvSpPr/>
          <p:nvPr/>
        </p:nvSpPr>
        <p:spPr>
          <a:xfrm>
            <a:off x="11434858" y="4079999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3" name="object 53"/>
          <p:cNvSpPr/>
          <p:nvPr/>
        </p:nvSpPr>
        <p:spPr>
          <a:xfrm>
            <a:off x="11434858" y="3465037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4" name="object 54"/>
          <p:cNvSpPr/>
          <p:nvPr/>
        </p:nvSpPr>
        <p:spPr>
          <a:xfrm>
            <a:off x="11547317" y="3039298"/>
            <a:ext cx="1352800" cy="1952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5" name="object 55"/>
          <p:cNvSpPr/>
          <p:nvPr/>
        </p:nvSpPr>
        <p:spPr>
          <a:xfrm>
            <a:off x="11503763" y="3084582"/>
            <a:ext cx="1252249" cy="13124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6" name="object 56"/>
          <p:cNvSpPr/>
          <p:nvPr/>
        </p:nvSpPr>
        <p:spPr>
          <a:xfrm>
            <a:off x="12856892" y="3204401"/>
            <a:ext cx="36158" cy="36158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01" y="0"/>
                </a:moveTo>
                <a:lnTo>
                  <a:pt x="12644" y="1627"/>
                </a:lnTo>
                <a:lnTo>
                  <a:pt x="6064" y="6064"/>
                </a:lnTo>
                <a:lnTo>
                  <a:pt x="1627" y="12644"/>
                </a:lnTo>
                <a:lnTo>
                  <a:pt x="0" y="20701"/>
                </a:lnTo>
                <a:lnTo>
                  <a:pt x="1627" y="28757"/>
                </a:lnTo>
                <a:lnTo>
                  <a:pt x="6064" y="35337"/>
                </a:lnTo>
                <a:lnTo>
                  <a:pt x="12644" y="39774"/>
                </a:lnTo>
                <a:lnTo>
                  <a:pt x="20701" y="41402"/>
                </a:lnTo>
                <a:lnTo>
                  <a:pt x="28757" y="39774"/>
                </a:lnTo>
                <a:lnTo>
                  <a:pt x="31768" y="37744"/>
                </a:lnTo>
                <a:lnTo>
                  <a:pt x="11290" y="37744"/>
                </a:lnTo>
                <a:lnTo>
                  <a:pt x="3657" y="30111"/>
                </a:lnTo>
                <a:lnTo>
                  <a:pt x="3657" y="11290"/>
                </a:lnTo>
                <a:lnTo>
                  <a:pt x="11290" y="3644"/>
                </a:lnTo>
                <a:lnTo>
                  <a:pt x="31749" y="3644"/>
                </a:lnTo>
                <a:lnTo>
                  <a:pt x="28757" y="1627"/>
                </a:lnTo>
                <a:lnTo>
                  <a:pt x="20701" y="0"/>
                </a:lnTo>
                <a:close/>
              </a:path>
              <a:path w="41909" h="41910">
                <a:moveTo>
                  <a:pt x="31749" y="3644"/>
                </a:moveTo>
                <a:lnTo>
                  <a:pt x="30111" y="3644"/>
                </a:lnTo>
                <a:lnTo>
                  <a:pt x="37744" y="11290"/>
                </a:lnTo>
                <a:lnTo>
                  <a:pt x="37744" y="30111"/>
                </a:lnTo>
                <a:lnTo>
                  <a:pt x="30111" y="37744"/>
                </a:lnTo>
                <a:lnTo>
                  <a:pt x="31768" y="37744"/>
                </a:lnTo>
                <a:lnTo>
                  <a:pt x="35337" y="35337"/>
                </a:lnTo>
                <a:lnTo>
                  <a:pt x="39774" y="28757"/>
                </a:lnTo>
                <a:lnTo>
                  <a:pt x="41402" y="20701"/>
                </a:lnTo>
                <a:lnTo>
                  <a:pt x="39774" y="12644"/>
                </a:lnTo>
                <a:lnTo>
                  <a:pt x="35337" y="6064"/>
                </a:lnTo>
                <a:lnTo>
                  <a:pt x="31749" y="364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7" name="object 57"/>
          <p:cNvSpPr/>
          <p:nvPr/>
        </p:nvSpPr>
        <p:spPr>
          <a:xfrm>
            <a:off x="12868145" y="3212551"/>
            <a:ext cx="15340" cy="19722"/>
          </a:xfrm>
          <a:custGeom>
            <a:avLst/>
            <a:gdLst/>
            <a:ahLst/>
            <a:cxnLst/>
            <a:rect l="l" t="t" r="r" b="b"/>
            <a:pathLst>
              <a:path w="17780" h="22860">
                <a:moveTo>
                  <a:pt x="0" y="0"/>
                </a:moveTo>
                <a:lnTo>
                  <a:pt x="0" y="22415"/>
                </a:lnTo>
                <a:lnTo>
                  <a:pt x="3708" y="22415"/>
                </a:lnTo>
                <a:lnTo>
                  <a:pt x="3708" y="13195"/>
                </a:lnTo>
                <a:lnTo>
                  <a:pt x="16137" y="13195"/>
                </a:lnTo>
                <a:lnTo>
                  <a:pt x="15519" y="12230"/>
                </a:lnTo>
                <a:lnTo>
                  <a:pt x="14871" y="11772"/>
                </a:lnTo>
                <a:lnTo>
                  <a:pt x="13957" y="11468"/>
                </a:lnTo>
                <a:lnTo>
                  <a:pt x="14985" y="11087"/>
                </a:lnTo>
                <a:lnTo>
                  <a:pt x="15760" y="10439"/>
                </a:lnTo>
                <a:lnTo>
                  <a:pt x="16005" y="10045"/>
                </a:lnTo>
                <a:lnTo>
                  <a:pt x="3670" y="10045"/>
                </a:lnTo>
                <a:lnTo>
                  <a:pt x="3670" y="3149"/>
                </a:lnTo>
                <a:lnTo>
                  <a:pt x="16724" y="3149"/>
                </a:lnTo>
                <a:lnTo>
                  <a:pt x="16598" y="2806"/>
                </a:lnTo>
                <a:lnTo>
                  <a:pt x="14363" y="596"/>
                </a:lnTo>
                <a:lnTo>
                  <a:pt x="12814" y="50"/>
                </a:lnTo>
                <a:lnTo>
                  <a:pt x="10820" y="50"/>
                </a:lnTo>
                <a:lnTo>
                  <a:pt x="10286" y="12"/>
                </a:lnTo>
                <a:lnTo>
                  <a:pt x="0" y="0"/>
                </a:lnTo>
                <a:close/>
              </a:path>
              <a:path w="17780" h="22860">
                <a:moveTo>
                  <a:pt x="16137" y="13195"/>
                </a:moveTo>
                <a:lnTo>
                  <a:pt x="10591" y="13195"/>
                </a:lnTo>
                <a:lnTo>
                  <a:pt x="11480" y="13423"/>
                </a:lnTo>
                <a:lnTo>
                  <a:pt x="12522" y="14376"/>
                </a:lnTo>
                <a:lnTo>
                  <a:pt x="12826" y="15341"/>
                </a:lnTo>
                <a:lnTo>
                  <a:pt x="13011" y="19164"/>
                </a:lnTo>
                <a:lnTo>
                  <a:pt x="13131" y="20967"/>
                </a:lnTo>
                <a:lnTo>
                  <a:pt x="13306" y="21755"/>
                </a:lnTo>
                <a:lnTo>
                  <a:pt x="13423" y="22110"/>
                </a:lnTo>
                <a:lnTo>
                  <a:pt x="13588" y="22415"/>
                </a:lnTo>
                <a:lnTo>
                  <a:pt x="17754" y="22415"/>
                </a:lnTo>
                <a:lnTo>
                  <a:pt x="17754" y="21755"/>
                </a:lnTo>
                <a:lnTo>
                  <a:pt x="17208" y="21450"/>
                </a:lnTo>
                <a:lnTo>
                  <a:pt x="16890" y="20599"/>
                </a:lnTo>
                <a:lnTo>
                  <a:pt x="16827" y="19164"/>
                </a:lnTo>
                <a:lnTo>
                  <a:pt x="16607" y="15341"/>
                </a:lnTo>
                <a:lnTo>
                  <a:pt x="16526" y="14376"/>
                </a:lnTo>
                <a:lnTo>
                  <a:pt x="16332" y="13500"/>
                </a:lnTo>
                <a:lnTo>
                  <a:pt x="16137" y="13195"/>
                </a:lnTo>
                <a:close/>
              </a:path>
              <a:path w="17780" h="22860">
                <a:moveTo>
                  <a:pt x="16724" y="3149"/>
                </a:moveTo>
                <a:lnTo>
                  <a:pt x="10629" y="3149"/>
                </a:lnTo>
                <a:lnTo>
                  <a:pt x="11734" y="3416"/>
                </a:lnTo>
                <a:lnTo>
                  <a:pt x="13055" y="4495"/>
                </a:lnTo>
                <a:lnTo>
                  <a:pt x="13385" y="5359"/>
                </a:lnTo>
                <a:lnTo>
                  <a:pt x="13385" y="7785"/>
                </a:lnTo>
                <a:lnTo>
                  <a:pt x="13055" y="8674"/>
                </a:lnTo>
                <a:lnTo>
                  <a:pt x="11696" y="9779"/>
                </a:lnTo>
                <a:lnTo>
                  <a:pt x="10566" y="10045"/>
                </a:lnTo>
                <a:lnTo>
                  <a:pt x="16005" y="10045"/>
                </a:lnTo>
                <a:lnTo>
                  <a:pt x="16890" y="8623"/>
                </a:lnTo>
                <a:lnTo>
                  <a:pt x="17098" y="7785"/>
                </a:lnTo>
                <a:lnTo>
                  <a:pt x="17157" y="4330"/>
                </a:lnTo>
                <a:lnTo>
                  <a:pt x="16724" y="314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8" name="object 58"/>
          <p:cNvSpPr/>
          <p:nvPr/>
        </p:nvSpPr>
        <p:spPr>
          <a:xfrm>
            <a:off x="12114575" y="3271806"/>
            <a:ext cx="5478" cy="67933"/>
          </a:xfrm>
          <a:custGeom>
            <a:avLst/>
            <a:gdLst/>
            <a:ahLst/>
            <a:cxnLst/>
            <a:rect l="l" t="t" r="r" b="b"/>
            <a:pathLst>
              <a:path w="6350" h="78739">
                <a:moveTo>
                  <a:pt x="0" y="78384"/>
                </a:moveTo>
                <a:lnTo>
                  <a:pt x="0" y="0"/>
                </a:lnTo>
                <a:lnTo>
                  <a:pt x="6172" y="0"/>
                </a:lnTo>
                <a:lnTo>
                  <a:pt x="6172" y="78384"/>
                </a:lnTo>
                <a:lnTo>
                  <a:pt x="0" y="78384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9" name="object 59"/>
          <p:cNvSpPr/>
          <p:nvPr/>
        </p:nvSpPr>
        <p:spPr>
          <a:xfrm>
            <a:off x="11503765" y="3305667"/>
            <a:ext cx="322680" cy="0"/>
          </a:xfrm>
          <a:custGeom>
            <a:avLst/>
            <a:gdLst/>
            <a:ahLst/>
            <a:cxnLst/>
            <a:rect l="l" t="t" r="r" b="b"/>
            <a:pathLst>
              <a:path w="374015">
                <a:moveTo>
                  <a:pt x="0" y="0"/>
                </a:moveTo>
                <a:lnTo>
                  <a:pt x="373976" y="0"/>
                </a:lnTo>
              </a:path>
            </a:pathLst>
          </a:custGeom>
          <a:ln w="7340">
            <a:solidFill>
              <a:srgbClr val="F06E03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0" name="object 60"/>
          <p:cNvSpPr/>
          <p:nvPr/>
        </p:nvSpPr>
        <p:spPr>
          <a:xfrm>
            <a:off x="12781730" y="3302500"/>
            <a:ext cx="67933" cy="6574"/>
          </a:xfrm>
          <a:custGeom>
            <a:avLst/>
            <a:gdLst/>
            <a:ahLst/>
            <a:cxnLst/>
            <a:rect l="l" t="t" r="r" b="b"/>
            <a:pathLst>
              <a:path w="78740" h="7619">
                <a:moveTo>
                  <a:pt x="0" y="0"/>
                </a:moveTo>
                <a:lnTo>
                  <a:pt x="78130" y="0"/>
                </a:lnTo>
                <a:lnTo>
                  <a:pt x="78130" y="7340"/>
                </a:lnTo>
                <a:lnTo>
                  <a:pt x="0" y="7340"/>
                </a:lnTo>
                <a:lnTo>
                  <a:pt x="0" y="0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1" name="object 61"/>
          <p:cNvSpPr/>
          <p:nvPr/>
        </p:nvSpPr>
        <p:spPr>
          <a:xfrm>
            <a:off x="12141373" y="3280205"/>
            <a:ext cx="607558" cy="53689"/>
          </a:xfrm>
          <a:custGeom>
            <a:avLst/>
            <a:gdLst/>
            <a:ahLst/>
            <a:cxnLst/>
            <a:rect l="l" t="t" r="r" b="b"/>
            <a:pathLst>
              <a:path w="704215" h="62230">
                <a:moveTo>
                  <a:pt x="25146" y="17500"/>
                </a:moveTo>
                <a:lnTo>
                  <a:pt x="14528" y="17500"/>
                </a:lnTo>
                <a:lnTo>
                  <a:pt x="15468" y="17818"/>
                </a:lnTo>
                <a:lnTo>
                  <a:pt x="16116" y="18453"/>
                </a:lnTo>
                <a:lnTo>
                  <a:pt x="16789" y="19075"/>
                </a:lnTo>
                <a:lnTo>
                  <a:pt x="17106" y="19989"/>
                </a:lnTo>
                <a:lnTo>
                  <a:pt x="17106" y="23113"/>
                </a:lnTo>
                <a:lnTo>
                  <a:pt x="15417" y="24803"/>
                </a:lnTo>
                <a:lnTo>
                  <a:pt x="10706" y="26822"/>
                </a:lnTo>
                <a:lnTo>
                  <a:pt x="10299" y="27025"/>
                </a:lnTo>
                <a:lnTo>
                  <a:pt x="6210" y="28841"/>
                </a:lnTo>
                <a:lnTo>
                  <a:pt x="3454" y="30670"/>
                </a:lnTo>
                <a:lnTo>
                  <a:pt x="698" y="34302"/>
                </a:lnTo>
                <a:lnTo>
                  <a:pt x="0" y="36741"/>
                </a:lnTo>
                <a:lnTo>
                  <a:pt x="93" y="43522"/>
                </a:lnTo>
                <a:lnTo>
                  <a:pt x="787" y="45872"/>
                </a:lnTo>
                <a:lnTo>
                  <a:pt x="3949" y="49695"/>
                </a:lnTo>
                <a:lnTo>
                  <a:pt x="6146" y="50647"/>
                </a:lnTo>
                <a:lnTo>
                  <a:pt x="10896" y="50647"/>
                </a:lnTo>
                <a:lnTo>
                  <a:pt x="12572" y="50253"/>
                </a:lnTo>
                <a:lnTo>
                  <a:pt x="15430" y="48691"/>
                </a:lnTo>
                <a:lnTo>
                  <a:pt x="16598" y="47548"/>
                </a:lnTo>
                <a:lnTo>
                  <a:pt x="17487" y="46050"/>
                </a:lnTo>
                <a:lnTo>
                  <a:pt x="25629" y="46050"/>
                </a:lnTo>
                <a:lnTo>
                  <a:pt x="25552" y="43916"/>
                </a:lnTo>
                <a:lnTo>
                  <a:pt x="11417" y="43916"/>
                </a:lnTo>
                <a:lnTo>
                  <a:pt x="10439" y="43522"/>
                </a:lnTo>
                <a:lnTo>
                  <a:pt x="9842" y="42735"/>
                </a:lnTo>
                <a:lnTo>
                  <a:pt x="9220" y="41960"/>
                </a:lnTo>
                <a:lnTo>
                  <a:pt x="8915" y="40728"/>
                </a:lnTo>
                <a:lnTo>
                  <a:pt x="8915" y="37325"/>
                </a:lnTo>
                <a:lnTo>
                  <a:pt x="9486" y="35788"/>
                </a:lnTo>
                <a:lnTo>
                  <a:pt x="11785" y="33223"/>
                </a:lnTo>
                <a:lnTo>
                  <a:pt x="13982" y="31749"/>
                </a:lnTo>
                <a:lnTo>
                  <a:pt x="17233" y="30111"/>
                </a:lnTo>
                <a:lnTo>
                  <a:pt x="25552" y="30111"/>
                </a:lnTo>
                <a:lnTo>
                  <a:pt x="25430" y="18453"/>
                </a:lnTo>
                <a:lnTo>
                  <a:pt x="25146" y="17500"/>
                </a:lnTo>
                <a:close/>
              </a:path>
              <a:path w="704215" h="62230">
                <a:moveTo>
                  <a:pt x="25629" y="46050"/>
                </a:moveTo>
                <a:lnTo>
                  <a:pt x="17487" y="46050"/>
                </a:lnTo>
                <a:lnTo>
                  <a:pt x="17813" y="47967"/>
                </a:lnTo>
                <a:lnTo>
                  <a:pt x="18072" y="48958"/>
                </a:lnTo>
                <a:lnTo>
                  <a:pt x="18237" y="49390"/>
                </a:lnTo>
                <a:lnTo>
                  <a:pt x="18427" y="49656"/>
                </a:lnTo>
                <a:lnTo>
                  <a:pt x="26809" y="49656"/>
                </a:lnTo>
                <a:lnTo>
                  <a:pt x="26428" y="48958"/>
                </a:lnTo>
                <a:lnTo>
                  <a:pt x="26305" y="48691"/>
                </a:lnTo>
                <a:lnTo>
                  <a:pt x="26034" y="47967"/>
                </a:lnTo>
                <a:lnTo>
                  <a:pt x="25653" y="46278"/>
                </a:lnTo>
                <a:lnTo>
                  <a:pt x="25629" y="46050"/>
                </a:lnTo>
                <a:close/>
              </a:path>
              <a:path w="704215" h="62230">
                <a:moveTo>
                  <a:pt x="25552" y="30111"/>
                </a:moveTo>
                <a:lnTo>
                  <a:pt x="17233" y="30111"/>
                </a:lnTo>
                <a:lnTo>
                  <a:pt x="17233" y="38671"/>
                </a:lnTo>
                <a:lnTo>
                  <a:pt x="16852" y="40627"/>
                </a:lnTo>
                <a:lnTo>
                  <a:pt x="15354" y="43256"/>
                </a:lnTo>
                <a:lnTo>
                  <a:pt x="14236" y="43916"/>
                </a:lnTo>
                <a:lnTo>
                  <a:pt x="25552" y="43916"/>
                </a:lnTo>
                <a:lnTo>
                  <a:pt x="25552" y="30111"/>
                </a:lnTo>
                <a:close/>
              </a:path>
              <a:path w="704215" h="62230">
                <a:moveTo>
                  <a:pt x="17818" y="11429"/>
                </a:moveTo>
                <a:lnTo>
                  <a:pt x="8750" y="11429"/>
                </a:lnTo>
                <a:lnTo>
                  <a:pt x="5460" y="12382"/>
                </a:lnTo>
                <a:lnTo>
                  <a:pt x="1346" y="16192"/>
                </a:lnTo>
                <a:lnTo>
                  <a:pt x="389" y="19075"/>
                </a:lnTo>
                <a:lnTo>
                  <a:pt x="330" y="23444"/>
                </a:lnTo>
                <a:lnTo>
                  <a:pt x="8712" y="23444"/>
                </a:lnTo>
                <a:lnTo>
                  <a:pt x="8712" y="20904"/>
                </a:lnTo>
                <a:lnTo>
                  <a:pt x="9093" y="19596"/>
                </a:lnTo>
                <a:lnTo>
                  <a:pt x="10566" y="17919"/>
                </a:lnTo>
                <a:lnTo>
                  <a:pt x="11722" y="17500"/>
                </a:lnTo>
                <a:lnTo>
                  <a:pt x="25146" y="17500"/>
                </a:lnTo>
                <a:lnTo>
                  <a:pt x="24637" y="15798"/>
                </a:lnTo>
                <a:lnTo>
                  <a:pt x="20993" y="12306"/>
                </a:lnTo>
                <a:lnTo>
                  <a:pt x="17818" y="11429"/>
                </a:lnTo>
                <a:close/>
              </a:path>
              <a:path w="704215" h="62230">
                <a:moveTo>
                  <a:pt x="41135" y="12344"/>
                </a:moveTo>
                <a:lnTo>
                  <a:pt x="32880" y="12344"/>
                </a:lnTo>
                <a:lnTo>
                  <a:pt x="32880" y="49656"/>
                </a:lnTo>
                <a:lnTo>
                  <a:pt x="41655" y="49656"/>
                </a:lnTo>
                <a:lnTo>
                  <a:pt x="41655" y="25933"/>
                </a:lnTo>
                <a:lnTo>
                  <a:pt x="42202" y="24472"/>
                </a:lnTo>
                <a:lnTo>
                  <a:pt x="44373" y="22275"/>
                </a:lnTo>
                <a:lnTo>
                  <a:pt x="45834" y="21729"/>
                </a:lnTo>
                <a:lnTo>
                  <a:pt x="49847" y="21729"/>
                </a:lnTo>
                <a:lnTo>
                  <a:pt x="49847" y="18402"/>
                </a:lnTo>
                <a:lnTo>
                  <a:pt x="41135" y="18402"/>
                </a:lnTo>
                <a:lnTo>
                  <a:pt x="41135" y="12344"/>
                </a:lnTo>
                <a:close/>
              </a:path>
              <a:path w="704215" h="62230">
                <a:moveTo>
                  <a:pt x="49847" y="21729"/>
                </a:moveTo>
                <a:lnTo>
                  <a:pt x="48564" y="21729"/>
                </a:lnTo>
                <a:lnTo>
                  <a:pt x="49847" y="21856"/>
                </a:lnTo>
                <a:lnTo>
                  <a:pt x="49847" y="21729"/>
                </a:lnTo>
                <a:close/>
              </a:path>
              <a:path w="704215" h="62230">
                <a:moveTo>
                  <a:pt x="49847" y="11353"/>
                </a:moveTo>
                <a:lnTo>
                  <a:pt x="41135" y="18402"/>
                </a:lnTo>
                <a:lnTo>
                  <a:pt x="49847" y="18402"/>
                </a:lnTo>
                <a:lnTo>
                  <a:pt x="49847" y="11353"/>
                </a:lnTo>
                <a:close/>
              </a:path>
              <a:path w="704215" h="62230">
                <a:moveTo>
                  <a:pt x="70700" y="11353"/>
                </a:moveTo>
                <a:lnTo>
                  <a:pt x="61925" y="11353"/>
                </a:lnTo>
                <a:lnTo>
                  <a:pt x="58635" y="12750"/>
                </a:lnTo>
                <a:lnTo>
                  <a:pt x="54927" y="18351"/>
                </a:lnTo>
                <a:lnTo>
                  <a:pt x="54000" y="23494"/>
                </a:lnTo>
                <a:lnTo>
                  <a:pt x="54071" y="38963"/>
                </a:lnTo>
                <a:lnTo>
                  <a:pt x="54927" y="43713"/>
                </a:lnTo>
                <a:lnTo>
                  <a:pt x="58635" y="49263"/>
                </a:lnTo>
                <a:lnTo>
                  <a:pt x="61925" y="50647"/>
                </a:lnTo>
                <a:lnTo>
                  <a:pt x="70726" y="50647"/>
                </a:lnTo>
                <a:lnTo>
                  <a:pt x="73774" y="49542"/>
                </a:lnTo>
                <a:lnTo>
                  <a:pt x="77711" y="45135"/>
                </a:lnTo>
                <a:lnTo>
                  <a:pt x="78027" y="44043"/>
                </a:lnTo>
                <a:lnTo>
                  <a:pt x="65252" y="44043"/>
                </a:lnTo>
                <a:lnTo>
                  <a:pt x="64312" y="43535"/>
                </a:lnTo>
                <a:lnTo>
                  <a:pt x="63182" y="41516"/>
                </a:lnTo>
                <a:lnTo>
                  <a:pt x="62915" y="39725"/>
                </a:lnTo>
                <a:lnTo>
                  <a:pt x="62915" y="22059"/>
                </a:lnTo>
                <a:lnTo>
                  <a:pt x="63207" y="20446"/>
                </a:lnTo>
                <a:lnTo>
                  <a:pt x="64388" y="18503"/>
                </a:lnTo>
                <a:lnTo>
                  <a:pt x="65341" y="18021"/>
                </a:lnTo>
                <a:lnTo>
                  <a:pt x="78130" y="18021"/>
                </a:lnTo>
                <a:lnTo>
                  <a:pt x="77647" y="16459"/>
                </a:lnTo>
                <a:lnTo>
                  <a:pt x="73736" y="12382"/>
                </a:lnTo>
                <a:lnTo>
                  <a:pt x="70700" y="11353"/>
                </a:lnTo>
                <a:close/>
              </a:path>
              <a:path w="704215" h="62230">
                <a:moveTo>
                  <a:pt x="70510" y="34963"/>
                </a:moveTo>
                <a:lnTo>
                  <a:pt x="70407" y="39725"/>
                </a:lnTo>
                <a:lnTo>
                  <a:pt x="70218" y="41135"/>
                </a:lnTo>
                <a:lnTo>
                  <a:pt x="69087" y="43459"/>
                </a:lnTo>
                <a:lnTo>
                  <a:pt x="68071" y="44043"/>
                </a:lnTo>
                <a:lnTo>
                  <a:pt x="78027" y="44043"/>
                </a:lnTo>
                <a:lnTo>
                  <a:pt x="78701" y="41719"/>
                </a:lnTo>
                <a:lnTo>
                  <a:pt x="78625" y="35001"/>
                </a:lnTo>
                <a:lnTo>
                  <a:pt x="70510" y="34963"/>
                </a:lnTo>
                <a:close/>
              </a:path>
              <a:path w="704215" h="62230">
                <a:moveTo>
                  <a:pt x="78130" y="18021"/>
                </a:moveTo>
                <a:lnTo>
                  <a:pt x="67983" y="18021"/>
                </a:lnTo>
                <a:lnTo>
                  <a:pt x="68935" y="18529"/>
                </a:lnTo>
                <a:lnTo>
                  <a:pt x="70091" y="20497"/>
                </a:lnTo>
                <a:lnTo>
                  <a:pt x="70359" y="22059"/>
                </a:lnTo>
                <a:lnTo>
                  <a:pt x="70370" y="25222"/>
                </a:lnTo>
                <a:lnTo>
                  <a:pt x="78625" y="25222"/>
                </a:lnTo>
                <a:lnTo>
                  <a:pt x="78625" y="19621"/>
                </a:lnTo>
                <a:lnTo>
                  <a:pt x="78130" y="18021"/>
                </a:lnTo>
                <a:close/>
              </a:path>
              <a:path w="704215" h="62230">
                <a:moveTo>
                  <a:pt x="93700" y="0"/>
                </a:moveTo>
                <a:lnTo>
                  <a:pt x="85115" y="0"/>
                </a:lnTo>
                <a:lnTo>
                  <a:pt x="85115" y="49656"/>
                </a:lnTo>
                <a:lnTo>
                  <a:pt x="93700" y="49656"/>
                </a:lnTo>
                <a:lnTo>
                  <a:pt x="93700" y="23215"/>
                </a:lnTo>
                <a:lnTo>
                  <a:pt x="94030" y="21361"/>
                </a:lnTo>
                <a:lnTo>
                  <a:pt x="95364" y="19278"/>
                </a:lnTo>
                <a:lnTo>
                  <a:pt x="96481" y="18757"/>
                </a:lnTo>
                <a:lnTo>
                  <a:pt x="109740" y="18757"/>
                </a:lnTo>
                <a:lnTo>
                  <a:pt x="109740" y="17437"/>
                </a:lnTo>
                <a:lnTo>
                  <a:pt x="109244" y="15887"/>
                </a:lnTo>
                <a:lnTo>
                  <a:pt x="93700" y="15887"/>
                </a:lnTo>
                <a:lnTo>
                  <a:pt x="93700" y="0"/>
                </a:lnTo>
                <a:close/>
              </a:path>
              <a:path w="704215" h="62230">
                <a:moveTo>
                  <a:pt x="109740" y="18757"/>
                </a:moveTo>
                <a:lnTo>
                  <a:pt x="99288" y="18757"/>
                </a:lnTo>
                <a:lnTo>
                  <a:pt x="100164" y="19151"/>
                </a:lnTo>
                <a:lnTo>
                  <a:pt x="101168" y="20713"/>
                </a:lnTo>
                <a:lnTo>
                  <a:pt x="101422" y="22275"/>
                </a:lnTo>
                <a:lnTo>
                  <a:pt x="101422" y="49656"/>
                </a:lnTo>
                <a:lnTo>
                  <a:pt x="109740" y="49656"/>
                </a:lnTo>
                <a:lnTo>
                  <a:pt x="109740" y="18757"/>
                </a:lnTo>
                <a:close/>
              </a:path>
              <a:path w="704215" h="62230">
                <a:moveTo>
                  <a:pt x="104076" y="11353"/>
                </a:moveTo>
                <a:lnTo>
                  <a:pt x="99669" y="11353"/>
                </a:lnTo>
                <a:lnTo>
                  <a:pt x="98158" y="11747"/>
                </a:lnTo>
                <a:lnTo>
                  <a:pt x="95491" y="13334"/>
                </a:lnTo>
                <a:lnTo>
                  <a:pt x="94449" y="14452"/>
                </a:lnTo>
                <a:lnTo>
                  <a:pt x="93700" y="15887"/>
                </a:lnTo>
                <a:lnTo>
                  <a:pt x="109244" y="15887"/>
                </a:lnTo>
                <a:lnTo>
                  <a:pt x="109029" y="15214"/>
                </a:lnTo>
                <a:lnTo>
                  <a:pt x="106146" y="12128"/>
                </a:lnTo>
                <a:lnTo>
                  <a:pt x="104076" y="11353"/>
                </a:lnTo>
                <a:close/>
              </a:path>
              <a:path w="704215" h="62230">
                <a:moveTo>
                  <a:pt x="125653" y="0"/>
                </a:moveTo>
                <a:lnTo>
                  <a:pt x="117068" y="0"/>
                </a:lnTo>
                <a:lnTo>
                  <a:pt x="117068" y="7721"/>
                </a:lnTo>
                <a:lnTo>
                  <a:pt x="125653" y="7721"/>
                </a:lnTo>
                <a:lnTo>
                  <a:pt x="125653" y="0"/>
                </a:lnTo>
                <a:close/>
              </a:path>
              <a:path w="704215" h="62230">
                <a:moveTo>
                  <a:pt x="125653" y="12344"/>
                </a:moveTo>
                <a:lnTo>
                  <a:pt x="117068" y="12344"/>
                </a:lnTo>
                <a:lnTo>
                  <a:pt x="117068" y="49656"/>
                </a:lnTo>
                <a:lnTo>
                  <a:pt x="125653" y="49656"/>
                </a:lnTo>
                <a:lnTo>
                  <a:pt x="125653" y="12344"/>
                </a:lnTo>
                <a:close/>
              </a:path>
              <a:path w="704215" h="62230">
                <a:moveTo>
                  <a:pt x="142239" y="18757"/>
                </a:moveTo>
                <a:lnTo>
                  <a:pt x="133591" y="18757"/>
                </a:lnTo>
                <a:lnTo>
                  <a:pt x="133591" y="44742"/>
                </a:lnTo>
                <a:lnTo>
                  <a:pt x="134124" y="47116"/>
                </a:lnTo>
                <a:lnTo>
                  <a:pt x="136296" y="49415"/>
                </a:lnTo>
                <a:lnTo>
                  <a:pt x="138302" y="49987"/>
                </a:lnTo>
                <a:lnTo>
                  <a:pt x="142189" y="49974"/>
                </a:lnTo>
                <a:lnTo>
                  <a:pt x="143573" y="49885"/>
                </a:lnTo>
                <a:lnTo>
                  <a:pt x="145808" y="49656"/>
                </a:lnTo>
                <a:lnTo>
                  <a:pt x="145808" y="42989"/>
                </a:lnTo>
                <a:lnTo>
                  <a:pt x="143865" y="42989"/>
                </a:lnTo>
                <a:lnTo>
                  <a:pt x="143179" y="42722"/>
                </a:lnTo>
                <a:lnTo>
                  <a:pt x="142417" y="41643"/>
                </a:lnTo>
                <a:lnTo>
                  <a:pt x="142239" y="40373"/>
                </a:lnTo>
                <a:lnTo>
                  <a:pt x="142239" y="18757"/>
                </a:lnTo>
                <a:close/>
              </a:path>
              <a:path w="704215" h="62230">
                <a:moveTo>
                  <a:pt x="145808" y="42951"/>
                </a:moveTo>
                <a:lnTo>
                  <a:pt x="143865" y="42989"/>
                </a:lnTo>
                <a:lnTo>
                  <a:pt x="145808" y="42989"/>
                </a:lnTo>
                <a:close/>
              </a:path>
              <a:path w="704215" h="62230">
                <a:moveTo>
                  <a:pt x="145808" y="12344"/>
                </a:moveTo>
                <a:lnTo>
                  <a:pt x="130213" y="12344"/>
                </a:lnTo>
                <a:lnTo>
                  <a:pt x="130213" y="18757"/>
                </a:lnTo>
                <a:lnTo>
                  <a:pt x="145808" y="18757"/>
                </a:lnTo>
                <a:lnTo>
                  <a:pt x="145808" y="12344"/>
                </a:lnTo>
                <a:close/>
              </a:path>
              <a:path w="704215" h="62230">
                <a:moveTo>
                  <a:pt x="142239" y="2184"/>
                </a:moveTo>
                <a:lnTo>
                  <a:pt x="133591" y="2184"/>
                </a:lnTo>
                <a:lnTo>
                  <a:pt x="133591" y="12344"/>
                </a:lnTo>
                <a:lnTo>
                  <a:pt x="142239" y="12344"/>
                </a:lnTo>
                <a:lnTo>
                  <a:pt x="142239" y="2184"/>
                </a:lnTo>
                <a:close/>
              </a:path>
              <a:path w="704215" h="62230">
                <a:moveTo>
                  <a:pt x="165544" y="11353"/>
                </a:moveTo>
                <a:lnTo>
                  <a:pt x="160858" y="11353"/>
                </a:lnTo>
                <a:lnTo>
                  <a:pt x="158800" y="11683"/>
                </a:lnTo>
                <a:lnTo>
                  <a:pt x="150052" y="24866"/>
                </a:lnTo>
                <a:lnTo>
                  <a:pt x="150111" y="36842"/>
                </a:lnTo>
                <a:lnTo>
                  <a:pt x="160705" y="50647"/>
                </a:lnTo>
                <a:lnTo>
                  <a:pt x="167436" y="50647"/>
                </a:lnTo>
                <a:lnTo>
                  <a:pt x="170649" y="49656"/>
                </a:lnTo>
                <a:lnTo>
                  <a:pt x="174713" y="45681"/>
                </a:lnTo>
                <a:lnTo>
                  <a:pt x="175195" y="44183"/>
                </a:lnTo>
                <a:lnTo>
                  <a:pt x="161607" y="44183"/>
                </a:lnTo>
                <a:lnTo>
                  <a:pt x="160502" y="43472"/>
                </a:lnTo>
                <a:lnTo>
                  <a:pt x="159181" y="40627"/>
                </a:lnTo>
                <a:lnTo>
                  <a:pt x="158851" y="38163"/>
                </a:lnTo>
                <a:lnTo>
                  <a:pt x="158953" y="32219"/>
                </a:lnTo>
                <a:lnTo>
                  <a:pt x="175920" y="32219"/>
                </a:lnTo>
                <a:lnTo>
                  <a:pt x="175920" y="26276"/>
                </a:lnTo>
                <a:lnTo>
                  <a:pt x="158851" y="26276"/>
                </a:lnTo>
                <a:lnTo>
                  <a:pt x="158826" y="22009"/>
                </a:lnTo>
                <a:lnTo>
                  <a:pt x="159118" y="20459"/>
                </a:lnTo>
                <a:lnTo>
                  <a:pt x="160400" y="18453"/>
                </a:lnTo>
                <a:lnTo>
                  <a:pt x="161493" y="17957"/>
                </a:lnTo>
                <a:lnTo>
                  <a:pt x="174747" y="17957"/>
                </a:lnTo>
                <a:lnTo>
                  <a:pt x="174269" y="16827"/>
                </a:lnTo>
                <a:lnTo>
                  <a:pt x="173342" y="15582"/>
                </a:lnTo>
                <a:lnTo>
                  <a:pt x="172237" y="14160"/>
                </a:lnTo>
                <a:lnTo>
                  <a:pt x="170865" y="13106"/>
                </a:lnTo>
                <a:lnTo>
                  <a:pt x="167525" y="11709"/>
                </a:lnTo>
                <a:lnTo>
                  <a:pt x="165544" y="11353"/>
                </a:lnTo>
                <a:close/>
              </a:path>
              <a:path w="704215" h="62230">
                <a:moveTo>
                  <a:pt x="175666" y="36842"/>
                </a:moveTo>
                <a:lnTo>
                  <a:pt x="167551" y="36842"/>
                </a:lnTo>
                <a:lnTo>
                  <a:pt x="167551" y="39433"/>
                </a:lnTo>
                <a:lnTo>
                  <a:pt x="167208" y="41287"/>
                </a:lnTo>
                <a:lnTo>
                  <a:pt x="165823" y="43599"/>
                </a:lnTo>
                <a:lnTo>
                  <a:pt x="164731" y="44183"/>
                </a:lnTo>
                <a:lnTo>
                  <a:pt x="175195" y="44183"/>
                </a:lnTo>
                <a:lnTo>
                  <a:pt x="175717" y="42557"/>
                </a:lnTo>
                <a:lnTo>
                  <a:pt x="175666" y="36842"/>
                </a:lnTo>
                <a:close/>
              </a:path>
              <a:path w="704215" h="62230">
                <a:moveTo>
                  <a:pt x="174747" y="17957"/>
                </a:moveTo>
                <a:lnTo>
                  <a:pt x="164604" y="17957"/>
                </a:lnTo>
                <a:lnTo>
                  <a:pt x="165709" y="18453"/>
                </a:lnTo>
                <a:lnTo>
                  <a:pt x="166954" y="20383"/>
                </a:lnTo>
                <a:lnTo>
                  <a:pt x="167246" y="22009"/>
                </a:lnTo>
                <a:lnTo>
                  <a:pt x="167271" y="26276"/>
                </a:lnTo>
                <a:lnTo>
                  <a:pt x="175920" y="26276"/>
                </a:lnTo>
                <a:lnTo>
                  <a:pt x="175898" y="24866"/>
                </a:lnTo>
                <a:lnTo>
                  <a:pt x="175720" y="22212"/>
                </a:lnTo>
                <a:lnTo>
                  <a:pt x="174929" y="18389"/>
                </a:lnTo>
                <a:lnTo>
                  <a:pt x="174747" y="17957"/>
                </a:lnTo>
                <a:close/>
              </a:path>
              <a:path w="704215" h="62230">
                <a:moveTo>
                  <a:pt x="198107" y="11353"/>
                </a:moveTo>
                <a:lnTo>
                  <a:pt x="189318" y="11353"/>
                </a:lnTo>
                <a:lnTo>
                  <a:pt x="186042" y="12750"/>
                </a:lnTo>
                <a:lnTo>
                  <a:pt x="182321" y="18351"/>
                </a:lnTo>
                <a:lnTo>
                  <a:pt x="181406" y="23494"/>
                </a:lnTo>
                <a:lnTo>
                  <a:pt x="181476" y="38963"/>
                </a:lnTo>
                <a:lnTo>
                  <a:pt x="182321" y="43713"/>
                </a:lnTo>
                <a:lnTo>
                  <a:pt x="186042" y="49263"/>
                </a:lnTo>
                <a:lnTo>
                  <a:pt x="189318" y="50647"/>
                </a:lnTo>
                <a:lnTo>
                  <a:pt x="198132" y="50647"/>
                </a:lnTo>
                <a:lnTo>
                  <a:pt x="201180" y="49542"/>
                </a:lnTo>
                <a:lnTo>
                  <a:pt x="205117" y="45135"/>
                </a:lnTo>
                <a:lnTo>
                  <a:pt x="205430" y="44043"/>
                </a:lnTo>
                <a:lnTo>
                  <a:pt x="192658" y="44043"/>
                </a:lnTo>
                <a:lnTo>
                  <a:pt x="191719" y="43535"/>
                </a:lnTo>
                <a:lnTo>
                  <a:pt x="190588" y="41516"/>
                </a:lnTo>
                <a:lnTo>
                  <a:pt x="190322" y="39725"/>
                </a:lnTo>
                <a:lnTo>
                  <a:pt x="190322" y="22059"/>
                </a:lnTo>
                <a:lnTo>
                  <a:pt x="190614" y="20446"/>
                </a:lnTo>
                <a:lnTo>
                  <a:pt x="191795" y="18503"/>
                </a:lnTo>
                <a:lnTo>
                  <a:pt x="192747" y="18021"/>
                </a:lnTo>
                <a:lnTo>
                  <a:pt x="205537" y="18021"/>
                </a:lnTo>
                <a:lnTo>
                  <a:pt x="205054" y="16459"/>
                </a:lnTo>
                <a:lnTo>
                  <a:pt x="201142" y="12382"/>
                </a:lnTo>
                <a:lnTo>
                  <a:pt x="198107" y="11353"/>
                </a:lnTo>
                <a:close/>
              </a:path>
              <a:path w="704215" h="62230">
                <a:moveTo>
                  <a:pt x="197904" y="34963"/>
                </a:moveTo>
                <a:lnTo>
                  <a:pt x="197806" y="39725"/>
                </a:lnTo>
                <a:lnTo>
                  <a:pt x="197624" y="41135"/>
                </a:lnTo>
                <a:lnTo>
                  <a:pt x="196494" y="43459"/>
                </a:lnTo>
                <a:lnTo>
                  <a:pt x="195478" y="44043"/>
                </a:lnTo>
                <a:lnTo>
                  <a:pt x="205430" y="44043"/>
                </a:lnTo>
                <a:lnTo>
                  <a:pt x="206095" y="41719"/>
                </a:lnTo>
                <a:lnTo>
                  <a:pt x="206032" y="35001"/>
                </a:lnTo>
                <a:lnTo>
                  <a:pt x="197904" y="34963"/>
                </a:lnTo>
                <a:close/>
              </a:path>
              <a:path w="704215" h="62230">
                <a:moveTo>
                  <a:pt x="205537" y="18021"/>
                </a:moveTo>
                <a:lnTo>
                  <a:pt x="195389" y="18021"/>
                </a:lnTo>
                <a:lnTo>
                  <a:pt x="196341" y="18529"/>
                </a:lnTo>
                <a:lnTo>
                  <a:pt x="197497" y="20497"/>
                </a:lnTo>
                <a:lnTo>
                  <a:pt x="197766" y="22059"/>
                </a:lnTo>
                <a:lnTo>
                  <a:pt x="197777" y="25222"/>
                </a:lnTo>
                <a:lnTo>
                  <a:pt x="206032" y="25222"/>
                </a:lnTo>
                <a:lnTo>
                  <a:pt x="206032" y="19621"/>
                </a:lnTo>
                <a:lnTo>
                  <a:pt x="205537" y="18021"/>
                </a:lnTo>
                <a:close/>
              </a:path>
              <a:path w="704215" h="62230">
                <a:moveTo>
                  <a:pt x="221627" y="18757"/>
                </a:moveTo>
                <a:lnTo>
                  <a:pt x="212978" y="18757"/>
                </a:lnTo>
                <a:lnTo>
                  <a:pt x="212978" y="44742"/>
                </a:lnTo>
                <a:lnTo>
                  <a:pt x="213512" y="47116"/>
                </a:lnTo>
                <a:lnTo>
                  <a:pt x="215684" y="49415"/>
                </a:lnTo>
                <a:lnTo>
                  <a:pt x="217690" y="49987"/>
                </a:lnTo>
                <a:lnTo>
                  <a:pt x="221576" y="49974"/>
                </a:lnTo>
                <a:lnTo>
                  <a:pt x="222973" y="49885"/>
                </a:lnTo>
                <a:lnTo>
                  <a:pt x="225196" y="49656"/>
                </a:lnTo>
                <a:lnTo>
                  <a:pt x="225196" y="42989"/>
                </a:lnTo>
                <a:lnTo>
                  <a:pt x="223253" y="42989"/>
                </a:lnTo>
                <a:lnTo>
                  <a:pt x="222567" y="42722"/>
                </a:lnTo>
                <a:lnTo>
                  <a:pt x="221818" y="41643"/>
                </a:lnTo>
                <a:lnTo>
                  <a:pt x="221627" y="40373"/>
                </a:lnTo>
                <a:lnTo>
                  <a:pt x="221627" y="18757"/>
                </a:lnTo>
                <a:close/>
              </a:path>
              <a:path w="704215" h="62230">
                <a:moveTo>
                  <a:pt x="225196" y="42951"/>
                </a:moveTo>
                <a:lnTo>
                  <a:pt x="223253" y="42989"/>
                </a:lnTo>
                <a:lnTo>
                  <a:pt x="225196" y="42989"/>
                </a:lnTo>
                <a:close/>
              </a:path>
              <a:path w="704215" h="62230">
                <a:moveTo>
                  <a:pt x="225196" y="12344"/>
                </a:moveTo>
                <a:lnTo>
                  <a:pt x="209613" y="12344"/>
                </a:lnTo>
                <a:lnTo>
                  <a:pt x="209613" y="18757"/>
                </a:lnTo>
                <a:lnTo>
                  <a:pt x="225196" y="18757"/>
                </a:lnTo>
                <a:lnTo>
                  <a:pt x="225196" y="12344"/>
                </a:lnTo>
                <a:close/>
              </a:path>
              <a:path w="704215" h="62230">
                <a:moveTo>
                  <a:pt x="221627" y="2184"/>
                </a:moveTo>
                <a:lnTo>
                  <a:pt x="212978" y="2184"/>
                </a:lnTo>
                <a:lnTo>
                  <a:pt x="212978" y="12344"/>
                </a:lnTo>
                <a:lnTo>
                  <a:pt x="221627" y="12344"/>
                </a:lnTo>
                <a:lnTo>
                  <a:pt x="221627" y="2184"/>
                </a:lnTo>
                <a:close/>
              </a:path>
              <a:path w="704215" h="62230">
                <a:moveTo>
                  <a:pt x="238671" y="12344"/>
                </a:moveTo>
                <a:lnTo>
                  <a:pt x="230352" y="12344"/>
                </a:lnTo>
                <a:lnTo>
                  <a:pt x="230352" y="44589"/>
                </a:lnTo>
                <a:lnTo>
                  <a:pt x="231063" y="46812"/>
                </a:lnTo>
                <a:lnTo>
                  <a:pt x="233908" y="49885"/>
                </a:lnTo>
                <a:lnTo>
                  <a:pt x="235953" y="50647"/>
                </a:lnTo>
                <a:lnTo>
                  <a:pt x="240372" y="50647"/>
                </a:lnTo>
                <a:lnTo>
                  <a:pt x="241896" y="50253"/>
                </a:lnTo>
                <a:lnTo>
                  <a:pt x="244538" y="48666"/>
                </a:lnTo>
                <a:lnTo>
                  <a:pt x="245630" y="47497"/>
                </a:lnTo>
                <a:lnTo>
                  <a:pt x="246532" y="45961"/>
                </a:lnTo>
                <a:lnTo>
                  <a:pt x="254977" y="45961"/>
                </a:lnTo>
                <a:lnTo>
                  <a:pt x="254977" y="43256"/>
                </a:lnTo>
                <a:lnTo>
                  <a:pt x="241007" y="43256"/>
                </a:lnTo>
                <a:lnTo>
                  <a:pt x="240068" y="42773"/>
                </a:lnTo>
                <a:lnTo>
                  <a:pt x="238937" y="40906"/>
                </a:lnTo>
                <a:lnTo>
                  <a:pt x="238671" y="39217"/>
                </a:lnTo>
                <a:lnTo>
                  <a:pt x="238671" y="12344"/>
                </a:lnTo>
                <a:close/>
              </a:path>
              <a:path w="704215" h="62230">
                <a:moveTo>
                  <a:pt x="254977" y="45961"/>
                </a:moveTo>
                <a:lnTo>
                  <a:pt x="246532" y="45961"/>
                </a:lnTo>
                <a:lnTo>
                  <a:pt x="246532" y="49656"/>
                </a:lnTo>
                <a:lnTo>
                  <a:pt x="254977" y="49656"/>
                </a:lnTo>
                <a:lnTo>
                  <a:pt x="254977" y="45961"/>
                </a:lnTo>
                <a:close/>
              </a:path>
              <a:path w="704215" h="62230">
                <a:moveTo>
                  <a:pt x="254977" y="12344"/>
                </a:moveTo>
                <a:lnTo>
                  <a:pt x="246329" y="12344"/>
                </a:lnTo>
                <a:lnTo>
                  <a:pt x="246267" y="39217"/>
                </a:lnTo>
                <a:lnTo>
                  <a:pt x="246037" y="40678"/>
                </a:lnTo>
                <a:lnTo>
                  <a:pt x="244843" y="42735"/>
                </a:lnTo>
                <a:lnTo>
                  <a:pt x="243814" y="43256"/>
                </a:lnTo>
                <a:lnTo>
                  <a:pt x="254977" y="43256"/>
                </a:lnTo>
                <a:lnTo>
                  <a:pt x="254977" y="12344"/>
                </a:lnTo>
                <a:close/>
              </a:path>
              <a:path w="704215" h="62230">
                <a:moveTo>
                  <a:pt x="270763" y="12344"/>
                </a:moveTo>
                <a:lnTo>
                  <a:pt x="262496" y="12344"/>
                </a:lnTo>
                <a:lnTo>
                  <a:pt x="262496" y="49656"/>
                </a:lnTo>
                <a:lnTo>
                  <a:pt x="271284" y="49656"/>
                </a:lnTo>
                <a:lnTo>
                  <a:pt x="271284" y="25933"/>
                </a:lnTo>
                <a:lnTo>
                  <a:pt x="271818" y="24472"/>
                </a:lnTo>
                <a:lnTo>
                  <a:pt x="274002" y="22275"/>
                </a:lnTo>
                <a:lnTo>
                  <a:pt x="275462" y="21729"/>
                </a:lnTo>
                <a:lnTo>
                  <a:pt x="279463" y="21729"/>
                </a:lnTo>
                <a:lnTo>
                  <a:pt x="279463" y="18402"/>
                </a:lnTo>
                <a:lnTo>
                  <a:pt x="270763" y="18402"/>
                </a:lnTo>
                <a:lnTo>
                  <a:pt x="270763" y="12344"/>
                </a:lnTo>
                <a:close/>
              </a:path>
              <a:path w="704215" h="62230">
                <a:moveTo>
                  <a:pt x="279463" y="21729"/>
                </a:moveTo>
                <a:lnTo>
                  <a:pt x="278180" y="21729"/>
                </a:lnTo>
                <a:lnTo>
                  <a:pt x="279463" y="21856"/>
                </a:lnTo>
                <a:lnTo>
                  <a:pt x="279463" y="21729"/>
                </a:lnTo>
                <a:close/>
              </a:path>
              <a:path w="704215" h="62230">
                <a:moveTo>
                  <a:pt x="279463" y="11353"/>
                </a:moveTo>
                <a:lnTo>
                  <a:pt x="270763" y="18402"/>
                </a:lnTo>
                <a:lnTo>
                  <a:pt x="279463" y="18402"/>
                </a:lnTo>
                <a:lnTo>
                  <a:pt x="279463" y="11353"/>
                </a:lnTo>
                <a:close/>
              </a:path>
              <a:path w="704215" h="62230">
                <a:moveTo>
                  <a:pt x="309105" y="17500"/>
                </a:moveTo>
                <a:lnTo>
                  <a:pt x="298475" y="17500"/>
                </a:lnTo>
                <a:lnTo>
                  <a:pt x="299427" y="17818"/>
                </a:lnTo>
                <a:lnTo>
                  <a:pt x="300735" y="19075"/>
                </a:lnTo>
                <a:lnTo>
                  <a:pt x="301053" y="19989"/>
                </a:lnTo>
                <a:lnTo>
                  <a:pt x="301053" y="23113"/>
                </a:lnTo>
                <a:lnTo>
                  <a:pt x="299364" y="24803"/>
                </a:lnTo>
                <a:lnTo>
                  <a:pt x="294665" y="26822"/>
                </a:lnTo>
                <a:lnTo>
                  <a:pt x="294258" y="27025"/>
                </a:lnTo>
                <a:lnTo>
                  <a:pt x="290156" y="28841"/>
                </a:lnTo>
                <a:lnTo>
                  <a:pt x="287400" y="30670"/>
                </a:lnTo>
                <a:lnTo>
                  <a:pt x="284645" y="34302"/>
                </a:lnTo>
                <a:lnTo>
                  <a:pt x="283946" y="36741"/>
                </a:lnTo>
                <a:lnTo>
                  <a:pt x="284041" y="43522"/>
                </a:lnTo>
                <a:lnTo>
                  <a:pt x="284746" y="45872"/>
                </a:lnTo>
                <a:lnTo>
                  <a:pt x="287908" y="49695"/>
                </a:lnTo>
                <a:lnTo>
                  <a:pt x="290106" y="50647"/>
                </a:lnTo>
                <a:lnTo>
                  <a:pt x="294843" y="50647"/>
                </a:lnTo>
                <a:lnTo>
                  <a:pt x="296519" y="50253"/>
                </a:lnTo>
                <a:lnTo>
                  <a:pt x="299377" y="48691"/>
                </a:lnTo>
                <a:lnTo>
                  <a:pt x="300545" y="47548"/>
                </a:lnTo>
                <a:lnTo>
                  <a:pt x="301434" y="46050"/>
                </a:lnTo>
                <a:lnTo>
                  <a:pt x="309588" y="46050"/>
                </a:lnTo>
                <a:lnTo>
                  <a:pt x="309511" y="43916"/>
                </a:lnTo>
                <a:lnTo>
                  <a:pt x="295363" y="43916"/>
                </a:lnTo>
                <a:lnTo>
                  <a:pt x="294398" y="43522"/>
                </a:lnTo>
                <a:lnTo>
                  <a:pt x="293166" y="41960"/>
                </a:lnTo>
                <a:lnTo>
                  <a:pt x="292861" y="40728"/>
                </a:lnTo>
                <a:lnTo>
                  <a:pt x="292861" y="37325"/>
                </a:lnTo>
                <a:lnTo>
                  <a:pt x="293433" y="35788"/>
                </a:lnTo>
                <a:lnTo>
                  <a:pt x="295732" y="33223"/>
                </a:lnTo>
                <a:lnTo>
                  <a:pt x="297941" y="31749"/>
                </a:lnTo>
                <a:lnTo>
                  <a:pt x="301180" y="30111"/>
                </a:lnTo>
                <a:lnTo>
                  <a:pt x="309511" y="30111"/>
                </a:lnTo>
                <a:lnTo>
                  <a:pt x="309511" y="18859"/>
                </a:lnTo>
                <a:lnTo>
                  <a:pt x="309105" y="17500"/>
                </a:lnTo>
                <a:close/>
              </a:path>
              <a:path w="704215" h="62230">
                <a:moveTo>
                  <a:pt x="309588" y="46050"/>
                </a:moveTo>
                <a:lnTo>
                  <a:pt x="301434" y="46050"/>
                </a:lnTo>
                <a:lnTo>
                  <a:pt x="301771" y="47967"/>
                </a:lnTo>
                <a:lnTo>
                  <a:pt x="302018" y="48958"/>
                </a:lnTo>
                <a:lnTo>
                  <a:pt x="302183" y="49390"/>
                </a:lnTo>
                <a:lnTo>
                  <a:pt x="302374" y="49656"/>
                </a:lnTo>
                <a:lnTo>
                  <a:pt x="310768" y="49656"/>
                </a:lnTo>
                <a:lnTo>
                  <a:pt x="310387" y="48958"/>
                </a:lnTo>
                <a:lnTo>
                  <a:pt x="310264" y="48691"/>
                </a:lnTo>
                <a:lnTo>
                  <a:pt x="309994" y="47967"/>
                </a:lnTo>
                <a:lnTo>
                  <a:pt x="309791" y="47129"/>
                </a:lnTo>
                <a:lnTo>
                  <a:pt x="309613" y="46278"/>
                </a:lnTo>
                <a:lnTo>
                  <a:pt x="309588" y="46050"/>
                </a:lnTo>
                <a:close/>
              </a:path>
              <a:path w="704215" h="62230">
                <a:moveTo>
                  <a:pt x="309511" y="30111"/>
                </a:moveTo>
                <a:lnTo>
                  <a:pt x="301180" y="30111"/>
                </a:lnTo>
                <a:lnTo>
                  <a:pt x="301180" y="38671"/>
                </a:lnTo>
                <a:lnTo>
                  <a:pt x="300812" y="40627"/>
                </a:lnTo>
                <a:lnTo>
                  <a:pt x="299300" y="43256"/>
                </a:lnTo>
                <a:lnTo>
                  <a:pt x="298183" y="43916"/>
                </a:lnTo>
                <a:lnTo>
                  <a:pt x="309511" y="43916"/>
                </a:lnTo>
                <a:lnTo>
                  <a:pt x="309511" y="30111"/>
                </a:lnTo>
                <a:close/>
              </a:path>
              <a:path w="704215" h="62230">
                <a:moveTo>
                  <a:pt x="301764" y="11429"/>
                </a:moveTo>
                <a:lnTo>
                  <a:pt x="292696" y="11429"/>
                </a:lnTo>
                <a:lnTo>
                  <a:pt x="289407" y="12382"/>
                </a:lnTo>
                <a:lnTo>
                  <a:pt x="287362" y="14300"/>
                </a:lnTo>
                <a:lnTo>
                  <a:pt x="285305" y="16192"/>
                </a:lnTo>
                <a:lnTo>
                  <a:pt x="284336" y="19075"/>
                </a:lnTo>
                <a:lnTo>
                  <a:pt x="284276" y="23444"/>
                </a:lnTo>
                <a:lnTo>
                  <a:pt x="292671" y="23444"/>
                </a:lnTo>
                <a:lnTo>
                  <a:pt x="292671" y="20904"/>
                </a:lnTo>
                <a:lnTo>
                  <a:pt x="293039" y="19596"/>
                </a:lnTo>
                <a:lnTo>
                  <a:pt x="294512" y="17919"/>
                </a:lnTo>
                <a:lnTo>
                  <a:pt x="295668" y="17500"/>
                </a:lnTo>
                <a:lnTo>
                  <a:pt x="309105" y="17500"/>
                </a:lnTo>
                <a:lnTo>
                  <a:pt x="308597" y="15798"/>
                </a:lnTo>
                <a:lnTo>
                  <a:pt x="304939" y="12306"/>
                </a:lnTo>
                <a:lnTo>
                  <a:pt x="301764" y="11429"/>
                </a:lnTo>
                <a:close/>
              </a:path>
              <a:path w="704215" h="62230">
                <a:moveTo>
                  <a:pt x="325285" y="0"/>
                </a:moveTo>
                <a:lnTo>
                  <a:pt x="316687" y="0"/>
                </a:lnTo>
                <a:lnTo>
                  <a:pt x="316687" y="49656"/>
                </a:lnTo>
                <a:lnTo>
                  <a:pt x="325285" y="49656"/>
                </a:lnTo>
                <a:lnTo>
                  <a:pt x="325285" y="0"/>
                </a:lnTo>
                <a:close/>
              </a:path>
              <a:path w="704215" h="62230">
                <a:moveTo>
                  <a:pt x="355739" y="37249"/>
                </a:moveTo>
                <a:lnTo>
                  <a:pt x="347941" y="37249"/>
                </a:lnTo>
                <a:lnTo>
                  <a:pt x="347878" y="42798"/>
                </a:lnTo>
                <a:lnTo>
                  <a:pt x="348843" y="45821"/>
                </a:lnTo>
                <a:lnTo>
                  <a:pt x="352742" y="49682"/>
                </a:lnTo>
                <a:lnTo>
                  <a:pt x="355765" y="50647"/>
                </a:lnTo>
                <a:lnTo>
                  <a:pt x="363804" y="50647"/>
                </a:lnTo>
                <a:lnTo>
                  <a:pt x="366814" y="49745"/>
                </a:lnTo>
                <a:lnTo>
                  <a:pt x="371055" y="46139"/>
                </a:lnTo>
                <a:lnTo>
                  <a:pt x="371837" y="44246"/>
                </a:lnTo>
                <a:lnTo>
                  <a:pt x="358470" y="44246"/>
                </a:lnTo>
                <a:lnTo>
                  <a:pt x="357377" y="43789"/>
                </a:lnTo>
                <a:lnTo>
                  <a:pt x="356069" y="41986"/>
                </a:lnTo>
                <a:lnTo>
                  <a:pt x="355739" y="40462"/>
                </a:lnTo>
                <a:lnTo>
                  <a:pt x="355739" y="37249"/>
                </a:lnTo>
                <a:close/>
              </a:path>
              <a:path w="704215" h="62230">
                <a:moveTo>
                  <a:pt x="363956" y="11353"/>
                </a:moveTo>
                <a:lnTo>
                  <a:pt x="356247" y="11353"/>
                </a:lnTo>
                <a:lnTo>
                  <a:pt x="353275" y="12230"/>
                </a:lnTo>
                <a:lnTo>
                  <a:pt x="349161" y="15709"/>
                </a:lnTo>
                <a:lnTo>
                  <a:pt x="348216" y="18059"/>
                </a:lnTo>
                <a:lnTo>
                  <a:pt x="348145" y="25704"/>
                </a:lnTo>
                <a:lnTo>
                  <a:pt x="351307" y="29971"/>
                </a:lnTo>
                <a:lnTo>
                  <a:pt x="357644" y="34315"/>
                </a:lnTo>
                <a:lnTo>
                  <a:pt x="358038" y="34607"/>
                </a:lnTo>
                <a:lnTo>
                  <a:pt x="362470" y="37553"/>
                </a:lnTo>
                <a:lnTo>
                  <a:pt x="363854" y="39179"/>
                </a:lnTo>
                <a:lnTo>
                  <a:pt x="363758" y="41986"/>
                </a:lnTo>
                <a:lnTo>
                  <a:pt x="363512" y="42633"/>
                </a:lnTo>
                <a:lnTo>
                  <a:pt x="362140" y="43929"/>
                </a:lnTo>
                <a:lnTo>
                  <a:pt x="361200" y="44246"/>
                </a:lnTo>
                <a:lnTo>
                  <a:pt x="371837" y="44246"/>
                </a:lnTo>
                <a:lnTo>
                  <a:pt x="372026" y="43789"/>
                </a:lnTo>
                <a:lnTo>
                  <a:pt x="372109" y="36118"/>
                </a:lnTo>
                <a:lnTo>
                  <a:pt x="368985" y="31991"/>
                </a:lnTo>
                <a:lnTo>
                  <a:pt x="362724" y="27863"/>
                </a:lnTo>
                <a:lnTo>
                  <a:pt x="358774" y="25209"/>
                </a:lnTo>
                <a:lnTo>
                  <a:pt x="357492" y="24180"/>
                </a:lnTo>
                <a:lnTo>
                  <a:pt x="356349" y="22720"/>
                </a:lnTo>
                <a:lnTo>
                  <a:pt x="356069" y="21894"/>
                </a:lnTo>
                <a:lnTo>
                  <a:pt x="356132" y="19862"/>
                </a:lnTo>
                <a:lnTo>
                  <a:pt x="356387" y="19240"/>
                </a:lnTo>
                <a:lnTo>
                  <a:pt x="357682" y="18059"/>
                </a:lnTo>
                <a:lnTo>
                  <a:pt x="358546" y="17767"/>
                </a:lnTo>
                <a:lnTo>
                  <a:pt x="371097" y="17767"/>
                </a:lnTo>
                <a:lnTo>
                  <a:pt x="370573" y="16167"/>
                </a:lnTo>
                <a:lnTo>
                  <a:pt x="366788" y="12318"/>
                </a:lnTo>
                <a:lnTo>
                  <a:pt x="363956" y="11353"/>
                </a:lnTo>
                <a:close/>
              </a:path>
              <a:path w="704215" h="62230">
                <a:moveTo>
                  <a:pt x="371097" y="17767"/>
                </a:moveTo>
                <a:lnTo>
                  <a:pt x="361111" y="17767"/>
                </a:lnTo>
                <a:lnTo>
                  <a:pt x="362191" y="18186"/>
                </a:lnTo>
                <a:lnTo>
                  <a:pt x="363575" y="19862"/>
                </a:lnTo>
                <a:lnTo>
                  <a:pt x="363918" y="21183"/>
                </a:lnTo>
                <a:lnTo>
                  <a:pt x="363918" y="23774"/>
                </a:lnTo>
                <a:lnTo>
                  <a:pt x="371525" y="23774"/>
                </a:lnTo>
                <a:lnTo>
                  <a:pt x="371525" y="19075"/>
                </a:lnTo>
                <a:lnTo>
                  <a:pt x="371097" y="17767"/>
                </a:lnTo>
                <a:close/>
              </a:path>
              <a:path w="704215" h="62230">
                <a:moveTo>
                  <a:pt x="386841" y="0"/>
                </a:moveTo>
                <a:lnTo>
                  <a:pt x="378256" y="0"/>
                </a:lnTo>
                <a:lnTo>
                  <a:pt x="378256" y="7721"/>
                </a:lnTo>
                <a:lnTo>
                  <a:pt x="386841" y="7721"/>
                </a:lnTo>
                <a:lnTo>
                  <a:pt x="386841" y="0"/>
                </a:lnTo>
                <a:close/>
              </a:path>
              <a:path w="704215" h="62230">
                <a:moveTo>
                  <a:pt x="386841" y="12344"/>
                </a:moveTo>
                <a:lnTo>
                  <a:pt x="378256" y="12344"/>
                </a:lnTo>
                <a:lnTo>
                  <a:pt x="378256" y="49656"/>
                </a:lnTo>
                <a:lnTo>
                  <a:pt x="386841" y="49656"/>
                </a:lnTo>
                <a:lnTo>
                  <a:pt x="386841" y="12344"/>
                </a:lnTo>
                <a:close/>
              </a:path>
              <a:path w="704215" h="62230">
                <a:moveTo>
                  <a:pt x="402564" y="53759"/>
                </a:moveTo>
                <a:lnTo>
                  <a:pt x="394055" y="53759"/>
                </a:lnTo>
                <a:lnTo>
                  <a:pt x="394073" y="55054"/>
                </a:lnTo>
                <a:lnTo>
                  <a:pt x="394196" y="56718"/>
                </a:lnTo>
                <a:lnTo>
                  <a:pt x="395096" y="58610"/>
                </a:lnTo>
                <a:lnTo>
                  <a:pt x="399008" y="61493"/>
                </a:lnTo>
                <a:lnTo>
                  <a:pt x="401827" y="62204"/>
                </a:lnTo>
                <a:lnTo>
                  <a:pt x="408241" y="62204"/>
                </a:lnTo>
                <a:lnTo>
                  <a:pt x="417833" y="56070"/>
                </a:lnTo>
                <a:lnTo>
                  <a:pt x="404812" y="56070"/>
                </a:lnTo>
                <a:lnTo>
                  <a:pt x="404037" y="55867"/>
                </a:lnTo>
                <a:lnTo>
                  <a:pt x="402945" y="55054"/>
                </a:lnTo>
                <a:lnTo>
                  <a:pt x="402640" y="54482"/>
                </a:lnTo>
                <a:lnTo>
                  <a:pt x="402564" y="53759"/>
                </a:lnTo>
                <a:close/>
              </a:path>
              <a:path w="704215" h="62230">
                <a:moveTo>
                  <a:pt x="418884" y="46494"/>
                </a:moveTo>
                <a:lnTo>
                  <a:pt x="410222" y="46494"/>
                </a:lnTo>
                <a:lnTo>
                  <a:pt x="410110" y="52387"/>
                </a:lnTo>
                <a:lnTo>
                  <a:pt x="409905" y="53568"/>
                </a:lnTo>
                <a:lnTo>
                  <a:pt x="408584" y="55575"/>
                </a:lnTo>
                <a:lnTo>
                  <a:pt x="407428" y="56070"/>
                </a:lnTo>
                <a:lnTo>
                  <a:pt x="417833" y="56070"/>
                </a:lnTo>
                <a:lnTo>
                  <a:pt x="418096" y="55410"/>
                </a:lnTo>
                <a:lnTo>
                  <a:pt x="418731" y="52387"/>
                </a:lnTo>
                <a:lnTo>
                  <a:pt x="418842" y="50647"/>
                </a:lnTo>
                <a:lnTo>
                  <a:pt x="418884" y="46494"/>
                </a:lnTo>
                <a:close/>
              </a:path>
              <a:path w="704215" h="62230">
                <a:moveTo>
                  <a:pt x="404939" y="11353"/>
                </a:moveTo>
                <a:lnTo>
                  <a:pt x="399503" y="11353"/>
                </a:lnTo>
                <a:lnTo>
                  <a:pt x="396963" y="12788"/>
                </a:lnTo>
                <a:lnTo>
                  <a:pt x="393998" y="18491"/>
                </a:lnTo>
                <a:lnTo>
                  <a:pt x="393449" y="22224"/>
                </a:lnTo>
                <a:lnTo>
                  <a:pt x="393371" y="39319"/>
                </a:lnTo>
                <a:lnTo>
                  <a:pt x="393979" y="43700"/>
                </a:lnTo>
                <a:lnTo>
                  <a:pt x="396913" y="49263"/>
                </a:lnTo>
                <a:lnTo>
                  <a:pt x="399491" y="50647"/>
                </a:lnTo>
                <a:lnTo>
                  <a:pt x="404799" y="50647"/>
                </a:lnTo>
                <a:lnTo>
                  <a:pt x="406196" y="50317"/>
                </a:lnTo>
                <a:lnTo>
                  <a:pt x="408546" y="48933"/>
                </a:lnTo>
                <a:lnTo>
                  <a:pt x="409498" y="47904"/>
                </a:lnTo>
                <a:lnTo>
                  <a:pt x="410222" y="46494"/>
                </a:lnTo>
                <a:lnTo>
                  <a:pt x="418884" y="46494"/>
                </a:lnTo>
                <a:lnTo>
                  <a:pt x="418884" y="43383"/>
                </a:lnTo>
                <a:lnTo>
                  <a:pt x="404507" y="43383"/>
                </a:lnTo>
                <a:lnTo>
                  <a:pt x="403466" y="42684"/>
                </a:lnTo>
                <a:lnTo>
                  <a:pt x="402323" y="39916"/>
                </a:lnTo>
                <a:lnTo>
                  <a:pt x="402043" y="36690"/>
                </a:lnTo>
                <a:lnTo>
                  <a:pt x="402145" y="24485"/>
                </a:lnTo>
                <a:lnTo>
                  <a:pt x="402310" y="22224"/>
                </a:lnTo>
                <a:lnTo>
                  <a:pt x="403440" y="19240"/>
                </a:lnTo>
                <a:lnTo>
                  <a:pt x="404482" y="18491"/>
                </a:lnTo>
                <a:lnTo>
                  <a:pt x="418884" y="18491"/>
                </a:lnTo>
                <a:lnTo>
                  <a:pt x="418884" y="16255"/>
                </a:lnTo>
                <a:lnTo>
                  <a:pt x="410717" y="16255"/>
                </a:lnTo>
                <a:lnTo>
                  <a:pt x="410006" y="14630"/>
                </a:lnTo>
                <a:lnTo>
                  <a:pt x="409016" y="13398"/>
                </a:lnTo>
                <a:lnTo>
                  <a:pt x="406476" y="11760"/>
                </a:lnTo>
                <a:lnTo>
                  <a:pt x="404939" y="11353"/>
                </a:lnTo>
                <a:close/>
              </a:path>
              <a:path w="704215" h="62230">
                <a:moveTo>
                  <a:pt x="418884" y="18491"/>
                </a:moveTo>
                <a:lnTo>
                  <a:pt x="407733" y="18491"/>
                </a:lnTo>
                <a:lnTo>
                  <a:pt x="408914" y="19151"/>
                </a:lnTo>
                <a:lnTo>
                  <a:pt x="410171" y="21767"/>
                </a:lnTo>
                <a:lnTo>
                  <a:pt x="410381" y="23558"/>
                </a:lnTo>
                <a:lnTo>
                  <a:pt x="410375" y="36690"/>
                </a:lnTo>
                <a:lnTo>
                  <a:pt x="410171" y="39319"/>
                </a:lnTo>
                <a:lnTo>
                  <a:pt x="408914" y="42570"/>
                </a:lnTo>
                <a:lnTo>
                  <a:pt x="407733" y="43383"/>
                </a:lnTo>
                <a:lnTo>
                  <a:pt x="418884" y="43383"/>
                </a:lnTo>
                <a:lnTo>
                  <a:pt x="418884" y="18491"/>
                </a:lnTo>
                <a:close/>
              </a:path>
              <a:path w="704215" h="62230">
                <a:moveTo>
                  <a:pt x="418884" y="12344"/>
                </a:moveTo>
                <a:lnTo>
                  <a:pt x="410717" y="12344"/>
                </a:lnTo>
                <a:lnTo>
                  <a:pt x="410717" y="16255"/>
                </a:lnTo>
                <a:lnTo>
                  <a:pt x="418884" y="16255"/>
                </a:lnTo>
                <a:lnTo>
                  <a:pt x="418884" y="12344"/>
                </a:lnTo>
                <a:close/>
              </a:path>
              <a:path w="704215" h="62230">
                <a:moveTo>
                  <a:pt x="434847" y="12344"/>
                </a:moveTo>
                <a:lnTo>
                  <a:pt x="426402" y="12344"/>
                </a:lnTo>
                <a:lnTo>
                  <a:pt x="426402" y="49656"/>
                </a:lnTo>
                <a:lnTo>
                  <a:pt x="435051" y="49656"/>
                </a:lnTo>
                <a:lnTo>
                  <a:pt x="435051" y="23291"/>
                </a:lnTo>
                <a:lnTo>
                  <a:pt x="435355" y="21424"/>
                </a:lnTo>
                <a:lnTo>
                  <a:pt x="436600" y="19240"/>
                </a:lnTo>
                <a:lnTo>
                  <a:pt x="437629" y="18694"/>
                </a:lnTo>
                <a:lnTo>
                  <a:pt x="451027" y="18694"/>
                </a:lnTo>
                <a:lnTo>
                  <a:pt x="451027" y="17449"/>
                </a:lnTo>
                <a:lnTo>
                  <a:pt x="450605" y="16128"/>
                </a:lnTo>
                <a:lnTo>
                  <a:pt x="434847" y="16128"/>
                </a:lnTo>
                <a:lnTo>
                  <a:pt x="434847" y="12344"/>
                </a:lnTo>
                <a:close/>
              </a:path>
              <a:path w="704215" h="62230">
                <a:moveTo>
                  <a:pt x="451027" y="18694"/>
                </a:moveTo>
                <a:lnTo>
                  <a:pt x="440372" y="18694"/>
                </a:lnTo>
                <a:lnTo>
                  <a:pt x="441312" y="19126"/>
                </a:lnTo>
                <a:lnTo>
                  <a:pt x="442429" y="20904"/>
                </a:lnTo>
                <a:lnTo>
                  <a:pt x="442709" y="22466"/>
                </a:lnTo>
                <a:lnTo>
                  <a:pt x="442709" y="49656"/>
                </a:lnTo>
                <a:lnTo>
                  <a:pt x="451027" y="49656"/>
                </a:lnTo>
                <a:lnTo>
                  <a:pt x="451027" y="18694"/>
                </a:lnTo>
                <a:close/>
              </a:path>
              <a:path w="704215" h="62230">
                <a:moveTo>
                  <a:pt x="445363" y="11353"/>
                </a:moveTo>
                <a:lnTo>
                  <a:pt x="440982" y="11353"/>
                </a:lnTo>
                <a:lnTo>
                  <a:pt x="439483" y="11760"/>
                </a:lnTo>
                <a:lnTo>
                  <a:pt x="436867" y="13373"/>
                </a:lnTo>
                <a:lnTo>
                  <a:pt x="435749" y="14554"/>
                </a:lnTo>
                <a:lnTo>
                  <a:pt x="434847" y="16128"/>
                </a:lnTo>
                <a:lnTo>
                  <a:pt x="450605" y="16128"/>
                </a:lnTo>
                <a:lnTo>
                  <a:pt x="450316" y="15227"/>
                </a:lnTo>
                <a:lnTo>
                  <a:pt x="447433" y="12128"/>
                </a:lnTo>
                <a:lnTo>
                  <a:pt x="445363" y="11353"/>
                </a:lnTo>
                <a:close/>
              </a:path>
              <a:path w="704215" h="62230">
                <a:moveTo>
                  <a:pt x="481393" y="37249"/>
                </a:moveTo>
                <a:lnTo>
                  <a:pt x="473608" y="37249"/>
                </a:lnTo>
                <a:lnTo>
                  <a:pt x="473544" y="42798"/>
                </a:lnTo>
                <a:lnTo>
                  <a:pt x="474510" y="45821"/>
                </a:lnTo>
                <a:lnTo>
                  <a:pt x="478408" y="49682"/>
                </a:lnTo>
                <a:lnTo>
                  <a:pt x="481431" y="50647"/>
                </a:lnTo>
                <a:lnTo>
                  <a:pt x="489470" y="50647"/>
                </a:lnTo>
                <a:lnTo>
                  <a:pt x="492480" y="49745"/>
                </a:lnTo>
                <a:lnTo>
                  <a:pt x="496722" y="46139"/>
                </a:lnTo>
                <a:lnTo>
                  <a:pt x="497503" y="44246"/>
                </a:lnTo>
                <a:lnTo>
                  <a:pt x="484123" y="44246"/>
                </a:lnTo>
                <a:lnTo>
                  <a:pt x="483031" y="43789"/>
                </a:lnTo>
                <a:lnTo>
                  <a:pt x="481723" y="41986"/>
                </a:lnTo>
                <a:lnTo>
                  <a:pt x="481393" y="40462"/>
                </a:lnTo>
                <a:lnTo>
                  <a:pt x="481393" y="37249"/>
                </a:lnTo>
                <a:close/>
              </a:path>
              <a:path w="704215" h="62230">
                <a:moveTo>
                  <a:pt x="489623" y="11353"/>
                </a:moveTo>
                <a:lnTo>
                  <a:pt x="481914" y="11353"/>
                </a:lnTo>
                <a:lnTo>
                  <a:pt x="478929" y="12230"/>
                </a:lnTo>
                <a:lnTo>
                  <a:pt x="474827" y="15709"/>
                </a:lnTo>
                <a:lnTo>
                  <a:pt x="473871" y="18059"/>
                </a:lnTo>
                <a:lnTo>
                  <a:pt x="473798" y="25704"/>
                </a:lnTo>
                <a:lnTo>
                  <a:pt x="476973" y="29971"/>
                </a:lnTo>
                <a:lnTo>
                  <a:pt x="483311" y="34315"/>
                </a:lnTo>
                <a:lnTo>
                  <a:pt x="483692" y="34607"/>
                </a:lnTo>
                <a:lnTo>
                  <a:pt x="484098" y="34861"/>
                </a:lnTo>
                <a:lnTo>
                  <a:pt x="488137" y="37553"/>
                </a:lnTo>
                <a:lnTo>
                  <a:pt x="489521" y="39179"/>
                </a:lnTo>
                <a:lnTo>
                  <a:pt x="489424" y="41986"/>
                </a:lnTo>
                <a:lnTo>
                  <a:pt x="489178" y="42633"/>
                </a:lnTo>
                <a:lnTo>
                  <a:pt x="487806" y="43929"/>
                </a:lnTo>
                <a:lnTo>
                  <a:pt x="486854" y="44246"/>
                </a:lnTo>
                <a:lnTo>
                  <a:pt x="497503" y="44246"/>
                </a:lnTo>
                <a:lnTo>
                  <a:pt x="497692" y="43789"/>
                </a:lnTo>
                <a:lnTo>
                  <a:pt x="497776" y="36118"/>
                </a:lnTo>
                <a:lnTo>
                  <a:pt x="494652" y="31991"/>
                </a:lnTo>
                <a:lnTo>
                  <a:pt x="488391" y="27863"/>
                </a:lnTo>
                <a:lnTo>
                  <a:pt x="484428" y="25209"/>
                </a:lnTo>
                <a:lnTo>
                  <a:pt x="483158" y="24180"/>
                </a:lnTo>
                <a:lnTo>
                  <a:pt x="482015" y="22720"/>
                </a:lnTo>
                <a:lnTo>
                  <a:pt x="481723" y="21894"/>
                </a:lnTo>
                <a:lnTo>
                  <a:pt x="481786" y="19862"/>
                </a:lnTo>
                <a:lnTo>
                  <a:pt x="482041" y="19240"/>
                </a:lnTo>
                <a:lnTo>
                  <a:pt x="483349" y="18059"/>
                </a:lnTo>
                <a:lnTo>
                  <a:pt x="484200" y="17767"/>
                </a:lnTo>
                <a:lnTo>
                  <a:pt x="496756" y="17767"/>
                </a:lnTo>
                <a:lnTo>
                  <a:pt x="496239" y="16167"/>
                </a:lnTo>
                <a:lnTo>
                  <a:pt x="492442" y="12318"/>
                </a:lnTo>
                <a:lnTo>
                  <a:pt x="489623" y="11353"/>
                </a:lnTo>
                <a:close/>
              </a:path>
              <a:path w="704215" h="62230">
                <a:moveTo>
                  <a:pt x="496756" y="17767"/>
                </a:moveTo>
                <a:lnTo>
                  <a:pt x="486765" y="17767"/>
                </a:lnTo>
                <a:lnTo>
                  <a:pt x="487857" y="18186"/>
                </a:lnTo>
                <a:lnTo>
                  <a:pt x="489242" y="19862"/>
                </a:lnTo>
                <a:lnTo>
                  <a:pt x="489584" y="21183"/>
                </a:lnTo>
                <a:lnTo>
                  <a:pt x="489584" y="23774"/>
                </a:lnTo>
                <a:lnTo>
                  <a:pt x="497179" y="23774"/>
                </a:lnTo>
                <a:lnTo>
                  <a:pt x="497179" y="19075"/>
                </a:lnTo>
                <a:lnTo>
                  <a:pt x="496756" y="17767"/>
                </a:lnTo>
                <a:close/>
              </a:path>
              <a:path w="704215" h="62230">
                <a:moveTo>
                  <a:pt x="520890" y="11353"/>
                </a:moveTo>
                <a:lnTo>
                  <a:pt x="511111" y="11353"/>
                </a:lnTo>
                <a:lnTo>
                  <a:pt x="507707" y="12750"/>
                </a:lnTo>
                <a:lnTo>
                  <a:pt x="503821" y="18351"/>
                </a:lnTo>
                <a:lnTo>
                  <a:pt x="502856" y="23494"/>
                </a:lnTo>
                <a:lnTo>
                  <a:pt x="502856" y="38544"/>
                </a:lnTo>
                <a:lnTo>
                  <a:pt x="503821" y="43700"/>
                </a:lnTo>
                <a:lnTo>
                  <a:pt x="507707" y="49263"/>
                </a:lnTo>
                <a:lnTo>
                  <a:pt x="511111" y="50647"/>
                </a:lnTo>
                <a:lnTo>
                  <a:pt x="520890" y="50647"/>
                </a:lnTo>
                <a:lnTo>
                  <a:pt x="524306" y="49263"/>
                </a:lnTo>
                <a:lnTo>
                  <a:pt x="527941" y="44043"/>
                </a:lnTo>
                <a:lnTo>
                  <a:pt x="514273" y="44043"/>
                </a:lnTo>
                <a:lnTo>
                  <a:pt x="513156" y="43395"/>
                </a:lnTo>
                <a:lnTo>
                  <a:pt x="512000" y="40817"/>
                </a:lnTo>
                <a:lnTo>
                  <a:pt x="511812" y="38544"/>
                </a:lnTo>
                <a:lnTo>
                  <a:pt x="511727" y="23494"/>
                </a:lnTo>
                <a:lnTo>
                  <a:pt x="512013" y="20904"/>
                </a:lnTo>
                <a:lnTo>
                  <a:pt x="513232" y="18605"/>
                </a:lnTo>
                <a:lnTo>
                  <a:pt x="514362" y="18021"/>
                </a:lnTo>
                <a:lnTo>
                  <a:pt x="527951" y="18021"/>
                </a:lnTo>
                <a:lnTo>
                  <a:pt x="524306" y="12750"/>
                </a:lnTo>
                <a:lnTo>
                  <a:pt x="520890" y="11353"/>
                </a:lnTo>
                <a:close/>
              </a:path>
              <a:path w="704215" h="62230">
                <a:moveTo>
                  <a:pt x="527951" y="18021"/>
                </a:moveTo>
                <a:lnTo>
                  <a:pt x="517639" y="18021"/>
                </a:lnTo>
                <a:lnTo>
                  <a:pt x="518769" y="18656"/>
                </a:lnTo>
                <a:lnTo>
                  <a:pt x="519988" y="21170"/>
                </a:lnTo>
                <a:lnTo>
                  <a:pt x="520220" y="23494"/>
                </a:lnTo>
                <a:lnTo>
                  <a:pt x="520229" y="38544"/>
                </a:lnTo>
                <a:lnTo>
                  <a:pt x="520001" y="41008"/>
                </a:lnTo>
                <a:lnTo>
                  <a:pt x="518794" y="43446"/>
                </a:lnTo>
                <a:lnTo>
                  <a:pt x="517639" y="44043"/>
                </a:lnTo>
                <a:lnTo>
                  <a:pt x="527941" y="44043"/>
                </a:lnTo>
                <a:lnTo>
                  <a:pt x="528180" y="43700"/>
                </a:lnTo>
                <a:lnTo>
                  <a:pt x="529145" y="38544"/>
                </a:lnTo>
                <a:lnTo>
                  <a:pt x="529145" y="23494"/>
                </a:lnTo>
                <a:lnTo>
                  <a:pt x="528180" y="18351"/>
                </a:lnTo>
                <a:lnTo>
                  <a:pt x="527951" y="18021"/>
                </a:lnTo>
                <a:close/>
              </a:path>
              <a:path w="704215" h="62230">
                <a:moveTo>
                  <a:pt x="544067" y="0"/>
                </a:moveTo>
                <a:lnTo>
                  <a:pt x="535482" y="0"/>
                </a:lnTo>
                <a:lnTo>
                  <a:pt x="535482" y="49656"/>
                </a:lnTo>
                <a:lnTo>
                  <a:pt x="544067" y="49656"/>
                </a:lnTo>
                <a:lnTo>
                  <a:pt x="544067" y="0"/>
                </a:lnTo>
                <a:close/>
              </a:path>
              <a:path w="704215" h="62230">
                <a:moveTo>
                  <a:pt x="559727" y="12344"/>
                </a:moveTo>
                <a:lnTo>
                  <a:pt x="551408" y="12344"/>
                </a:lnTo>
                <a:lnTo>
                  <a:pt x="551408" y="44589"/>
                </a:lnTo>
                <a:lnTo>
                  <a:pt x="552119" y="46812"/>
                </a:lnTo>
                <a:lnTo>
                  <a:pt x="554964" y="49885"/>
                </a:lnTo>
                <a:lnTo>
                  <a:pt x="557021" y="50647"/>
                </a:lnTo>
                <a:lnTo>
                  <a:pt x="561441" y="50647"/>
                </a:lnTo>
                <a:lnTo>
                  <a:pt x="562952" y="50253"/>
                </a:lnTo>
                <a:lnTo>
                  <a:pt x="565594" y="48666"/>
                </a:lnTo>
                <a:lnTo>
                  <a:pt x="566699" y="47497"/>
                </a:lnTo>
                <a:lnTo>
                  <a:pt x="567588" y="45961"/>
                </a:lnTo>
                <a:lnTo>
                  <a:pt x="576046" y="45961"/>
                </a:lnTo>
                <a:lnTo>
                  <a:pt x="576046" y="43256"/>
                </a:lnTo>
                <a:lnTo>
                  <a:pt x="562076" y="43256"/>
                </a:lnTo>
                <a:lnTo>
                  <a:pt x="561124" y="42773"/>
                </a:lnTo>
                <a:lnTo>
                  <a:pt x="560006" y="40906"/>
                </a:lnTo>
                <a:lnTo>
                  <a:pt x="559727" y="39217"/>
                </a:lnTo>
                <a:lnTo>
                  <a:pt x="559727" y="12344"/>
                </a:lnTo>
                <a:close/>
              </a:path>
              <a:path w="704215" h="62230">
                <a:moveTo>
                  <a:pt x="576046" y="45961"/>
                </a:moveTo>
                <a:lnTo>
                  <a:pt x="567588" y="45961"/>
                </a:lnTo>
                <a:lnTo>
                  <a:pt x="567588" y="49656"/>
                </a:lnTo>
                <a:lnTo>
                  <a:pt x="576046" y="49656"/>
                </a:lnTo>
                <a:lnTo>
                  <a:pt x="576046" y="45961"/>
                </a:lnTo>
                <a:close/>
              </a:path>
              <a:path w="704215" h="62230">
                <a:moveTo>
                  <a:pt x="576046" y="12344"/>
                </a:moveTo>
                <a:lnTo>
                  <a:pt x="567397" y="12344"/>
                </a:lnTo>
                <a:lnTo>
                  <a:pt x="567333" y="39217"/>
                </a:lnTo>
                <a:lnTo>
                  <a:pt x="567093" y="40678"/>
                </a:lnTo>
                <a:lnTo>
                  <a:pt x="565911" y="42735"/>
                </a:lnTo>
                <a:lnTo>
                  <a:pt x="564883" y="43256"/>
                </a:lnTo>
                <a:lnTo>
                  <a:pt x="576046" y="43256"/>
                </a:lnTo>
                <a:lnTo>
                  <a:pt x="576046" y="12344"/>
                </a:lnTo>
                <a:close/>
              </a:path>
              <a:path w="704215" h="62230">
                <a:moveTo>
                  <a:pt x="592607" y="18757"/>
                </a:moveTo>
                <a:lnTo>
                  <a:pt x="583958" y="18757"/>
                </a:lnTo>
                <a:lnTo>
                  <a:pt x="583958" y="44742"/>
                </a:lnTo>
                <a:lnTo>
                  <a:pt x="584492" y="47116"/>
                </a:lnTo>
                <a:lnTo>
                  <a:pt x="586663" y="49415"/>
                </a:lnTo>
                <a:lnTo>
                  <a:pt x="588670" y="49987"/>
                </a:lnTo>
                <a:lnTo>
                  <a:pt x="592556" y="49974"/>
                </a:lnTo>
                <a:lnTo>
                  <a:pt x="593953" y="49885"/>
                </a:lnTo>
                <a:lnTo>
                  <a:pt x="596176" y="49656"/>
                </a:lnTo>
                <a:lnTo>
                  <a:pt x="596176" y="42989"/>
                </a:lnTo>
                <a:lnTo>
                  <a:pt x="594232" y="42989"/>
                </a:lnTo>
                <a:lnTo>
                  <a:pt x="593547" y="42722"/>
                </a:lnTo>
                <a:lnTo>
                  <a:pt x="592797" y="41643"/>
                </a:lnTo>
                <a:lnTo>
                  <a:pt x="592607" y="40373"/>
                </a:lnTo>
                <a:lnTo>
                  <a:pt x="592607" y="18757"/>
                </a:lnTo>
                <a:close/>
              </a:path>
              <a:path w="704215" h="62230">
                <a:moveTo>
                  <a:pt x="596176" y="42951"/>
                </a:moveTo>
                <a:lnTo>
                  <a:pt x="594232" y="42989"/>
                </a:lnTo>
                <a:lnTo>
                  <a:pt x="596176" y="42989"/>
                </a:lnTo>
                <a:close/>
              </a:path>
              <a:path w="704215" h="62230">
                <a:moveTo>
                  <a:pt x="596176" y="12344"/>
                </a:moveTo>
                <a:lnTo>
                  <a:pt x="580593" y="12344"/>
                </a:lnTo>
                <a:lnTo>
                  <a:pt x="580593" y="18757"/>
                </a:lnTo>
                <a:lnTo>
                  <a:pt x="596176" y="18757"/>
                </a:lnTo>
                <a:lnTo>
                  <a:pt x="596176" y="12344"/>
                </a:lnTo>
                <a:close/>
              </a:path>
              <a:path w="704215" h="62230">
                <a:moveTo>
                  <a:pt x="592607" y="2184"/>
                </a:moveTo>
                <a:lnTo>
                  <a:pt x="583958" y="2184"/>
                </a:lnTo>
                <a:lnTo>
                  <a:pt x="583958" y="12344"/>
                </a:lnTo>
                <a:lnTo>
                  <a:pt x="592607" y="12344"/>
                </a:lnTo>
                <a:lnTo>
                  <a:pt x="592607" y="2184"/>
                </a:lnTo>
                <a:close/>
              </a:path>
              <a:path w="704215" h="62230">
                <a:moveTo>
                  <a:pt x="609980" y="0"/>
                </a:moveTo>
                <a:lnTo>
                  <a:pt x="601395" y="0"/>
                </a:lnTo>
                <a:lnTo>
                  <a:pt x="601395" y="7721"/>
                </a:lnTo>
                <a:lnTo>
                  <a:pt x="609980" y="7721"/>
                </a:lnTo>
                <a:lnTo>
                  <a:pt x="609980" y="0"/>
                </a:lnTo>
                <a:close/>
              </a:path>
              <a:path w="704215" h="62230">
                <a:moveTo>
                  <a:pt x="609980" y="12344"/>
                </a:moveTo>
                <a:lnTo>
                  <a:pt x="601395" y="12344"/>
                </a:lnTo>
                <a:lnTo>
                  <a:pt x="601395" y="49656"/>
                </a:lnTo>
                <a:lnTo>
                  <a:pt x="609980" y="49656"/>
                </a:lnTo>
                <a:lnTo>
                  <a:pt x="609980" y="12344"/>
                </a:lnTo>
                <a:close/>
              </a:path>
              <a:path w="704215" h="62230">
                <a:moveTo>
                  <a:pt x="634352" y="11353"/>
                </a:moveTo>
                <a:lnTo>
                  <a:pt x="624573" y="11353"/>
                </a:lnTo>
                <a:lnTo>
                  <a:pt x="621169" y="12750"/>
                </a:lnTo>
                <a:lnTo>
                  <a:pt x="617296" y="18351"/>
                </a:lnTo>
                <a:lnTo>
                  <a:pt x="616330" y="23494"/>
                </a:lnTo>
                <a:lnTo>
                  <a:pt x="616330" y="38544"/>
                </a:lnTo>
                <a:lnTo>
                  <a:pt x="617296" y="43700"/>
                </a:lnTo>
                <a:lnTo>
                  <a:pt x="621169" y="49263"/>
                </a:lnTo>
                <a:lnTo>
                  <a:pt x="624573" y="50647"/>
                </a:lnTo>
                <a:lnTo>
                  <a:pt x="634352" y="50647"/>
                </a:lnTo>
                <a:lnTo>
                  <a:pt x="637768" y="49263"/>
                </a:lnTo>
                <a:lnTo>
                  <a:pt x="641403" y="44043"/>
                </a:lnTo>
                <a:lnTo>
                  <a:pt x="627748" y="44043"/>
                </a:lnTo>
                <a:lnTo>
                  <a:pt x="626617" y="43395"/>
                </a:lnTo>
                <a:lnTo>
                  <a:pt x="625462" y="40817"/>
                </a:lnTo>
                <a:lnTo>
                  <a:pt x="625282" y="38544"/>
                </a:lnTo>
                <a:lnTo>
                  <a:pt x="625202" y="23494"/>
                </a:lnTo>
                <a:lnTo>
                  <a:pt x="625487" y="20904"/>
                </a:lnTo>
                <a:lnTo>
                  <a:pt x="626706" y="18605"/>
                </a:lnTo>
                <a:lnTo>
                  <a:pt x="627824" y="18021"/>
                </a:lnTo>
                <a:lnTo>
                  <a:pt x="641413" y="18021"/>
                </a:lnTo>
                <a:lnTo>
                  <a:pt x="637768" y="12750"/>
                </a:lnTo>
                <a:lnTo>
                  <a:pt x="634352" y="11353"/>
                </a:lnTo>
                <a:close/>
              </a:path>
              <a:path w="704215" h="62230">
                <a:moveTo>
                  <a:pt x="641413" y="18021"/>
                </a:moveTo>
                <a:lnTo>
                  <a:pt x="631113" y="18021"/>
                </a:lnTo>
                <a:lnTo>
                  <a:pt x="632231" y="18656"/>
                </a:lnTo>
                <a:lnTo>
                  <a:pt x="633450" y="21170"/>
                </a:lnTo>
                <a:lnTo>
                  <a:pt x="633691" y="23494"/>
                </a:lnTo>
                <a:lnTo>
                  <a:pt x="633701" y="38544"/>
                </a:lnTo>
                <a:lnTo>
                  <a:pt x="633463" y="41008"/>
                </a:lnTo>
                <a:lnTo>
                  <a:pt x="632269" y="43446"/>
                </a:lnTo>
                <a:lnTo>
                  <a:pt x="631113" y="44043"/>
                </a:lnTo>
                <a:lnTo>
                  <a:pt x="641403" y="44043"/>
                </a:lnTo>
                <a:lnTo>
                  <a:pt x="641642" y="43700"/>
                </a:lnTo>
                <a:lnTo>
                  <a:pt x="642607" y="38544"/>
                </a:lnTo>
                <a:lnTo>
                  <a:pt x="642607" y="23494"/>
                </a:lnTo>
                <a:lnTo>
                  <a:pt x="641642" y="18351"/>
                </a:lnTo>
                <a:lnTo>
                  <a:pt x="641413" y="18021"/>
                </a:lnTo>
                <a:close/>
              </a:path>
              <a:path w="704215" h="62230">
                <a:moveTo>
                  <a:pt x="657466" y="12344"/>
                </a:moveTo>
                <a:lnTo>
                  <a:pt x="649020" y="12344"/>
                </a:lnTo>
                <a:lnTo>
                  <a:pt x="649020" y="49656"/>
                </a:lnTo>
                <a:lnTo>
                  <a:pt x="657669" y="49656"/>
                </a:lnTo>
                <a:lnTo>
                  <a:pt x="657669" y="23291"/>
                </a:lnTo>
                <a:lnTo>
                  <a:pt x="657974" y="21424"/>
                </a:lnTo>
                <a:lnTo>
                  <a:pt x="659218" y="19240"/>
                </a:lnTo>
                <a:lnTo>
                  <a:pt x="660260" y="18694"/>
                </a:lnTo>
                <a:lnTo>
                  <a:pt x="673646" y="18694"/>
                </a:lnTo>
                <a:lnTo>
                  <a:pt x="673646" y="17449"/>
                </a:lnTo>
                <a:lnTo>
                  <a:pt x="673223" y="16128"/>
                </a:lnTo>
                <a:lnTo>
                  <a:pt x="657466" y="16128"/>
                </a:lnTo>
                <a:lnTo>
                  <a:pt x="657466" y="12344"/>
                </a:lnTo>
                <a:close/>
              </a:path>
              <a:path w="704215" h="62230">
                <a:moveTo>
                  <a:pt x="673646" y="18694"/>
                </a:moveTo>
                <a:lnTo>
                  <a:pt x="662990" y="18694"/>
                </a:lnTo>
                <a:lnTo>
                  <a:pt x="663930" y="19126"/>
                </a:lnTo>
                <a:lnTo>
                  <a:pt x="665048" y="20904"/>
                </a:lnTo>
                <a:lnTo>
                  <a:pt x="665327" y="22466"/>
                </a:lnTo>
                <a:lnTo>
                  <a:pt x="665327" y="49656"/>
                </a:lnTo>
                <a:lnTo>
                  <a:pt x="673646" y="49656"/>
                </a:lnTo>
                <a:lnTo>
                  <a:pt x="673646" y="18694"/>
                </a:lnTo>
                <a:close/>
              </a:path>
              <a:path w="704215" h="62230">
                <a:moveTo>
                  <a:pt x="667981" y="11353"/>
                </a:moveTo>
                <a:lnTo>
                  <a:pt x="663600" y="11353"/>
                </a:lnTo>
                <a:lnTo>
                  <a:pt x="662101" y="11760"/>
                </a:lnTo>
                <a:lnTo>
                  <a:pt x="659485" y="13373"/>
                </a:lnTo>
                <a:lnTo>
                  <a:pt x="658367" y="14554"/>
                </a:lnTo>
                <a:lnTo>
                  <a:pt x="657466" y="16128"/>
                </a:lnTo>
                <a:lnTo>
                  <a:pt x="673223" y="16128"/>
                </a:lnTo>
                <a:lnTo>
                  <a:pt x="672934" y="15227"/>
                </a:lnTo>
                <a:lnTo>
                  <a:pt x="670051" y="12128"/>
                </a:lnTo>
                <a:lnTo>
                  <a:pt x="667981" y="11353"/>
                </a:lnTo>
                <a:close/>
              </a:path>
              <a:path w="704215" h="62230">
                <a:moveTo>
                  <a:pt x="687514" y="37249"/>
                </a:moveTo>
                <a:lnTo>
                  <a:pt x="679716" y="37249"/>
                </a:lnTo>
                <a:lnTo>
                  <a:pt x="679653" y="42798"/>
                </a:lnTo>
                <a:lnTo>
                  <a:pt x="680618" y="45821"/>
                </a:lnTo>
                <a:lnTo>
                  <a:pt x="684517" y="49682"/>
                </a:lnTo>
                <a:lnTo>
                  <a:pt x="687539" y="50647"/>
                </a:lnTo>
                <a:lnTo>
                  <a:pt x="695578" y="50647"/>
                </a:lnTo>
                <a:lnTo>
                  <a:pt x="698588" y="49745"/>
                </a:lnTo>
                <a:lnTo>
                  <a:pt x="702830" y="46139"/>
                </a:lnTo>
                <a:lnTo>
                  <a:pt x="703612" y="44246"/>
                </a:lnTo>
                <a:lnTo>
                  <a:pt x="690232" y="44246"/>
                </a:lnTo>
                <a:lnTo>
                  <a:pt x="689152" y="43789"/>
                </a:lnTo>
                <a:lnTo>
                  <a:pt x="687831" y="41986"/>
                </a:lnTo>
                <a:lnTo>
                  <a:pt x="687514" y="40462"/>
                </a:lnTo>
                <a:lnTo>
                  <a:pt x="687514" y="37249"/>
                </a:lnTo>
                <a:close/>
              </a:path>
              <a:path w="704215" h="62230">
                <a:moveTo>
                  <a:pt x="695731" y="11353"/>
                </a:moveTo>
                <a:lnTo>
                  <a:pt x="688022" y="11353"/>
                </a:lnTo>
                <a:lnTo>
                  <a:pt x="685037" y="12230"/>
                </a:lnTo>
                <a:lnTo>
                  <a:pt x="680935" y="15709"/>
                </a:lnTo>
                <a:lnTo>
                  <a:pt x="679991" y="18059"/>
                </a:lnTo>
                <a:lnTo>
                  <a:pt x="679919" y="25704"/>
                </a:lnTo>
                <a:lnTo>
                  <a:pt x="683082" y="29971"/>
                </a:lnTo>
                <a:lnTo>
                  <a:pt x="689419" y="34315"/>
                </a:lnTo>
                <a:lnTo>
                  <a:pt x="689800" y="34607"/>
                </a:lnTo>
                <a:lnTo>
                  <a:pt x="690206" y="34861"/>
                </a:lnTo>
                <a:lnTo>
                  <a:pt x="694245" y="37553"/>
                </a:lnTo>
                <a:lnTo>
                  <a:pt x="695629" y="39179"/>
                </a:lnTo>
                <a:lnTo>
                  <a:pt x="695533" y="41986"/>
                </a:lnTo>
                <a:lnTo>
                  <a:pt x="695286" y="42633"/>
                </a:lnTo>
                <a:lnTo>
                  <a:pt x="693915" y="43929"/>
                </a:lnTo>
                <a:lnTo>
                  <a:pt x="692962" y="44246"/>
                </a:lnTo>
                <a:lnTo>
                  <a:pt x="703612" y="44246"/>
                </a:lnTo>
                <a:lnTo>
                  <a:pt x="703800" y="43789"/>
                </a:lnTo>
                <a:lnTo>
                  <a:pt x="703884" y="36118"/>
                </a:lnTo>
                <a:lnTo>
                  <a:pt x="700760" y="31991"/>
                </a:lnTo>
                <a:lnTo>
                  <a:pt x="694499" y="27863"/>
                </a:lnTo>
                <a:lnTo>
                  <a:pt x="690549" y="25209"/>
                </a:lnTo>
                <a:lnTo>
                  <a:pt x="689267" y="24180"/>
                </a:lnTo>
                <a:lnTo>
                  <a:pt x="688124" y="22720"/>
                </a:lnTo>
                <a:lnTo>
                  <a:pt x="687831" y="21894"/>
                </a:lnTo>
                <a:lnTo>
                  <a:pt x="687896" y="19862"/>
                </a:lnTo>
                <a:lnTo>
                  <a:pt x="688162" y="19240"/>
                </a:lnTo>
                <a:lnTo>
                  <a:pt x="689457" y="18059"/>
                </a:lnTo>
                <a:lnTo>
                  <a:pt x="690321" y="17767"/>
                </a:lnTo>
                <a:lnTo>
                  <a:pt x="702865" y="17767"/>
                </a:lnTo>
                <a:lnTo>
                  <a:pt x="702348" y="16167"/>
                </a:lnTo>
                <a:lnTo>
                  <a:pt x="698563" y="12318"/>
                </a:lnTo>
                <a:lnTo>
                  <a:pt x="695731" y="11353"/>
                </a:lnTo>
                <a:close/>
              </a:path>
              <a:path w="704215" h="62230">
                <a:moveTo>
                  <a:pt x="702865" y="17767"/>
                </a:moveTo>
                <a:lnTo>
                  <a:pt x="692886" y="17767"/>
                </a:lnTo>
                <a:lnTo>
                  <a:pt x="693966" y="18186"/>
                </a:lnTo>
                <a:lnTo>
                  <a:pt x="695350" y="19862"/>
                </a:lnTo>
                <a:lnTo>
                  <a:pt x="695693" y="21183"/>
                </a:lnTo>
                <a:lnTo>
                  <a:pt x="695693" y="23774"/>
                </a:lnTo>
                <a:lnTo>
                  <a:pt x="703287" y="23774"/>
                </a:lnTo>
                <a:lnTo>
                  <a:pt x="703287" y="19075"/>
                </a:lnTo>
                <a:lnTo>
                  <a:pt x="702865" y="1776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2" name="object 62"/>
          <p:cNvSpPr/>
          <p:nvPr/>
        </p:nvSpPr>
        <p:spPr>
          <a:xfrm>
            <a:off x="11867814" y="3280194"/>
            <a:ext cx="222972" cy="53689"/>
          </a:xfrm>
          <a:custGeom>
            <a:avLst/>
            <a:gdLst/>
            <a:ahLst/>
            <a:cxnLst/>
            <a:rect l="l" t="t" r="r" b="b"/>
            <a:pathLst>
              <a:path w="258444" h="62230">
                <a:moveTo>
                  <a:pt x="8585" y="0"/>
                </a:moveTo>
                <a:lnTo>
                  <a:pt x="0" y="0"/>
                </a:lnTo>
                <a:lnTo>
                  <a:pt x="0" y="7721"/>
                </a:lnTo>
                <a:lnTo>
                  <a:pt x="8585" y="7721"/>
                </a:lnTo>
                <a:lnTo>
                  <a:pt x="8585" y="0"/>
                </a:lnTo>
                <a:close/>
              </a:path>
              <a:path w="258444" h="62230">
                <a:moveTo>
                  <a:pt x="8585" y="12344"/>
                </a:moveTo>
                <a:lnTo>
                  <a:pt x="0" y="12344"/>
                </a:lnTo>
                <a:lnTo>
                  <a:pt x="0" y="49656"/>
                </a:lnTo>
                <a:lnTo>
                  <a:pt x="8585" y="49656"/>
                </a:lnTo>
                <a:lnTo>
                  <a:pt x="8585" y="12344"/>
                </a:lnTo>
                <a:close/>
              </a:path>
              <a:path w="258444" h="62230">
                <a:moveTo>
                  <a:pt x="24511" y="12344"/>
                </a:moveTo>
                <a:lnTo>
                  <a:pt x="16065" y="12344"/>
                </a:lnTo>
                <a:lnTo>
                  <a:pt x="16065" y="49656"/>
                </a:lnTo>
                <a:lnTo>
                  <a:pt x="24714" y="49656"/>
                </a:lnTo>
                <a:lnTo>
                  <a:pt x="24714" y="23279"/>
                </a:lnTo>
                <a:lnTo>
                  <a:pt x="25019" y="21424"/>
                </a:lnTo>
                <a:lnTo>
                  <a:pt x="26263" y="19227"/>
                </a:lnTo>
                <a:lnTo>
                  <a:pt x="27305" y="18681"/>
                </a:lnTo>
                <a:lnTo>
                  <a:pt x="40690" y="18681"/>
                </a:lnTo>
                <a:lnTo>
                  <a:pt x="40690" y="17449"/>
                </a:lnTo>
                <a:lnTo>
                  <a:pt x="40268" y="16128"/>
                </a:lnTo>
                <a:lnTo>
                  <a:pt x="24511" y="16128"/>
                </a:lnTo>
                <a:lnTo>
                  <a:pt x="24511" y="12344"/>
                </a:lnTo>
                <a:close/>
              </a:path>
              <a:path w="258444" h="62230">
                <a:moveTo>
                  <a:pt x="40690" y="18681"/>
                </a:moveTo>
                <a:lnTo>
                  <a:pt x="30035" y="18681"/>
                </a:lnTo>
                <a:lnTo>
                  <a:pt x="30975" y="19126"/>
                </a:lnTo>
                <a:lnTo>
                  <a:pt x="32092" y="20904"/>
                </a:lnTo>
                <a:lnTo>
                  <a:pt x="32372" y="22453"/>
                </a:lnTo>
                <a:lnTo>
                  <a:pt x="32372" y="49656"/>
                </a:lnTo>
                <a:lnTo>
                  <a:pt x="40690" y="49656"/>
                </a:lnTo>
                <a:lnTo>
                  <a:pt x="40690" y="18681"/>
                </a:lnTo>
                <a:close/>
              </a:path>
              <a:path w="258444" h="62230">
                <a:moveTo>
                  <a:pt x="35026" y="11353"/>
                </a:moveTo>
                <a:lnTo>
                  <a:pt x="30645" y="11353"/>
                </a:lnTo>
                <a:lnTo>
                  <a:pt x="29146" y="11760"/>
                </a:lnTo>
                <a:lnTo>
                  <a:pt x="26530" y="13373"/>
                </a:lnTo>
                <a:lnTo>
                  <a:pt x="25412" y="14554"/>
                </a:lnTo>
                <a:lnTo>
                  <a:pt x="24511" y="16128"/>
                </a:lnTo>
                <a:lnTo>
                  <a:pt x="40268" y="16128"/>
                </a:lnTo>
                <a:lnTo>
                  <a:pt x="39979" y="15227"/>
                </a:lnTo>
                <a:lnTo>
                  <a:pt x="37096" y="12128"/>
                </a:lnTo>
                <a:lnTo>
                  <a:pt x="35026" y="11353"/>
                </a:lnTo>
                <a:close/>
              </a:path>
              <a:path w="258444" h="62230">
                <a:moveTo>
                  <a:pt x="57188" y="18745"/>
                </a:moveTo>
                <a:lnTo>
                  <a:pt x="48539" y="18745"/>
                </a:lnTo>
                <a:lnTo>
                  <a:pt x="48539" y="44742"/>
                </a:lnTo>
                <a:lnTo>
                  <a:pt x="49085" y="47116"/>
                </a:lnTo>
                <a:lnTo>
                  <a:pt x="50177" y="48259"/>
                </a:lnTo>
                <a:lnTo>
                  <a:pt x="51244" y="49415"/>
                </a:lnTo>
                <a:lnTo>
                  <a:pt x="53251" y="49987"/>
                </a:lnTo>
                <a:lnTo>
                  <a:pt x="56578" y="49987"/>
                </a:lnTo>
                <a:lnTo>
                  <a:pt x="57848" y="49923"/>
                </a:lnTo>
                <a:lnTo>
                  <a:pt x="60756" y="49656"/>
                </a:lnTo>
                <a:lnTo>
                  <a:pt x="60756" y="42989"/>
                </a:lnTo>
                <a:lnTo>
                  <a:pt x="58826" y="42989"/>
                </a:lnTo>
                <a:lnTo>
                  <a:pt x="58127" y="42722"/>
                </a:lnTo>
                <a:lnTo>
                  <a:pt x="57378" y="41643"/>
                </a:lnTo>
                <a:lnTo>
                  <a:pt x="57188" y="40360"/>
                </a:lnTo>
                <a:lnTo>
                  <a:pt x="57188" y="18745"/>
                </a:lnTo>
                <a:close/>
              </a:path>
              <a:path w="258444" h="62230">
                <a:moveTo>
                  <a:pt x="60756" y="42951"/>
                </a:moveTo>
                <a:lnTo>
                  <a:pt x="58826" y="42989"/>
                </a:lnTo>
                <a:lnTo>
                  <a:pt x="60756" y="42989"/>
                </a:lnTo>
                <a:close/>
              </a:path>
              <a:path w="258444" h="62230">
                <a:moveTo>
                  <a:pt x="60756" y="12344"/>
                </a:moveTo>
                <a:lnTo>
                  <a:pt x="45173" y="12344"/>
                </a:lnTo>
                <a:lnTo>
                  <a:pt x="45173" y="18745"/>
                </a:lnTo>
                <a:lnTo>
                  <a:pt x="60756" y="18745"/>
                </a:lnTo>
                <a:lnTo>
                  <a:pt x="60756" y="12344"/>
                </a:lnTo>
                <a:close/>
              </a:path>
              <a:path w="258444" h="62230">
                <a:moveTo>
                  <a:pt x="57188" y="2171"/>
                </a:moveTo>
                <a:lnTo>
                  <a:pt x="48539" y="2171"/>
                </a:lnTo>
                <a:lnTo>
                  <a:pt x="48539" y="12344"/>
                </a:lnTo>
                <a:lnTo>
                  <a:pt x="57188" y="12344"/>
                </a:lnTo>
                <a:lnTo>
                  <a:pt x="57188" y="2171"/>
                </a:lnTo>
                <a:close/>
              </a:path>
              <a:path w="258444" h="62230">
                <a:moveTo>
                  <a:pt x="80505" y="11353"/>
                </a:moveTo>
                <a:lnTo>
                  <a:pt x="75819" y="11353"/>
                </a:lnTo>
                <a:lnTo>
                  <a:pt x="73761" y="11683"/>
                </a:lnTo>
                <a:lnTo>
                  <a:pt x="65068" y="36842"/>
                </a:lnTo>
                <a:lnTo>
                  <a:pt x="65227" y="39433"/>
                </a:lnTo>
                <a:lnTo>
                  <a:pt x="75666" y="50647"/>
                </a:lnTo>
                <a:lnTo>
                  <a:pt x="82384" y="50647"/>
                </a:lnTo>
                <a:lnTo>
                  <a:pt x="85598" y="49656"/>
                </a:lnTo>
                <a:lnTo>
                  <a:pt x="89662" y="45669"/>
                </a:lnTo>
                <a:lnTo>
                  <a:pt x="90151" y="44170"/>
                </a:lnTo>
                <a:lnTo>
                  <a:pt x="76568" y="44170"/>
                </a:lnTo>
                <a:lnTo>
                  <a:pt x="75450" y="43472"/>
                </a:lnTo>
                <a:lnTo>
                  <a:pt x="74129" y="40627"/>
                </a:lnTo>
                <a:lnTo>
                  <a:pt x="73799" y="38150"/>
                </a:lnTo>
                <a:lnTo>
                  <a:pt x="73901" y="32219"/>
                </a:lnTo>
                <a:lnTo>
                  <a:pt x="90868" y="32219"/>
                </a:lnTo>
                <a:lnTo>
                  <a:pt x="90868" y="26276"/>
                </a:lnTo>
                <a:lnTo>
                  <a:pt x="73799" y="26276"/>
                </a:lnTo>
                <a:lnTo>
                  <a:pt x="73774" y="22009"/>
                </a:lnTo>
                <a:lnTo>
                  <a:pt x="74066" y="20459"/>
                </a:lnTo>
                <a:lnTo>
                  <a:pt x="75349" y="18453"/>
                </a:lnTo>
                <a:lnTo>
                  <a:pt x="76441" y="17957"/>
                </a:lnTo>
                <a:lnTo>
                  <a:pt x="89695" y="17957"/>
                </a:lnTo>
                <a:lnTo>
                  <a:pt x="89217" y="16827"/>
                </a:lnTo>
                <a:lnTo>
                  <a:pt x="88303" y="15582"/>
                </a:lnTo>
                <a:lnTo>
                  <a:pt x="87198" y="14160"/>
                </a:lnTo>
                <a:lnTo>
                  <a:pt x="85826" y="13106"/>
                </a:lnTo>
                <a:lnTo>
                  <a:pt x="82486" y="11709"/>
                </a:lnTo>
                <a:lnTo>
                  <a:pt x="80505" y="11353"/>
                </a:lnTo>
                <a:close/>
              </a:path>
              <a:path w="258444" h="62230">
                <a:moveTo>
                  <a:pt x="90627" y="36842"/>
                </a:moveTo>
                <a:lnTo>
                  <a:pt x="82511" y="36842"/>
                </a:lnTo>
                <a:lnTo>
                  <a:pt x="82511" y="39433"/>
                </a:lnTo>
                <a:lnTo>
                  <a:pt x="82169" y="41287"/>
                </a:lnTo>
                <a:lnTo>
                  <a:pt x="80784" y="43599"/>
                </a:lnTo>
                <a:lnTo>
                  <a:pt x="79679" y="44170"/>
                </a:lnTo>
                <a:lnTo>
                  <a:pt x="90151" y="44170"/>
                </a:lnTo>
                <a:lnTo>
                  <a:pt x="90678" y="42557"/>
                </a:lnTo>
                <a:lnTo>
                  <a:pt x="90627" y="36842"/>
                </a:lnTo>
                <a:close/>
              </a:path>
              <a:path w="258444" h="62230">
                <a:moveTo>
                  <a:pt x="89695" y="17957"/>
                </a:moveTo>
                <a:lnTo>
                  <a:pt x="79565" y="17957"/>
                </a:lnTo>
                <a:lnTo>
                  <a:pt x="80665" y="18453"/>
                </a:lnTo>
                <a:lnTo>
                  <a:pt x="81915" y="20383"/>
                </a:lnTo>
                <a:lnTo>
                  <a:pt x="82197" y="22009"/>
                </a:lnTo>
                <a:lnTo>
                  <a:pt x="82219" y="26276"/>
                </a:lnTo>
                <a:lnTo>
                  <a:pt x="90868" y="26276"/>
                </a:lnTo>
                <a:lnTo>
                  <a:pt x="90848" y="24866"/>
                </a:lnTo>
                <a:lnTo>
                  <a:pt x="90681" y="22212"/>
                </a:lnTo>
                <a:lnTo>
                  <a:pt x="89877" y="18389"/>
                </a:lnTo>
                <a:lnTo>
                  <a:pt x="89695" y="17957"/>
                </a:lnTo>
                <a:close/>
              </a:path>
              <a:path w="258444" h="62230">
                <a:moveTo>
                  <a:pt x="105727" y="53746"/>
                </a:moveTo>
                <a:lnTo>
                  <a:pt x="97218" y="53746"/>
                </a:lnTo>
                <a:lnTo>
                  <a:pt x="97228" y="54482"/>
                </a:lnTo>
                <a:lnTo>
                  <a:pt x="97353" y="56705"/>
                </a:lnTo>
                <a:lnTo>
                  <a:pt x="98259" y="58597"/>
                </a:lnTo>
                <a:lnTo>
                  <a:pt x="102171" y="61493"/>
                </a:lnTo>
                <a:lnTo>
                  <a:pt x="104990" y="62204"/>
                </a:lnTo>
                <a:lnTo>
                  <a:pt x="111404" y="62204"/>
                </a:lnTo>
                <a:lnTo>
                  <a:pt x="120999" y="56057"/>
                </a:lnTo>
                <a:lnTo>
                  <a:pt x="107975" y="56057"/>
                </a:lnTo>
                <a:lnTo>
                  <a:pt x="107213" y="55867"/>
                </a:lnTo>
                <a:lnTo>
                  <a:pt x="106108" y="55041"/>
                </a:lnTo>
                <a:lnTo>
                  <a:pt x="105803" y="54482"/>
                </a:lnTo>
                <a:lnTo>
                  <a:pt x="105727" y="53746"/>
                </a:lnTo>
                <a:close/>
              </a:path>
              <a:path w="258444" h="62230">
                <a:moveTo>
                  <a:pt x="122047" y="46494"/>
                </a:moveTo>
                <a:lnTo>
                  <a:pt x="113398" y="46494"/>
                </a:lnTo>
                <a:lnTo>
                  <a:pt x="113276" y="52387"/>
                </a:lnTo>
                <a:lnTo>
                  <a:pt x="113055" y="53568"/>
                </a:lnTo>
                <a:lnTo>
                  <a:pt x="111747" y="55575"/>
                </a:lnTo>
                <a:lnTo>
                  <a:pt x="110604" y="56057"/>
                </a:lnTo>
                <a:lnTo>
                  <a:pt x="120999" y="56057"/>
                </a:lnTo>
                <a:lnTo>
                  <a:pt x="121259" y="55410"/>
                </a:lnTo>
                <a:lnTo>
                  <a:pt x="121894" y="52387"/>
                </a:lnTo>
                <a:lnTo>
                  <a:pt x="122005" y="50647"/>
                </a:lnTo>
                <a:lnTo>
                  <a:pt x="122047" y="46494"/>
                </a:lnTo>
                <a:close/>
              </a:path>
              <a:path w="258444" h="62230">
                <a:moveTo>
                  <a:pt x="108102" y="11353"/>
                </a:moveTo>
                <a:lnTo>
                  <a:pt x="102666" y="11353"/>
                </a:lnTo>
                <a:lnTo>
                  <a:pt x="100126" y="12776"/>
                </a:lnTo>
                <a:lnTo>
                  <a:pt x="97161" y="18478"/>
                </a:lnTo>
                <a:lnTo>
                  <a:pt x="96614" y="22212"/>
                </a:lnTo>
                <a:lnTo>
                  <a:pt x="96538" y="39319"/>
                </a:lnTo>
                <a:lnTo>
                  <a:pt x="97155" y="43687"/>
                </a:lnTo>
                <a:lnTo>
                  <a:pt x="100076" y="49263"/>
                </a:lnTo>
                <a:lnTo>
                  <a:pt x="102654" y="50647"/>
                </a:lnTo>
                <a:lnTo>
                  <a:pt x="107962" y="50647"/>
                </a:lnTo>
                <a:lnTo>
                  <a:pt x="109359" y="50304"/>
                </a:lnTo>
                <a:lnTo>
                  <a:pt x="111709" y="48933"/>
                </a:lnTo>
                <a:lnTo>
                  <a:pt x="112661" y="47891"/>
                </a:lnTo>
                <a:lnTo>
                  <a:pt x="113398" y="46494"/>
                </a:lnTo>
                <a:lnTo>
                  <a:pt x="122047" y="46494"/>
                </a:lnTo>
                <a:lnTo>
                  <a:pt x="122047" y="43383"/>
                </a:lnTo>
                <a:lnTo>
                  <a:pt x="107670" y="43383"/>
                </a:lnTo>
                <a:lnTo>
                  <a:pt x="106629" y="42684"/>
                </a:lnTo>
                <a:lnTo>
                  <a:pt x="105486" y="39916"/>
                </a:lnTo>
                <a:lnTo>
                  <a:pt x="105206" y="36690"/>
                </a:lnTo>
                <a:lnTo>
                  <a:pt x="105311" y="24485"/>
                </a:lnTo>
                <a:lnTo>
                  <a:pt x="105486" y="22212"/>
                </a:lnTo>
                <a:lnTo>
                  <a:pt x="106603" y="19227"/>
                </a:lnTo>
                <a:lnTo>
                  <a:pt x="107645" y="18478"/>
                </a:lnTo>
                <a:lnTo>
                  <a:pt x="122047" y="18478"/>
                </a:lnTo>
                <a:lnTo>
                  <a:pt x="122047" y="16255"/>
                </a:lnTo>
                <a:lnTo>
                  <a:pt x="113880" y="16255"/>
                </a:lnTo>
                <a:lnTo>
                  <a:pt x="113169" y="14617"/>
                </a:lnTo>
                <a:lnTo>
                  <a:pt x="112179" y="13398"/>
                </a:lnTo>
                <a:lnTo>
                  <a:pt x="109639" y="11760"/>
                </a:lnTo>
                <a:lnTo>
                  <a:pt x="108102" y="11353"/>
                </a:lnTo>
                <a:close/>
              </a:path>
              <a:path w="258444" h="62230">
                <a:moveTo>
                  <a:pt x="122047" y="18478"/>
                </a:moveTo>
                <a:lnTo>
                  <a:pt x="110896" y="18478"/>
                </a:lnTo>
                <a:lnTo>
                  <a:pt x="112077" y="19138"/>
                </a:lnTo>
                <a:lnTo>
                  <a:pt x="113334" y="21767"/>
                </a:lnTo>
                <a:lnTo>
                  <a:pt x="113552" y="23558"/>
                </a:lnTo>
                <a:lnTo>
                  <a:pt x="113546" y="36690"/>
                </a:lnTo>
                <a:lnTo>
                  <a:pt x="113334" y="39319"/>
                </a:lnTo>
                <a:lnTo>
                  <a:pt x="112077" y="42570"/>
                </a:lnTo>
                <a:lnTo>
                  <a:pt x="110896" y="43383"/>
                </a:lnTo>
                <a:lnTo>
                  <a:pt x="122047" y="43383"/>
                </a:lnTo>
                <a:lnTo>
                  <a:pt x="122047" y="18478"/>
                </a:lnTo>
                <a:close/>
              </a:path>
              <a:path w="258444" h="62230">
                <a:moveTo>
                  <a:pt x="122047" y="12344"/>
                </a:moveTo>
                <a:lnTo>
                  <a:pt x="113880" y="12344"/>
                </a:lnTo>
                <a:lnTo>
                  <a:pt x="113880" y="16255"/>
                </a:lnTo>
                <a:lnTo>
                  <a:pt x="122047" y="16255"/>
                </a:lnTo>
                <a:lnTo>
                  <a:pt x="122047" y="12344"/>
                </a:lnTo>
                <a:close/>
              </a:path>
              <a:path w="258444" h="62230">
                <a:moveTo>
                  <a:pt x="137896" y="12344"/>
                </a:moveTo>
                <a:lnTo>
                  <a:pt x="129628" y="12344"/>
                </a:lnTo>
                <a:lnTo>
                  <a:pt x="129628" y="49656"/>
                </a:lnTo>
                <a:lnTo>
                  <a:pt x="138417" y="49656"/>
                </a:lnTo>
                <a:lnTo>
                  <a:pt x="138417" y="25933"/>
                </a:lnTo>
                <a:lnTo>
                  <a:pt x="138950" y="24460"/>
                </a:lnTo>
                <a:lnTo>
                  <a:pt x="141122" y="22275"/>
                </a:lnTo>
                <a:lnTo>
                  <a:pt x="142595" y="21716"/>
                </a:lnTo>
                <a:lnTo>
                  <a:pt x="146596" y="21716"/>
                </a:lnTo>
                <a:lnTo>
                  <a:pt x="146596" y="18402"/>
                </a:lnTo>
                <a:lnTo>
                  <a:pt x="137896" y="18402"/>
                </a:lnTo>
                <a:lnTo>
                  <a:pt x="137896" y="12344"/>
                </a:lnTo>
                <a:close/>
              </a:path>
              <a:path w="258444" h="62230">
                <a:moveTo>
                  <a:pt x="146596" y="21716"/>
                </a:moveTo>
                <a:lnTo>
                  <a:pt x="144919" y="21716"/>
                </a:lnTo>
                <a:lnTo>
                  <a:pt x="145313" y="21729"/>
                </a:lnTo>
                <a:lnTo>
                  <a:pt x="146278" y="21805"/>
                </a:lnTo>
                <a:lnTo>
                  <a:pt x="146596" y="21856"/>
                </a:lnTo>
                <a:lnTo>
                  <a:pt x="146596" y="21716"/>
                </a:lnTo>
                <a:close/>
              </a:path>
              <a:path w="258444" h="62230">
                <a:moveTo>
                  <a:pt x="146596" y="11353"/>
                </a:moveTo>
                <a:lnTo>
                  <a:pt x="137896" y="18402"/>
                </a:lnTo>
                <a:lnTo>
                  <a:pt x="146596" y="18402"/>
                </a:lnTo>
                <a:lnTo>
                  <a:pt x="146596" y="11353"/>
                </a:lnTo>
                <a:close/>
              </a:path>
              <a:path w="258444" h="62230">
                <a:moveTo>
                  <a:pt x="176225" y="17500"/>
                </a:moveTo>
                <a:lnTo>
                  <a:pt x="165608" y="17500"/>
                </a:lnTo>
                <a:lnTo>
                  <a:pt x="166560" y="17818"/>
                </a:lnTo>
                <a:lnTo>
                  <a:pt x="167868" y="19075"/>
                </a:lnTo>
                <a:lnTo>
                  <a:pt x="168186" y="19989"/>
                </a:lnTo>
                <a:lnTo>
                  <a:pt x="168186" y="23101"/>
                </a:lnTo>
                <a:lnTo>
                  <a:pt x="166497" y="24803"/>
                </a:lnTo>
                <a:lnTo>
                  <a:pt x="161798" y="26809"/>
                </a:lnTo>
                <a:lnTo>
                  <a:pt x="161378" y="27012"/>
                </a:lnTo>
                <a:lnTo>
                  <a:pt x="157289" y="28841"/>
                </a:lnTo>
                <a:lnTo>
                  <a:pt x="154533" y="30670"/>
                </a:lnTo>
                <a:lnTo>
                  <a:pt x="151777" y="34302"/>
                </a:lnTo>
                <a:lnTo>
                  <a:pt x="151079" y="36741"/>
                </a:lnTo>
                <a:lnTo>
                  <a:pt x="151169" y="43510"/>
                </a:lnTo>
                <a:lnTo>
                  <a:pt x="151866" y="45872"/>
                </a:lnTo>
                <a:lnTo>
                  <a:pt x="155028" y="49682"/>
                </a:lnTo>
                <a:lnTo>
                  <a:pt x="157238" y="50647"/>
                </a:lnTo>
                <a:lnTo>
                  <a:pt x="161975" y="50647"/>
                </a:lnTo>
                <a:lnTo>
                  <a:pt x="163652" y="50253"/>
                </a:lnTo>
                <a:lnTo>
                  <a:pt x="166509" y="48679"/>
                </a:lnTo>
                <a:lnTo>
                  <a:pt x="167678" y="47548"/>
                </a:lnTo>
                <a:lnTo>
                  <a:pt x="168567" y="46050"/>
                </a:lnTo>
                <a:lnTo>
                  <a:pt x="176708" y="46050"/>
                </a:lnTo>
                <a:lnTo>
                  <a:pt x="176631" y="43916"/>
                </a:lnTo>
                <a:lnTo>
                  <a:pt x="162496" y="43916"/>
                </a:lnTo>
                <a:lnTo>
                  <a:pt x="161531" y="43510"/>
                </a:lnTo>
                <a:lnTo>
                  <a:pt x="160299" y="41948"/>
                </a:lnTo>
                <a:lnTo>
                  <a:pt x="159994" y="40728"/>
                </a:lnTo>
                <a:lnTo>
                  <a:pt x="159994" y="37312"/>
                </a:lnTo>
                <a:lnTo>
                  <a:pt x="160566" y="35788"/>
                </a:lnTo>
                <a:lnTo>
                  <a:pt x="162864" y="33210"/>
                </a:lnTo>
                <a:lnTo>
                  <a:pt x="165074" y="31749"/>
                </a:lnTo>
                <a:lnTo>
                  <a:pt x="168313" y="30111"/>
                </a:lnTo>
                <a:lnTo>
                  <a:pt x="176631" y="30111"/>
                </a:lnTo>
                <a:lnTo>
                  <a:pt x="176631" y="18859"/>
                </a:lnTo>
                <a:lnTo>
                  <a:pt x="176225" y="17500"/>
                </a:lnTo>
                <a:close/>
              </a:path>
              <a:path w="258444" h="62230">
                <a:moveTo>
                  <a:pt x="176708" y="46050"/>
                </a:moveTo>
                <a:lnTo>
                  <a:pt x="168567" y="46050"/>
                </a:lnTo>
                <a:lnTo>
                  <a:pt x="168816" y="47548"/>
                </a:lnTo>
                <a:lnTo>
                  <a:pt x="169151" y="48958"/>
                </a:lnTo>
                <a:lnTo>
                  <a:pt x="169316" y="49377"/>
                </a:lnTo>
                <a:lnTo>
                  <a:pt x="169506" y="49656"/>
                </a:lnTo>
                <a:lnTo>
                  <a:pt x="177888" y="49656"/>
                </a:lnTo>
                <a:lnTo>
                  <a:pt x="177444" y="48818"/>
                </a:lnTo>
                <a:lnTo>
                  <a:pt x="177114" y="47967"/>
                </a:lnTo>
                <a:lnTo>
                  <a:pt x="176733" y="46278"/>
                </a:lnTo>
                <a:lnTo>
                  <a:pt x="176708" y="46050"/>
                </a:lnTo>
                <a:close/>
              </a:path>
              <a:path w="258444" h="62230">
                <a:moveTo>
                  <a:pt x="176631" y="30111"/>
                </a:moveTo>
                <a:lnTo>
                  <a:pt x="168313" y="30111"/>
                </a:lnTo>
                <a:lnTo>
                  <a:pt x="168313" y="38658"/>
                </a:lnTo>
                <a:lnTo>
                  <a:pt x="167944" y="40627"/>
                </a:lnTo>
                <a:lnTo>
                  <a:pt x="166433" y="43243"/>
                </a:lnTo>
                <a:lnTo>
                  <a:pt x="165315" y="43916"/>
                </a:lnTo>
                <a:lnTo>
                  <a:pt x="176631" y="43916"/>
                </a:lnTo>
                <a:lnTo>
                  <a:pt x="176631" y="30111"/>
                </a:lnTo>
                <a:close/>
              </a:path>
              <a:path w="258444" h="62230">
                <a:moveTo>
                  <a:pt x="168897" y="11417"/>
                </a:moveTo>
                <a:lnTo>
                  <a:pt x="159829" y="11417"/>
                </a:lnTo>
                <a:lnTo>
                  <a:pt x="156540" y="12382"/>
                </a:lnTo>
                <a:lnTo>
                  <a:pt x="152425" y="16192"/>
                </a:lnTo>
                <a:lnTo>
                  <a:pt x="151536" y="18859"/>
                </a:lnTo>
                <a:lnTo>
                  <a:pt x="151409" y="23444"/>
                </a:lnTo>
                <a:lnTo>
                  <a:pt x="159791" y="23444"/>
                </a:lnTo>
                <a:lnTo>
                  <a:pt x="159791" y="20904"/>
                </a:lnTo>
                <a:lnTo>
                  <a:pt x="160172" y="19596"/>
                </a:lnTo>
                <a:lnTo>
                  <a:pt x="161645" y="17906"/>
                </a:lnTo>
                <a:lnTo>
                  <a:pt x="162801" y="17500"/>
                </a:lnTo>
                <a:lnTo>
                  <a:pt x="176225" y="17500"/>
                </a:lnTo>
                <a:lnTo>
                  <a:pt x="175717" y="15798"/>
                </a:lnTo>
                <a:lnTo>
                  <a:pt x="172072" y="12293"/>
                </a:lnTo>
                <a:lnTo>
                  <a:pt x="168897" y="11417"/>
                </a:lnTo>
                <a:close/>
              </a:path>
              <a:path w="258444" h="62230">
                <a:moveTo>
                  <a:pt x="193001" y="18745"/>
                </a:moveTo>
                <a:lnTo>
                  <a:pt x="184353" y="18745"/>
                </a:lnTo>
                <a:lnTo>
                  <a:pt x="184353" y="44742"/>
                </a:lnTo>
                <a:lnTo>
                  <a:pt x="184886" y="47116"/>
                </a:lnTo>
                <a:lnTo>
                  <a:pt x="187058" y="49415"/>
                </a:lnTo>
                <a:lnTo>
                  <a:pt x="189064" y="49987"/>
                </a:lnTo>
                <a:lnTo>
                  <a:pt x="192392" y="49987"/>
                </a:lnTo>
                <a:lnTo>
                  <a:pt x="194348" y="49872"/>
                </a:lnTo>
                <a:lnTo>
                  <a:pt x="196570" y="49656"/>
                </a:lnTo>
                <a:lnTo>
                  <a:pt x="196570" y="42989"/>
                </a:lnTo>
                <a:lnTo>
                  <a:pt x="194640" y="42989"/>
                </a:lnTo>
                <a:lnTo>
                  <a:pt x="193941" y="42722"/>
                </a:lnTo>
                <a:lnTo>
                  <a:pt x="193192" y="41643"/>
                </a:lnTo>
                <a:lnTo>
                  <a:pt x="193001" y="40360"/>
                </a:lnTo>
                <a:lnTo>
                  <a:pt x="193001" y="18745"/>
                </a:lnTo>
                <a:close/>
              </a:path>
              <a:path w="258444" h="62230">
                <a:moveTo>
                  <a:pt x="196570" y="42951"/>
                </a:moveTo>
                <a:lnTo>
                  <a:pt x="194640" y="42989"/>
                </a:lnTo>
                <a:lnTo>
                  <a:pt x="196570" y="42989"/>
                </a:lnTo>
                <a:close/>
              </a:path>
              <a:path w="258444" h="62230">
                <a:moveTo>
                  <a:pt x="196570" y="12344"/>
                </a:moveTo>
                <a:lnTo>
                  <a:pt x="180987" y="12344"/>
                </a:lnTo>
                <a:lnTo>
                  <a:pt x="180987" y="18745"/>
                </a:lnTo>
                <a:lnTo>
                  <a:pt x="196570" y="18745"/>
                </a:lnTo>
                <a:lnTo>
                  <a:pt x="196570" y="12344"/>
                </a:lnTo>
                <a:close/>
              </a:path>
              <a:path w="258444" h="62230">
                <a:moveTo>
                  <a:pt x="193001" y="2171"/>
                </a:moveTo>
                <a:lnTo>
                  <a:pt x="184353" y="2171"/>
                </a:lnTo>
                <a:lnTo>
                  <a:pt x="184353" y="12344"/>
                </a:lnTo>
                <a:lnTo>
                  <a:pt x="193001" y="12344"/>
                </a:lnTo>
                <a:lnTo>
                  <a:pt x="193001" y="2171"/>
                </a:lnTo>
                <a:close/>
              </a:path>
              <a:path w="258444" h="62230">
                <a:moveTo>
                  <a:pt x="216319" y="11353"/>
                </a:moveTo>
                <a:lnTo>
                  <a:pt x="211632" y="11353"/>
                </a:lnTo>
                <a:lnTo>
                  <a:pt x="209575" y="11683"/>
                </a:lnTo>
                <a:lnTo>
                  <a:pt x="200882" y="36842"/>
                </a:lnTo>
                <a:lnTo>
                  <a:pt x="201041" y="39433"/>
                </a:lnTo>
                <a:lnTo>
                  <a:pt x="211480" y="50647"/>
                </a:lnTo>
                <a:lnTo>
                  <a:pt x="218198" y="50647"/>
                </a:lnTo>
                <a:lnTo>
                  <a:pt x="221411" y="49656"/>
                </a:lnTo>
                <a:lnTo>
                  <a:pt x="225475" y="45669"/>
                </a:lnTo>
                <a:lnTo>
                  <a:pt x="225965" y="44170"/>
                </a:lnTo>
                <a:lnTo>
                  <a:pt x="212369" y="44170"/>
                </a:lnTo>
                <a:lnTo>
                  <a:pt x="211264" y="43472"/>
                </a:lnTo>
                <a:lnTo>
                  <a:pt x="209943" y="40627"/>
                </a:lnTo>
                <a:lnTo>
                  <a:pt x="209613" y="38150"/>
                </a:lnTo>
                <a:lnTo>
                  <a:pt x="209715" y="32219"/>
                </a:lnTo>
                <a:lnTo>
                  <a:pt x="226682" y="32219"/>
                </a:lnTo>
                <a:lnTo>
                  <a:pt x="226682" y="26276"/>
                </a:lnTo>
                <a:lnTo>
                  <a:pt x="209613" y="26276"/>
                </a:lnTo>
                <a:lnTo>
                  <a:pt x="209588" y="22009"/>
                </a:lnTo>
                <a:lnTo>
                  <a:pt x="209880" y="20459"/>
                </a:lnTo>
                <a:lnTo>
                  <a:pt x="211162" y="18453"/>
                </a:lnTo>
                <a:lnTo>
                  <a:pt x="212255" y="17957"/>
                </a:lnTo>
                <a:lnTo>
                  <a:pt x="225509" y="17957"/>
                </a:lnTo>
                <a:lnTo>
                  <a:pt x="225031" y="16827"/>
                </a:lnTo>
                <a:lnTo>
                  <a:pt x="224116" y="15582"/>
                </a:lnTo>
                <a:lnTo>
                  <a:pt x="223011" y="14160"/>
                </a:lnTo>
                <a:lnTo>
                  <a:pt x="221627" y="13106"/>
                </a:lnTo>
                <a:lnTo>
                  <a:pt x="218300" y="11709"/>
                </a:lnTo>
                <a:lnTo>
                  <a:pt x="216319" y="11353"/>
                </a:lnTo>
                <a:close/>
              </a:path>
              <a:path w="258444" h="62230">
                <a:moveTo>
                  <a:pt x="226428" y="36842"/>
                </a:moveTo>
                <a:lnTo>
                  <a:pt x="218313" y="36842"/>
                </a:lnTo>
                <a:lnTo>
                  <a:pt x="218313" y="39433"/>
                </a:lnTo>
                <a:lnTo>
                  <a:pt x="217982" y="41287"/>
                </a:lnTo>
                <a:lnTo>
                  <a:pt x="216598" y="43599"/>
                </a:lnTo>
                <a:lnTo>
                  <a:pt x="215493" y="44170"/>
                </a:lnTo>
                <a:lnTo>
                  <a:pt x="225965" y="44170"/>
                </a:lnTo>
                <a:lnTo>
                  <a:pt x="226491" y="42557"/>
                </a:lnTo>
                <a:lnTo>
                  <a:pt x="226428" y="36842"/>
                </a:lnTo>
                <a:close/>
              </a:path>
              <a:path w="258444" h="62230">
                <a:moveTo>
                  <a:pt x="225509" y="17957"/>
                </a:moveTo>
                <a:lnTo>
                  <a:pt x="215366" y="17957"/>
                </a:lnTo>
                <a:lnTo>
                  <a:pt x="216479" y="18453"/>
                </a:lnTo>
                <a:lnTo>
                  <a:pt x="217728" y="20383"/>
                </a:lnTo>
                <a:lnTo>
                  <a:pt x="218011" y="22009"/>
                </a:lnTo>
                <a:lnTo>
                  <a:pt x="218033" y="26276"/>
                </a:lnTo>
                <a:lnTo>
                  <a:pt x="226682" y="26276"/>
                </a:lnTo>
                <a:lnTo>
                  <a:pt x="226662" y="24866"/>
                </a:lnTo>
                <a:lnTo>
                  <a:pt x="226495" y="22212"/>
                </a:lnTo>
                <a:lnTo>
                  <a:pt x="225691" y="18389"/>
                </a:lnTo>
                <a:lnTo>
                  <a:pt x="225509" y="17957"/>
                </a:lnTo>
                <a:close/>
              </a:path>
              <a:path w="258444" h="62230">
                <a:moveTo>
                  <a:pt x="243649" y="11353"/>
                </a:moveTo>
                <a:lnTo>
                  <a:pt x="238328" y="11353"/>
                </a:lnTo>
                <a:lnTo>
                  <a:pt x="235826" y="12776"/>
                </a:lnTo>
                <a:lnTo>
                  <a:pt x="232943" y="18478"/>
                </a:lnTo>
                <a:lnTo>
                  <a:pt x="232232" y="23660"/>
                </a:lnTo>
                <a:lnTo>
                  <a:pt x="232232" y="38442"/>
                </a:lnTo>
                <a:lnTo>
                  <a:pt x="232975" y="43510"/>
                </a:lnTo>
                <a:lnTo>
                  <a:pt x="235940" y="49212"/>
                </a:lnTo>
                <a:lnTo>
                  <a:pt x="238480" y="50647"/>
                </a:lnTo>
                <a:lnTo>
                  <a:pt x="243903" y="50647"/>
                </a:lnTo>
                <a:lnTo>
                  <a:pt x="245452" y="50228"/>
                </a:lnTo>
                <a:lnTo>
                  <a:pt x="247980" y="48577"/>
                </a:lnTo>
                <a:lnTo>
                  <a:pt x="248970" y="47358"/>
                </a:lnTo>
                <a:lnTo>
                  <a:pt x="249694" y="45745"/>
                </a:lnTo>
                <a:lnTo>
                  <a:pt x="257860" y="45745"/>
                </a:lnTo>
                <a:lnTo>
                  <a:pt x="257860" y="43510"/>
                </a:lnTo>
                <a:lnTo>
                  <a:pt x="243441" y="43497"/>
                </a:lnTo>
                <a:lnTo>
                  <a:pt x="242417" y="42773"/>
                </a:lnTo>
                <a:lnTo>
                  <a:pt x="241287" y="39814"/>
                </a:lnTo>
                <a:lnTo>
                  <a:pt x="241116" y="37503"/>
                </a:lnTo>
                <a:lnTo>
                  <a:pt x="241020" y="25374"/>
                </a:lnTo>
                <a:lnTo>
                  <a:pt x="241300" y="22123"/>
                </a:lnTo>
                <a:lnTo>
                  <a:pt x="242443" y="19316"/>
                </a:lnTo>
                <a:lnTo>
                  <a:pt x="243484" y="18618"/>
                </a:lnTo>
                <a:lnTo>
                  <a:pt x="257860" y="18618"/>
                </a:lnTo>
                <a:lnTo>
                  <a:pt x="257860" y="15506"/>
                </a:lnTo>
                <a:lnTo>
                  <a:pt x="249199" y="15506"/>
                </a:lnTo>
                <a:lnTo>
                  <a:pt x="248500" y="14109"/>
                </a:lnTo>
                <a:lnTo>
                  <a:pt x="247548" y="13068"/>
                </a:lnTo>
                <a:lnTo>
                  <a:pt x="245135" y="11696"/>
                </a:lnTo>
                <a:lnTo>
                  <a:pt x="243649" y="11353"/>
                </a:lnTo>
                <a:close/>
              </a:path>
              <a:path w="258444" h="62230">
                <a:moveTo>
                  <a:pt x="257860" y="45745"/>
                </a:moveTo>
                <a:lnTo>
                  <a:pt x="249694" y="45745"/>
                </a:lnTo>
                <a:lnTo>
                  <a:pt x="249694" y="49656"/>
                </a:lnTo>
                <a:lnTo>
                  <a:pt x="257860" y="49656"/>
                </a:lnTo>
                <a:lnTo>
                  <a:pt x="257860" y="45745"/>
                </a:lnTo>
                <a:close/>
              </a:path>
              <a:path w="258444" h="62230">
                <a:moveTo>
                  <a:pt x="257860" y="18618"/>
                </a:moveTo>
                <a:lnTo>
                  <a:pt x="246697" y="18618"/>
                </a:lnTo>
                <a:lnTo>
                  <a:pt x="247878" y="19430"/>
                </a:lnTo>
                <a:lnTo>
                  <a:pt x="249148" y="22707"/>
                </a:lnTo>
                <a:lnTo>
                  <a:pt x="249346" y="25374"/>
                </a:lnTo>
                <a:lnTo>
                  <a:pt x="249347" y="38442"/>
                </a:lnTo>
                <a:lnTo>
                  <a:pt x="249148" y="40208"/>
                </a:lnTo>
                <a:lnTo>
                  <a:pt x="247878" y="42849"/>
                </a:lnTo>
                <a:lnTo>
                  <a:pt x="246697" y="43510"/>
                </a:lnTo>
                <a:lnTo>
                  <a:pt x="257860" y="43510"/>
                </a:lnTo>
                <a:lnTo>
                  <a:pt x="257860" y="18618"/>
                </a:lnTo>
                <a:close/>
              </a:path>
              <a:path w="258444" h="62230">
                <a:moveTo>
                  <a:pt x="257860" y="0"/>
                </a:moveTo>
                <a:lnTo>
                  <a:pt x="249199" y="0"/>
                </a:lnTo>
                <a:lnTo>
                  <a:pt x="249199" y="15506"/>
                </a:lnTo>
                <a:lnTo>
                  <a:pt x="257860" y="15506"/>
                </a:lnTo>
                <a:lnTo>
                  <a:pt x="257860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3" name="object 63"/>
          <p:cNvSpPr/>
          <p:nvPr/>
        </p:nvSpPr>
        <p:spPr>
          <a:xfrm>
            <a:off x="12172613" y="3350977"/>
            <a:ext cx="547295" cy="34514"/>
          </a:xfrm>
          <a:custGeom>
            <a:avLst/>
            <a:gdLst/>
            <a:ahLst/>
            <a:cxnLst/>
            <a:rect l="l" t="t" r="r" b="b"/>
            <a:pathLst>
              <a:path w="634365" h="40005">
                <a:moveTo>
                  <a:pt x="15811" y="914"/>
                </a:moveTo>
                <a:lnTo>
                  <a:pt x="10388" y="914"/>
                </a:lnTo>
                <a:lnTo>
                  <a:pt x="0" y="39039"/>
                </a:lnTo>
                <a:lnTo>
                  <a:pt x="4305" y="39039"/>
                </a:lnTo>
                <a:lnTo>
                  <a:pt x="7073" y="28028"/>
                </a:lnTo>
                <a:lnTo>
                  <a:pt x="23317" y="28028"/>
                </a:lnTo>
                <a:lnTo>
                  <a:pt x="22251" y="24180"/>
                </a:lnTo>
                <a:lnTo>
                  <a:pt x="8039" y="24180"/>
                </a:lnTo>
                <a:lnTo>
                  <a:pt x="13119" y="4203"/>
                </a:lnTo>
                <a:lnTo>
                  <a:pt x="16722" y="4203"/>
                </a:lnTo>
                <a:lnTo>
                  <a:pt x="15811" y="914"/>
                </a:lnTo>
                <a:close/>
              </a:path>
              <a:path w="634365" h="40005">
                <a:moveTo>
                  <a:pt x="23317" y="28028"/>
                </a:moveTo>
                <a:lnTo>
                  <a:pt x="19164" y="28028"/>
                </a:lnTo>
                <a:lnTo>
                  <a:pt x="22047" y="39039"/>
                </a:lnTo>
                <a:lnTo>
                  <a:pt x="26365" y="39039"/>
                </a:lnTo>
                <a:lnTo>
                  <a:pt x="23317" y="28028"/>
                </a:lnTo>
                <a:close/>
              </a:path>
              <a:path w="634365" h="40005">
                <a:moveTo>
                  <a:pt x="16722" y="4203"/>
                </a:moveTo>
                <a:lnTo>
                  <a:pt x="13119" y="4203"/>
                </a:lnTo>
                <a:lnTo>
                  <a:pt x="18186" y="24180"/>
                </a:lnTo>
                <a:lnTo>
                  <a:pt x="22251" y="24180"/>
                </a:lnTo>
                <a:lnTo>
                  <a:pt x="16722" y="4203"/>
                </a:lnTo>
                <a:close/>
              </a:path>
              <a:path w="634365" h="40005">
                <a:moveTo>
                  <a:pt x="44513" y="914"/>
                </a:moveTo>
                <a:lnTo>
                  <a:pt x="39878" y="914"/>
                </a:lnTo>
                <a:lnTo>
                  <a:pt x="50533" y="39039"/>
                </a:lnTo>
                <a:lnTo>
                  <a:pt x="55651" y="39039"/>
                </a:lnTo>
                <a:lnTo>
                  <a:pt x="57105" y="33756"/>
                </a:lnTo>
                <a:lnTo>
                  <a:pt x="53086" y="33756"/>
                </a:lnTo>
                <a:lnTo>
                  <a:pt x="44513" y="914"/>
                </a:lnTo>
                <a:close/>
              </a:path>
              <a:path w="634365" h="40005">
                <a:moveTo>
                  <a:pt x="66141" y="914"/>
                </a:moveTo>
                <a:lnTo>
                  <a:pt x="61887" y="914"/>
                </a:lnTo>
                <a:lnTo>
                  <a:pt x="53086" y="33756"/>
                </a:lnTo>
                <a:lnTo>
                  <a:pt x="57105" y="33756"/>
                </a:lnTo>
                <a:lnTo>
                  <a:pt x="66141" y="914"/>
                </a:lnTo>
                <a:close/>
              </a:path>
              <a:path w="634365" h="40005">
                <a:moveTo>
                  <a:pt x="78549" y="9728"/>
                </a:moveTo>
                <a:lnTo>
                  <a:pt x="72466" y="9728"/>
                </a:lnTo>
                <a:lnTo>
                  <a:pt x="70167" y="10972"/>
                </a:lnTo>
                <a:lnTo>
                  <a:pt x="67246" y="15900"/>
                </a:lnTo>
                <a:lnTo>
                  <a:pt x="66522" y="19786"/>
                </a:lnTo>
                <a:lnTo>
                  <a:pt x="66522" y="30111"/>
                </a:lnTo>
                <a:lnTo>
                  <a:pt x="67246" y="33807"/>
                </a:lnTo>
                <a:lnTo>
                  <a:pt x="70167" y="38595"/>
                </a:lnTo>
                <a:lnTo>
                  <a:pt x="72428" y="39801"/>
                </a:lnTo>
                <a:lnTo>
                  <a:pt x="78282" y="39801"/>
                </a:lnTo>
                <a:lnTo>
                  <a:pt x="80441" y="38912"/>
                </a:lnTo>
                <a:lnTo>
                  <a:pt x="82517" y="36448"/>
                </a:lnTo>
                <a:lnTo>
                  <a:pt x="74002" y="36448"/>
                </a:lnTo>
                <a:lnTo>
                  <a:pt x="72682" y="35636"/>
                </a:lnTo>
                <a:lnTo>
                  <a:pt x="71031" y="32372"/>
                </a:lnTo>
                <a:lnTo>
                  <a:pt x="70676" y="30111"/>
                </a:lnTo>
                <a:lnTo>
                  <a:pt x="70624" y="24968"/>
                </a:lnTo>
                <a:lnTo>
                  <a:pt x="84315" y="24942"/>
                </a:lnTo>
                <a:lnTo>
                  <a:pt x="84339" y="21755"/>
                </a:lnTo>
                <a:lnTo>
                  <a:pt x="70624" y="21755"/>
                </a:lnTo>
                <a:lnTo>
                  <a:pt x="70740" y="18173"/>
                </a:lnTo>
                <a:lnTo>
                  <a:pt x="71031" y="16611"/>
                </a:lnTo>
                <a:lnTo>
                  <a:pt x="72707" y="13741"/>
                </a:lnTo>
                <a:lnTo>
                  <a:pt x="73990" y="13030"/>
                </a:lnTo>
                <a:lnTo>
                  <a:pt x="82300" y="13030"/>
                </a:lnTo>
                <a:lnTo>
                  <a:pt x="80759" y="10782"/>
                </a:lnTo>
                <a:lnTo>
                  <a:pt x="78549" y="9728"/>
                </a:lnTo>
                <a:close/>
              </a:path>
              <a:path w="634365" h="40005">
                <a:moveTo>
                  <a:pt x="84264" y="29400"/>
                </a:moveTo>
                <a:lnTo>
                  <a:pt x="80352" y="29400"/>
                </a:lnTo>
                <a:lnTo>
                  <a:pt x="80352" y="31711"/>
                </a:lnTo>
                <a:lnTo>
                  <a:pt x="79946" y="33375"/>
                </a:lnTo>
                <a:lnTo>
                  <a:pt x="78308" y="35826"/>
                </a:lnTo>
                <a:lnTo>
                  <a:pt x="77203" y="36448"/>
                </a:lnTo>
                <a:lnTo>
                  <a:pt x="82517" y="36448"/>
                </a:lnTo>
                <a:lnTo>
                  <a:pt x="83464" y="35344"/>
                </a:lnTo>
                <a:lnTo>
                  <a:pt x="84226" y="32765"/>
                </a:lnTo>
                <a:lnTo>
                  <a:pt x="84264" y="29400"/>
                </a:lnTo>
                <a:close/>
              </a:path>
              <a:path w="634365" h="40005">
                <a:moveTo>
                  <a:pt x="82300" y="13030"/>
                </a:moveTo>
                <a:lnTo>
                  <a:pt x="77241" y="13030"/>
                </a:lnTo>
                <a:lnTo>
                  <a:pt x="78384" y="13690"/>
                </a:lnTo>
                <a:lnTo>
                  <a:pt x="79933" y="16357"/>
                </a:lnTo>
                <a:lnTo>
                  <a:pt x="80271" y="18173"/>
                </a:lnTo>
                <a:lnTo>
                  <a:pt x="80302" y="21755"/>
                </a:lnTo>
                <a:lnTo>
                  <a:pt x="84339" y="21755"/>
                </a:lnTo>
                <a:lnTo>
                  <a:pt x="84366" y="18173"/>
                </a:lnTo>
                <a:lnTo>
                  <a:pt x="83642" y="14985"/>
                </a:lnTo>
                <a:lnTo>
                  <a:pt x="82300" y="13030"/>
                </a:lnTo>
                <a:close/>
              </a:path>
              <a:path w="634365" h="40005">
                <a:moveTo>
                  <a:pt x="94195" y="13842"/>
                </a:moveTo>
                <a:lnTo>
                  <a:pt x="90297" y="13842"/>
                </a:lnTo>
                <a:lnTo>
                  <a:pt x="90297" y="36588"/>
                </a:lnTo>
                <a:lnTo>
                  <a:pt x="90754" y="37731"/>
                </a:lnTo>
                <a:lnTo>
                  <a:pt x="92595" y="39217"/>
                </a:lnTo>
                <a:lnTo>
                  <a:pt x="93992" y="39598"/>
                </a:lnTo>
                <a:lnTo>
                  <a:pt x="96164" y="39598"/>
                </a:lnTo>
                <a:lnTo>
                  <a:pt x="98831" y="39471"/>
                </a:lnTo>
                <a:lnTo>
                  <a:pt x="98806" y="36042"/>
                </a:lnTo>
                <a:lnTo>
                  <a:pt x="96304" y="36042"/>
                </a:lnTo>
                <a:lnTo>
                  <a:pt x="95275" y="35852"/>
                </a:lnTo>
                <a:lnTo>
                  <a:pt x="94411" y="35115"/>
                </a:lnTo>
                <a:lnTo>
                  <a:pt x="94195" y="34340"/>
                </a:lnTo>
                <a:lnTo>
                  <a:pt x="94195" y="13842"/>
                </a:lnTo>
                <a:close/>
              </a:path>
              <a:path w="634365" h="40005">
                <a:moveTo>
                  <a:pt x="98806" y="36017"/>
                </a:moveTo>
                <a:lnTo>
                  <a:pt x="96304" y="36042"/>
                </a:lnTo>
                <a:lnTo>
                  <a:pt x="98806" y="36042"/>
                </a:lnTo>
                <a:close/>
              </a:path>
              <a:path w="634365" h="40005">
                <a:moveTo>
                  <a:pt x="98806" y="35991"/>
                </a:moveTo>
                <a:close/>
              </a:path>
              <a:path w="634365" h="40005">
                <a:moveTo>
                  <a:pt x="98831" y="10540"/>
                </a:moveTo>
                <a:lnTo>
                  <a:pt x="86334" y="10540"/>
                </a:lnTo>
                <a:lnTo>
                  <a:pt x="86334" y="13842"/>
                </a:lnTo>
                <a:lnTo>
                  <a:pt x="98831" y="13842"/>
                </a:lnTo>
                <a:lnTo>
                  <a:pt x="98831" y="10540"/>
                </a:lnTo>
                <a:close/>
              </a:path>
              <a:path w="634365" h="40005">
                <a:moveTo>
                  <a:pt x="94195" y="2933"/>
                </a:moveTo>
                <a:lnTo>
                  <a:pt x="90297" y="2933"/>
                </a:lnTo>
                <a:lnTo>
                  <a:pt x="90297" y="10540"/>
                </a:lnTo>
                <a:lnTo>
                  <a:pt x="94195" y="10540"/>
                </a:lnTo>
                <a:lnTo>
                  <a:pt x="94195" y="2933"/>
                </a:lnTo>
                <a:close/>
              </a:path>
              <a:path w="634365" h="40005">
                <a:moveTo>
                  <a:pt x="113334" y="9728"/>
                </a:moveTo>
                <a:lnTo>
                  <a:pt x="107251" y="9728"/>
                </a:lnTo>
                <a:lnTo>
                  <a:pt x="104952" y="10972"/>
                </a:lnTo>
                <a:lnTo>
                  <a:pt x="102031" y="15900"/>
                </a:lnTo>
                <a:lnTo>
                  <a:pt x="101295" y="19786"/>
                </a:lnTo>
                <a:lnTo>
                  <a:pt x="101295" y="30111"/>
                </a:lnTo>
                <a:lnTo>
                  <a:pt x="102031" y="33807"/>
                </a:lnTo>
                <a:lnTo>
                  <a:pt x="104952" y="38595"/>
                </a:lnTo>
                <a:lnTo>
                  <a:pt x="107213" y="39801"/>
                </a:lnTo>
                <a:lnTo>
                  <a:pt x="113068" y="39801"/>
                </a:lnTo>
                <a:lnTo>
                  <a:pt x="115227" y="38912"/>
                </a:lnTo>
                <a:lnTo>
                  <a:pt x="117305" y="36448"/>
                </a:lnTo>
                <a:lnTo>
                  <a:pt x="108788" y="36448"/>
                </a:lnTo>
                <a:lnTo>
                  <a:pt x="107467" y="35636"/>
                </a:lnTo>
                <a:lnTo>
                  <a:pt x="105816" y="32372"/>
                </a:lnTo>
                <a:lnTo>
                  <a:pt x="105461" y="30111"/>
                </a:lnTo>
                <a:lnTo>
                  <a:pt x="105410" y="24968"/>
                </a:lnTo>
                <a:lnTo>
                  <a:pt x="119100" y="24942"/>
                </a:lnTo>
                <a:lnTo>
                  <a:pt x="119124" y="21755"/>
                </a:lnTo>
                <a:lnTo>
                  <a:pt x="105410" y="21755"/>
                </a:lnTo>
                <a:lnTo>
                  <a:pt x="105525" y="18173"/>
                </a:lnTo>
                <a:lnTo>
                  <a:pt x="105816" y="16611"/>
                </a:lnTo>
                <a:lnTo>
                  <a:pt x="107492" y="13741"/>
                </a:lnTo>
                <a:lnTo>
                  <a:pt x="108775" y="13030"/>
                </a:lnTo>
                <a:lnTo>
                  <a:pt x="117080" y="13030"/>
                </a:lnTo>
                <a:lnTo>
                  <a:pt x="115531" y="10782"/>
                </a:lnTo>
                <a:lnTo>
                  <a:pt x="113334" y="9728"/>
                </a:lnTo>
                <a:close/>
              </a:path>
              <a:path w="634365" h="40005">
                <a:moveTo>
                  <a:pt x="119049" y="29400"/>
                </a:moveTo>
                <a:lnTo>
                  <a:pt x="115138" y="29400"/>
                </a:lnTo>
                <a:lnTo>
                  <a:pt x="115138" y="31711"/>
                </a:lnTo>
                <a:lnTo>
                  <a:pt x="114731" y="33375"/>
                </a:lnTo>
                <a:lnTo>
                  <a:pt x="113093" y="35826"/>
                </a:lnTo>
                <a:lnTo>
                  <a:pt x="111988" y="36448"/>
                </a:lnTo>
                <a:lnTo>
                  <a:pt x="117305" y="36448"/>
                </a:lnTo>
                <a:lnTo>
                  <a:pt x="118237" y="35344"/>
                </a:lnTo>
                <a:lnTo>
                  <a:pt x="119011" y="32765"/>
                </a:lnTo>
                <a:lnTo>
                  <a:pt x="119049" y="29400"/>
                </a:lnTo>
                <a:close/>
              </a:path>
              <a:path w="634365" h="40005">
                <a:moveTo>
                  <a:pt x="117080" y="13030"/>
                </a:moveTo>
                <a:lnTo>
                  <a:pt x="112026" y="13030"/>
                </a:lnTo>
                <a:lnTo>
                  <a:pt x="113169" y="13690"/>
                </a:lnTo>
                <a:lnTo>
                  <a:pt x="114706" y="16357"/>
                </a:lnTo>
                <a:lnTo>
                  <a:pt x="115055" y="18173"/>
                </a:lnTo>
                <a:lnTo>
                  <a:pt x="115087" y="21755"/>
                </a:lnTo>
                <a:lnTo>
                  <a:pt x="119124" y="21755"/>
                </a:lnTo>
                <a:lnTo>
                  <a:pt x="119151" y="18173"/>
                </a:lnTo>
                <a:lnTo>
                  <a:pt x="118427" y="14985"/>
                </a:lnTo>
                <a:lnTo>
                  <a:pt x="117080" y="13030"/>
                </a:lnTo>
                <a:close/>
              </a:path>
              <a:path w="634365" h="40005">
                <a:moveTo>
                  <a:pt x="128104" y="10540"/>
                </a:moveTo>
                <a:lnTo>
                  <a:pt x="124421" y="10540"/>
                </a:lnTo>
                <a:lnTo>
                  <a:pt x="124421" y="39039"/>
                </a:lnTo>
                <a:lnTo>
                  <a:pt x="128371" y="39039"/>
                </a:lnTo>
                <a:lnTo>
                  <a:pt x="128371" y="19164"/>
                </a:lnTo>
                <a:lnTo>
                  <a:pt x="128943" y="17271"/>
                </a:lnTo>
                <a:lnTo>
                  <a:pt x="130692" y="15201"/>
                </a:lnTo>
                <a:lnTo>
                  <a:pt x="128104" y="15201"/>
                </a:lnTo>
                <a:lnTo>
                  <a:pt x="128104" y="10540"/>
                </a:lnTo>
                <a:close/>
              </a:path>
              <a:path w="634365" h="40005">
                <a:moveTo>
                  <a:pt x="133210" y="9880"/>
                </a:moveTo>
                <a:lnTo>
                  <a:pt x="131876" y="10363"/>
                </a:lnTo>
                <a:lnTo>
                  <a:pt x="129552" y="12230"/>
                </a:lnTo>
                <a:lnTo>
                  <a:pt x="128676" y="13538"/>
                </a:lnTo>
                <a:lnTo>
                  <a:pt x="128104" y="15201"/>
                </a:lnTo>
                <a:lnTo>
                  <a:pt x="130692" y="15201"/>
                </a:lnTo>
                <a:lnTo>
                  <a:pt x="131229" y="14566"/>
                </a:lnTo>
                <a:lnTo>
                  <a:pt x="132816" y="13893"/>
                </a:lnTo>
                <a:lnTo>
                  <a:pt x="136436" y="13893"/>
                </a:lnTo>
                <a:lnTo>
                  <a:pt x="136436" y="9982"/>
                </a:lnTo>
                <a:lnTo>
                  <a:pt x="135509" y="9893"/>
                </a:lnTo>
                <a:lnTo>
                  <a:pt x="133210" y="9880"/>
                </a:lnTo>
                <a:close/>
              </a:path>
              <a:path w="634365" h="40005">
                <a:moveTo>
                  <a:pt x="136436" y="13893"/>
                </a:moveTo>
                <a:lnTo>
                  <a:pt x="135178" y="13893"/>
                </a:lnTo>
                <a:lnTo>
                  <a:pt x="135470" y="13919"/>
                </a:lnTo>
                <a:lnTo>
                  <a:pt x="135991" y="14033"/>
                </a:lnTo>
                <a:lnTo>
                  <a:pt x="136220" y="14122"/>
                </a:lnTo>
                <a:lnTo>
                  <a:pt x="136436" y="14236"/>
                </a:lnTo>
                <a:lnTo>
                  <a:pt x="136436" y="13893"/>
                </a:lnTo>
                <a:close/>
              </a:path>
              <a:path w="634365" h="40005">
                <a:moveTo>
                  <a:pt x="154809" y="13080"/>
                </a:moveTo>
                <a:lnTo>
                  <a:pt x="148551" y="13080"/>
                </a:lnTo>
                <a:lnTo>
                  <a:pt x="149606" y="13347"/>
                </a:lnTo>
                <a:lnTo>
                  <a:pt x="150291" y="13881"/>
                </a:lnTo>
                <a:lnTo>
                  <a:pt x="150952" y="14427"/>
                </a:lnTo>
                <a:lnTo>
                  <a:pt x="151252" y="15189"/>
                </a:lnTo>
                <a:lnTo>
                  <a:pt x="151282" y="20370"/>
                </a:lnTo>
                <a:lnTo>
                  <a:pt x="149834" y="21513"/>
                </a:lnTo>
                <a:lnTo>
                  <a:pt x="143319" y="23698"/>
                </a:lnTo>
                <a:lnTo>
                  <a:pt x="141020" y="24930"/>
                </a:lnTo>
                <a:lnTo>
                  <a:pt x="138887" y="27508"/>
                </a:lnTo>
                <a:lnTo>
                  <a:pt x="138462" y="28994"/>
                </a:lnTo>
                <a:lnTo>
                  <a:pt x="138353" y="34340"/>
                </a:lnTo>
                <a:lnTo>
                  <a:pt x="138938" y="36283"/>
                </a:lnTo>
                <a:lnTo>
                  <a:pt x="141236" y="39052"/>
                </a:lnTo>
                <a:lnTo>
                  <a:pt x="142836" y="39750"/>
                </a:lnTo>
                <a:lnTo>
                  <a:pt x="146481" y="39750"/>
                </a:lnTo>
                <a:lnTo>
                  <a:pt x="147853" y="39357"/>
                </a:lnTo>
                <a:lnTo>
                  <a:pt x="150164" y="37807"/>
                </a:lnTo>
                <a:lnTo>
                  <a:pt x="151053" y="36702"/>
                </a:lnTo>
                <a:lnTo>
                  <a:pt x="151242" y="36245"/>
                </a:lnTo>
                <a:lnTo>
                  <a:pt x="144818" y="36245"/>
                </a:lnTo>
                <a:lnTo>
                  <a:pt x="143941" y="35852"/>
                </a:lnTo>
                <a:lnTo>
                  <a:pt x="142671" y="34302"/>
                </a:lnTo>
                <a:lnTo>
                  <a:pt x="142367" y="33210"/>
                </a:lnTo>
                <a:lnTo>
                  <a:pt x="142367" y="30200"/>
                </a:lnTo>
                <a:lnTo>
                  <a:pt x="142646" y="28994"/>
                </a:lnTo>
                <a:lnTo>
                  <a:pt x="143764" y="27381"/>
                </a:lnTo>
                <a:lnTo>
                  <a:pt x="144970" y="26644"/>
                </a:lnTo>
                <a:lnTo>
                  <a:pt x="146824" y="26009"/>
                </a:lnTo>
                <a:lnTo>
                  <a:pt x="149364" y="25082"/>
                </a:lnTo>
                <a:lnTo>
                  <a:pt x="150761" y="24358"/>
                </a:lnTo>
                <a:lnTo>
                  <a:pt x="151384" y="23672"/>
                </a:lnTo>
                <a:lnTo>
                  <a:pt x="155346" y="23672"/>
                </a:lnTo>
                <a:lnTo>
                  <a:pt x="155240" y="14427"/>
                </a:lnTo>
                <a:lnTo>
                  <a:pt x="154809" y="13080"/>
                </a:lnTo>
                <a:close/>
              </a:path>
              <a:path w="634365" h="40005">
                <a:moveTo>
                  <a:pt x="155452" y="35255"/>
                </a:moveTo>
                <a:lnTo>
                  <a:pt x="151650" y="35255"/>
                </a:lnTo>
                <a:lnTo>
                  <a:pt x="151761" y="36702"/>
                </a:lnTo>
                <a:lnTo>
                  <a:pt x="152057" y="37566"/>
                </a:lnTo>
                <a:lnTo>
                  <a:pt x="153339" y="38988"/>
                </a:lnTo>
                <a:lnTo>
                  <a:pt x="154228" y="39344"/>
                </a:lnTo>
                <a:lnTo>
                  <a:pt x="155663" y="39344"/>
                </a:lnTo>
                <a:lnTo>
                  <a:pt x="156006" y="39319"/>
                </a:lnTo>
                <a:lnTo>
                  <a:pt x="157670" y="39090"/>
                </a:lnTo>
                <a:lnTo>
                  <a:pt x="157670" y="36144"/>
                </a:lnTo>
                <a:lnTo>
                  <a:pt x="156425" y="36144"/>
                </a:lnTo>
                <a:lnTo>
                  <a:pt x="156006" y="35991"/>
                </a:lnTo>
                <a:lnTo>
                  <a:pt x="155473" y="35344"/>
                </a:lnTo>
                <a:close/>
              </a:path>
              <a:path w="634365" h="40005">
                <a:moveTo>
                  <a:pt x="155346" y="23672"/>
                </a:moveTo>
                <a:lnTo>
                  <a:pt x="151384" y="23672"/>
                </a:lnTo>
                <a:lnTo>
                  <a:pt x="151384" y="31419"/>
                </a:lnTo>
                <a:lnTo>
                  <a:pt x="150901" y="33108"/>
                </a:lnTo>
                <a:lnTo>
                  <a:pt x="148932" y="35623"/>
                </a:lnTo>
                <a:lnTo>
                  <a:pt x="147612" y="36245"/>
                </a:lnTo>
                <a:lnTo>
                  <a:pt x="151242" y="36245"/>
                </a:lnTo>
                <a:lnTo>
                  <a:pt x="151650" y="35255"/>
                </a:lnTo>
                <a:lnTo>
                  <a:pt x="155452" y="35255"/>
                </a:lnTo>
                <a:lnTo>
                  <a:pt x="155346" y="23672"/>
                </a:lnTo>
                <a:close/>
              </a:path>
              <a:path w="634365" h="40005">
                <a:moveTo>
                  <a:pt x="157670" y="36067"/>
                </a:moveTo>
                <a:lnTo>
                  <a:pt x="157137" y="36144"/>
                </a:lnTo>
                <a:lnTo>
                  <a:pt x="157670" y="36144"/>
                </a:lnTo>
                <a:close/>
              </a:path>
              <a:path w="634365" h="40005">
                <a:moveTo>
                  <a:pt x="157670" y="36042"/>
                </a:moveTo>
                <a:close/>
              </a:path>
              <a:path w="634365" h="40005">
                <a:moveTo>
                  <a:pt x="150241" y="9728"/>
                </a:moveTo>
                <a:lnTo>
                  <a:pt x="144653" y="9728"/>
                </a:lnTo>
                <a:lnTo>
                  <a:pt x="142544" y="10401"/>
                </a:lnTo>
                <a:lnTo>
                  <a:pt x="139865" y="13068"/>
                </a:lnTo>
                <a:lnTo>
                  <a:pt x="139179" y="15189"/>
                </a:lnTo>
                <a:lnTo>
                  <a:pt x="139115" y="18097"/>
                </a:lnTo>
                <a:lnTo>
                  <a:pt x="142875" y="18097"/>
                </a:lnTo>
                <a:lnTo>
                  <a:pt x="142875" y="16078"/>
                </a:lnTo>
                <a:lnTo>
                  <a:pt x="143217" y="14935"/>
                </a:lnTo>
                <a:lnTo>
                  <a:pt x="144602" y="13449"/>
                </a:lnTo>
                <a:lnTo>
                  <a:pt x="145656" y="13080"/>
                </a:lnTo>
                <a:lnTo>
                  <a:pt x="154809" y="13080"/>
                </a:lnTo>
                <a:lnTo>
                  <a:pt x="154724" y="12814"/>
                </a:lnTo>
                <a:lnTo>
                  <a:pt x="152222" y="10350"/>
                </a:lnTo>
                <a:lnTo>
                  <a:pt x="150241" y="9728"/>
                </a:lnTo>
                <a:close/>
              </a:path>
              <a:path w="634365" h="40005">
                <a:moveTo>
                  <a:pt x="165506" y="10540"/>
                </a:moveTo>
                <a:lnTo>
                  <a:pt x="161772" y="10540"/>
                </a:lnTo>
                <a:lnTo>
                  <a:pt x="161772" y="39039"/>
                </a:lnTo>
                <a:lnTo>
                  <a:pt x="165773" y="39039"/>
                </a:lnTo>
                <a:lnTo>
                  <a:pt x="165773" y="17805"/>
                </a:lnTo>
                <a:lnTo>
                  <a:pt x="166293" y="16294"/>
                </a:lnTo>
                <a:lnTo>
                  <a:pt x="168366" y="14084"/>
                </a:lnTo>
                <a:lnTo>
                  <a:pt x="165506" y="14084"/>
                </a:lnTo>
                <a:lnTo>
                  <a:pt x="165506" y="10540"/>
                </a:lnTo>
                <a:close/>
              </a:path>
              <a:path w="634365" h="40005">
                <a:moveTo>
                  <a:pt x="179175" y="13487"/>
                </a:moveTo>
                <a:lnTo>
                  <a:pt x="172948" y="13487"/>
                </a:lnTo>
                <a:lnTo>
                  <a:pt x="173964" y="13868"/>
                </a:lnTo>
                <a:lnTo>
                  <a:pt x="175285" y="15392"/>
                </a:lnTo>
                <a:lnTo>
                  <a:pt x="175545" y="16294"/>
                </a:lnTo>
                <a:lnTo>
                  <a:pt x="175615" y="39039"/>
                </a:lnTo>
                <a:lnTo>
                  <a:pt x="179616" y="39039"/>
                </a:lnTo>
                <a:lnTo>
                  <a:pt x="179616" y="15290"/>
                </a:lnTo>
                <a:lnTo>
                  <a:pt x="179175" y="13487"/>
                </a:lnTo>
                <a:close/>
              </a:path>
              <a:path w="634365" h="40005">
                <a:moveTo>
                  <a:pt x="175171" y="9944"/>
                </a:moveTo>
                <a:lnTo>
                  <a:pt x="170954" y="9944"/>
                </a:lnTo>
                <a:lnTo>
                  <a:pt x="169519" y="10286"/>
                </a:lnTo>
                <a:lnTo>
                  <a:pt x="167132" y="11658"/>
                </a:lnTo>
                <a:lnTo>
                  <a:pt x="166192" y="12699"/>
                </a:lnTo>
                <a:lnTo>
                  <a:pt x="165506" y="14084"/>
                </a:lnTo>
                <a:lnTo>
                  <a:pt x="168366" y="14084"/>
                </a:lnTo>
                <a:lnTo>
                  <a:pt x="169811" y="13487"/>
                </a:lnTo>
                <a:lnTo>
                  <a:pt x="179175" y="13487"/>
                </a:lnTo>
                <a:lnTo>
                  <a:pt x="179082" y="13106"/>
                </a:lnTo>
                <a:lnTo>
                  <a:pt x="176949" y="10566"/>
                </a:lnTo>
                <a:lnTo>
                  <a:pt x="175171" y="9944"/>
                </a:lnTo>
                <a:close/>
              </a:path>
              <a:path w="634365" h="40005">
                <a:moveTo>
                  <a:pt x="214376" y="0"/>
                </a:moveTo>
                <a:lnTo>
                  <a:pt x="205740" y="0"/>
                </a:lnTo>
                <a:lnTo>
                  <a:pt x="202628" y="1549"/>
                </a:lnTo>
                <a:lnTo>
                  <a:pt x="198793" y="7772"/>
                </a:lnTo>
                <a:lnTo>
                  <a:pt x="197839" y="12814"/>
                </a:lnTo>
                <a:lnTo>
                  <a:pt x="197849" y="27139"/>
                </a:lnTo>
                <a:lnTo>
                  <a:pt x="198793" y="32105"/>
                </a:lnTo>
                <a:lnTo>
                  <a:pt x="202653" y="38379"/>
                </a:lnTo>
                <a:lnTo>
                  <a:pt x="205752" y="39941"/>
                </a:lnTo>
                <a:lnTo>
                  <a:pt x="214388" y="39941"/>
                </a:lnTo>
                <a:lnTo>
                  <a:pt x="217525" y="38404"/>
                </a:lnTo>
                <a:lnTo>
                  <a:pt x="218883" y="36194"/>
                </a:lnTo>
                <a:lnTo>
                  <a:pt x="207175" y="36194"/>
                </a:lnTo>
                <a:lnTo>
                  <a:pt x="205155" y="35026"/>
                </a:lnTo>
                <a:lnTo>
                  <a:pt x="202819" y="30327"/>
                </a:lnTo>
                <a:lnTo>
                  <a:pt x="202250" y="26212"/>
                </a:lnTo>
                <a:lnTo>
                  <a:pt x="202380" y="12814"/>
                </a:lnTo>
                <a:lnTo>
                  <a:pt x="202819" y="9639"/>
                </a:lnTo>
                <a:lnTo>
                  <a:pt x="205155" y="4965"/>
                </a:lnTo>
                <a:lnTo>
                  <a:pt x="207175" y="3797"/>
                </a:lnTo>
                <a:lnTo>
                  <a:pt x="218898" y="3797"/>
                </a:lnTo>
                <a:lnTo>
                  <a:pt x="217500" y="1536"/>
                </a:lnTo>
                <a:lnTo>
                  <a:pt x="214376" y="0"/>
                </a:lnTo>
                <a:close/>
              </a:path>
              <a:path w="634365" h="40005">
                <a:moveTo>
                  <a:pt x="218898" y="3797"/>
                </a:moveTo>
                <a:lnTo>
                  <a:pt x="212953" y="3797"/>
                </a:lnTo>
                <a:lnTo>
                  <a:pt x="214972" y="4940"/>
                </a:lnTo>
                <a:lnTo>
                  <a:pt x="217271" y="9499"/>
                </a:lnTo>
                <a:lnTo>
                  <a:pt x="217728" y="12814"/>
                </a:lnTo>
                <a:lnTo>
                  <a:pt x="217728" y="27139"/>
                </a:lnTo>
                <a:lnTo>
                  <a:pt x="217271" y="30479"/>
                </a:lnTo>
                <a:lnTo>
                  <a:pt x="214972" y="35051"/>
                </a:lnTo>
                <a:lnTo>
                  <a:pt x="212953" y="36194"/>
                </a:lnTo>
                <a:lnTo>
                  <a:pt x="218883" y="36194"/>
                </a:lnTo>
                <a:lnTo>
                  <a:pt x="221310" y="32245"/>
                </a:lnTo>
                <a:lnTo>
                  <a:pt x="222262" y="27139"/>
                </a:lnTo>
                <a:lnTo>
                  <a:pt x="222262" y="12814"/>
                </a:lnTo>
                <a:lnTo>
                  <a:pt x="221310" y="7696"/>
                </a:lnTo>
                <a:lnTo>
                  <a:pt x="218898" y="3797"/>
                </a:lnTo>
                <a:close/>
              </a:path>
              <a:path w="634365" h="40005">
                <a:moveTo>
                  <a:pt x="230073" y="10540"/>
                </a:moveTo>
                <a:lnTo>
                  <a:pt x="225958" y="10540"/>
                </a:lnTo>
                <a:lnTo>
                  <a:pt x="233260" y="39039"/>
                </a:lnTo>
                <a:lnTo>
                  <a:pt x="237413" y="39039"/>
                </a:lnTo>
                <a:lnTo>
                  <a:pt x="238545" y="33312"/>
                </a:lnTo>
                <a:lnTo>
                  <a:pt x="235343" y="33312"/>
                </a:lnTo>
                <a:lnTo>
                  <a:pt x="230073" y="10540"/>
                </a:lnTo>
                <a:close/>
              </a:path>
              <a:path w="634365" h="40005">
                <a:moveTo>
                  <a:pt x="245184" y="16929"/>
                </a:moveTo>
                <a:lnTo>
                  <a:pt x="241782" y="16929"/>
                </a:lnTo>
                <a:lnTo>
                  <a:pt x="246748" y="39039"/>
                </a:lnTo>
                <a:lnTo>
                  <a:pt x="250698" y="39039"/>
                </a:lnTo>
                <a:lnTo>
                  <a:pt x="252071" y="33362"/>
                </a:lnTo>
                <a:lnTo>
                  <a:pt x="248742" y="33362"/>
                </a:lnTo>
                <a:lnTo>
                  <a:pt x="245184" y="16929"/>
                </a:lnTo>
                <a:close/>
              </a:path>
              <a:path w="634365" h="40005">
                <a:moveTo>
                  <a:pt x="257594" y="10540"/>
                </a:moveTo>
                <a:lnTo>
                  <a:pt x="253644" y="10540"/>
                </a:lnTo>
                <a:lnTo>
                  <a:pt x="248742" y="33362"/>
                </a:lnTo>
                <a:lnTo>
                  <a:pt x="252071" y="33362"/>
                </a:lnTo>
                <a:lnTo>
                  <a:pt x="257594" y="10540"/>
                </a:lnTo>
                <a:close/>
              </a:path>
              <a:path w="634365" h="40005">
                <a:moveTo>
                  <a:pt x="243801" y="10540"/>
                </a:moveTo>
                <a:lnTo>
                  <a:pt x="239750" y="10540"/>
                </a:lnTo>
                <a:lnTo>
                  <a:pt x="235343" y="33312"/>
                </a:lnTo>
                <a:lnTo>
                  <a:pt x="238545" y="33312"/>
                </a:lnTo>
                <a:lnTo>
                  <a:pt x="241782" y="16929"/>
                </a:lnTo>
                <a:lnTo>
                  <a:pt x="245184" y="16929"/>
                </a:lnTo>
                <a:lnTo>
                  <a:pt x="243801" y="10540"/>
                </a:lnTo>
                <a:close/>
              </a:path>
              <a:path w="634365" h="40005">
                <a:moveTo>
                  <a:pt x="265430" y="10540"/>
                </a:moveTo>
                <a:lnTo>
                  <a:pt x="261708" y="10540"/>
                </a:lnTo>
                <a:lnTo>
                  <a:pt x="261708" y="39039"/>
                </a:lnTo>
                <a:lnTo>
                  <a:pt x="265709" y="39039"/>
                </a:lnTo>
                <a:lnTo>
                  <a:pt x="265709" y="17805"/>
                </a:lnTo>
                <a:lnTo>
                  <a:pt x="266230" y="16294"/>
                </a:lnTo>
                <a:lnTo>
                  <a:pt x="268290" y="14084"/>
                </a:lnTo>
                <a:lnTo>
                  <a:pt x="265430" y="14084"/>
                </a:lnTo>
                <a:lnTo>
                  <a:pt x="265430" y="10540"/>
                </a:lnTo>
                <a:close/>
              </a:path>
              <a:path w="634365" h="40005">
                <a:moveTo>
                  <a:pt x="279109" y="13487"/>
                </a:moveTo>
                <a:lnTo>
                  <a:pt x="272872" y="13487"/>
                </a:lnTo>
                <a:lnTo>
                  <a:pt x="273888" y="13868"/>
                </a:lnTo>
                <a:lnTo>
                  <a:pt x="275209" y="15392"/>
                </a:lnTo>
                <a:lnTo>
                  <a:pt x="275469" y="16294"/>
                </a:lnTo>
                <a:lnTo>
                  <a:pt x="275539" y="39039"/>
                </a:lnTo>
                <a:lnTo>
                  <a:pt x="279539" y="39039"/>
                </a:lnTo>
                <a:lnTo>
                  <a:pt x="279539" y="15290"/>
                </a:lnTo>
                <a:lnTo>
                  <a:pt x="279109" y="13487"/>
                </a:lnTo>
                <a:close/>
              </a:path>
              <a:path w="634365" h="40005">
                <a:moveTo>
                  <a:pt x="275094" y="9944"/>
                </a:moveTo>
                <a:lnTo>
                  <a:pt x="270891" y="9944"/>
                </a:lnTo>
                <a:lnTo>
                  <a:pt x="269443" y="10286"/>
                </a:lnTo>
                <a:lnTo>
                  <a:pt x="267068" y="11658"/>
                </a:lnTo>
                <a:lnTo>
                  <a:pt x="266128" y="12699"/>
                </a:lnTo>
                <a:lnTo>
                  <a:pt x="265430" y="14084"/>
                </a:lnTo>
                <a:lnTo>
                  <a:pt x="268290" y="14084"/>
                </a:lnTo>
                <a:lnTo>
                  <a:pt x="269748" y="13487"/>
                </a:lnTo>
                <a:lnTo>
                  <a:pt x="279109" y="13487"/>
                </a:lnTo>
                <a:lnTo>
                  <a:pt x="279019" y="13106"/>
                </a:lnTo>
                <a:lnTo>
                  <a:pt x="276885" y="10566"/>
                </a:lnTo>
                <a:lnTo>
                  <a:pt x="275094" y="9944"/>
                </a:lnTo>
                <a:close/>
              </a:path>
              <a:path w="634365" h="40005">
                <a:moveTo>
                  <a:pt x="296760" y="9728"/>
                </a:moveTo>
                <a:lnTo>
                  <a:pt x="290677" y="9728"/>
                </a:lnTo>
                <a:lnTo>
                  <a:pt x="288378" y="10972"/>
                </a:lnTo>
                <a:lnTo>
                  <a:pt x="285457" y="15900"/>
                </a:lnTo>
                <a:lnTo>
                  <a:pt x="284721" y="19786"/>
                </a:lnTo>
                <a:lnTo>
                  <a:pt x="284721" y="30111"/>
                </a:lnTo>
                <a:lnTo>
                  <a:pt x="285457" y="33807"/>
                </a:lnTo>
                <a:lnTo>
                  <a:pt x="288378" y="38595"/>
                </a:lnTo>
                <a:lnTo>
                  <a:pt x="290639" y="39801"/>
                </a:lnTo>
                <a:lnTo>
                  <a:pt x="296494" y="39801"/>
                </a:lnTo>
                <a:lnTo>
                  <a:pt x="298653" y="38912"/>
                </a:lnTo>
                <a:lnTo>
                  <a:pt x="300731" y="36448"/>
                </a:lnTo>
                <a:lnTo>
                  <a:pt x="292214" y="36448"/>
                </a:lnTo>
                <a:lnTo>
                  <a:pt x="290893" y="35636"/>
                </a:lnTo>
                <a:lnTo>
                  <a:pt x="289242" y="32372"/>
                </a:lnTo>
                <a:lnTo>
                  <a:pt x="288876" y="30111"/>
                </a:lnTo>
                <a:lnTo>
                  <a:pt x="288823" y="24968"/>
                </a:lnTo>
                <a:lnTo>
                  <a:pt x="302514" y="24942"/>
                </a:lnTo>
                <a:lnTo>
                  <a:pt x="302557" y="21755"/>
                </a:lnTo>
                <a:lnTo>
                  <a:pt x="288823" y="21755"/>
                </a:lnTo>
                <a:lnTo>
                  <a:pt x="288942" y="18173"/>
                </a:lnTo>
                <a:lnTo>
                  <a:pt x="289242" y="16611"/>
                </a:lnTo>
                <a:lnTo>
                  <a:pt x="290918" y="13741"/>
                </a:lnTo>
                <a:lnTo>
                  <a:pt x="292188" y="13030"/>
                </a:lnTo>
                <a:lnTo>
                  <a:pt x="300506" y="13030"/>
                </a:lnTo>
                <a:lnTo>
                  <a:pt x="298958" y="10782"/>
                </a:lnTo>
                <a:lnTo>
                  <a:pt x="296760" y="9728"/>
                </a:lnTo>
                <a:close/>
              </a:path>
              <a:path w="634365" h="40005">
                <a:moveTo>
                  <a:pt x="302463" y="29400"/>
                </a:moveTo>
                <a:lnTo>
                  <a:pt x="298564" y="29400"/>
                </a:lnTo>
                <a:lnTo>
                  <a:pt x="298564" y="31711"/>
                </a:lnTo>
                <a:lnTo>
                  <a:pt x="298157" y="33375"/>
                </a:lnTo>
                <a:lnTo>
                  <a:pt x="296519" y="35826"/>
                </a:lnTo>
                <a:lnTo>
                  <a:pt x="295414" y="36448"/>
                </a:lnTo>
                <a:lnTo>
                  <a:pt x="300731" y="36448"/>
                </a:lnTo>
                <a:lnTo>
                  <a:pt x="301663" y="35344"/>
                </a:lnTo>
                <a:lnTo>
                  <a:pt x="302437" y="32765"/>
                </a:lnTo>
                <a:lnTo>
                  <a:pt x="302463" y="29400"/>
                </a:lnTo>
                <a:close/>
              </a:path>
              <a:path w="634365" h="40005">
                <a:moveTo>
                  <a:pt x="300506" y="13030"/>
                </a:moveTo>
                <a:lnTo>
                  <a:pt x="295452" y="13030"/>
                </a:lnTo>
                <a:lnTo>
                  <a:pt x="296595" y="13690"/>
                </a:lnTo>
                <a:lnTo>
                  <a:pt x="298132" y="16357"/>
                </a:lnTo>
                <a:lnTo>
                  <a:pt x="298481" y="18173"/>
                </a:lnTo>
                <a:lnTo>
                  <a:pt x="298513" y="21755"/>
                </a:lnTo>
                <a:lnTo>
                  <a:pt x="302557" y="21755"/>
                </a:lnTo>
                <a:lnTo>
                  <a:pt x="302564" y="18173"/>
                </a:lnTo>
                <a:lnTo>
                  <a:pt x="301853" y="14985"/>
                </a:lnTo>
                <a:lnTo>
                  <a:pt x="300506" y="13030"/>
                </a:lnTo>
                <a:close/>
              </a:path>
              <a:path w="634365" h="40005">
                <a:moveTo>
                  <a:pt x="317347" y="9880"/>
                </a:moveTo>
                <a:lnTo>
                  <a:pt x="313067" y="9880"/>
                </a:lnTo>
                <a:lnTo>
                  <a:pt x="310908" y="11112"/>
                </a:lnTo>
                <a:lnTo>
                  <a:pt x="307809" y="16014"/>
                </a:lnTo>
                <a:lnTo>
                  <a:pt x="307035" y="19456"/>
                </a:lnTo>
                <a:lnTo>
                  <a:pt x="307035" y="28994"/>
                </a:lnTo>
                <a:lnTo>
                  <a:pt x="307797" y="32892"/>
                </a:lnTo>
                <a:lnTo>
                  <a:pt x="310896" y="38252"/>
                </a:lnTo>
                <a:lnTo>
                  <a:pt x="313131" y="39598"/>
                </a:lnTo>
                <a:lnTo>
                  <a:pt x="317576" y="39598"/>
                </a:lnTo>
                <a:lnTo>
                  <a:pt x="318909" y="39217"/>
                </a:lnTo>
                <a:lnTo>
                  <a:pt x="321144" y="37706"/>
                </a:lnTo>
                <a:lnTo>
                  <a:pt x="321894" y="36702"/>
                </a:lnTo>
                <a:lnTo>
                  <a:pt x="322082" y="36042"/>
                </a:lnTo>
                <a:lnTo>
                  <a:pt x="314858" y="36042"/>
                </a:lnTo>
                <a:lnTo>
                  <a:pt x="313512" y="35115"/>
                </a:lnTo>
                <a:lnTo>
                  <a:pt x="311810" y="31394"/>
                </a:lnTo>
                <a:lnTo>
                  <a:pt x="311473" y="28994"/>
                </a:lnTo>
                <a:lnTo>
                  <a:pt x="311418" y="20421"/>
                </a:lnTo>
                <a:lnTo>
                  <a:pt x="311835" y="17856"/>
                </a:lnTo>
                <a:lnTo>
                  <a:pt x="313626" y="14325"/>
                </a:lnTo>
                <a:lnTo>
                  <a:pt x="314998" y="13436"/>
                </a:lnTo>
                <a:lnTo>
                  <a:pt x="321969" y="13436"/>
                </a:lnTo>
                <a:lnTo>
                  <a:pt x="321691" y="12433"/>
                </a:lnTo>
                <a:lnTo>
                  <a:pt x="320967" y="11569"/>
                </a:lnTo>
                <a:lnTo>
                  <a:pt x="318668" y="10223"/>
                </a:lnTo>
                <a:lnTo>
                  <a:pt x="317347" y="9880"/>
                </a:lnTo>
                <a:close/>
              </a:path>
              <a:path w="634365" h="40005">
                <a:moveTo>
                  <a:pt x="325996" y="35458"/>
                </a:moveTo>
                <a:lnTo>
                  <a:pt x="322249" y="35458"/>
                </a:lnTo>
                <a:lnTo>
                  <a:pt x="322249" y="39039"/>
                </a:lnTo>
                <a:lnTo>
                  <a:pt x="325996" y="39039"/>
                </a:lnTo>
                <a:lnTo>
                  <a:pt x="325996" y="35458"/>
                </a:lnTo>
                <a:close/>
              </a:path>
              <a:path w="634365" h="40005">
                <a:moveTo>
                  <a:pt x="321969" y="13436"/>
                </a:moveTo>
                <a:lnTo>
                  <a:pt x="318833" y="13436"/>
                </a:lnTo>
                <a:lnTo>
                  <a:pt x="320217" y="14249"/>
                </a:lnTo>
                <a:lnTo>
                  <a:pt x="321856" y="17525"/>
                </a:lnTo>
                <a:lnTo>
                  <a:pt x="322118" y="19456"/>
                </a:lnTo>
                <a:lnTo>
                  <a:pt x="322210" y="28994"/>
                </a:lnTo>
                <a:lnTo>
                  <a:pt x="321830" y="31673"/>
                </a:lnTo>
                <a:lnTo>
                  <a:pt x="320090" y="35166"/>
                </a:lnTo>
                <a:lnTo>
                  <a:pt x="318668" y="36042"/>
                </a:lnTo>
                <a:lnTo>
                  <a:pt x="322082" y="36042"/>
                </a:lnTo>
                <a:lnTo>
                  <a:pt x="322249" y="35458"/>
                </a:lnTo>
                <a:lnTo>
                  <a:pt x="325996" y="35458"/>
                </a:lnTo>
                <a:lnTo>
                  <a:pt x="325996" y="13487"/>
                </a:lnTo>
                <a:lnTo>
                  <a:pt x="321983" y="13487"/>
                </a:lnTo>
                <a:close/>
              </a:path>
              <a:path w="634365" h="40005">
                <a:moveTo>
                  <a:pt x="325996" y="914"/>
                </a:moveTo>
                <a:lnTo>
                  <a:pt x="321983" y="914"/>
                </a:lnTo>
                <a:lnTo>
                  <a:pt x="321983" y="13487"/>
                </a:lnTo>
                <a:lnTo>
                  <a:pt x="325996" y="13487"/>
                </a:lnTo>
                <a:lnTo>
                  <a:pt x="325996" y="914"/>
                </a:lnTo>
                <a:close/>
              </a:path>
              <a:path w="634365" h="40005">
                <a:moveTo>
                  <a:pt x="348195" y="26923"/>
                </a:moveTo>
                <a:lnTo>
                  <a:pt x="344131" y="26923"/>
                </a:lnTo>
                <a:lnTo>
                  <a:pt x="344101" y="32054"/>
                </a:lnTo>
                <a:lnTo>
                  <a:pt x="344995" y="34950"/>
                </a:lnTo>
                <a:lnTo>
                  <a:pt x="348627" y="38912"/>
                </a:lnTo>
                <a:lnTo>
                  <a:pt x="351307" y="39903"/>
                </a:lnTo>
                <a:lnTo>
                  <a:pt x="358419" y="39903"/>
                </a:lnTo>
                <a:lnTo>
                  <a:pt x="361200" y="38887"/>
                </a:lnTo>
                <a:lnTo>
                  <a:pt x="363926" y="36144"/>
                </a:lnTo>
                <a:lnTo>
                  <a:pt x="352958" y="36144"/>
                </a:lnTo>
                <a:lnTo>
                  <a:pt x="351193" y="35483"/>
                </a:lnTo>
                <a:lnTo>
                  <a:pt x="348792" y="32842"/>
                </a:lnTo>
                <a:lnTo>
                  <a:pt x="348296" y="31216"/>
                </a:lnTo>
                <a:lnTo>
                  <a:pt x="348195" y="26923"/>
                </a:lnTo>
                <a:close/>
              </a:path>
              <a:path w="634365" h="40005">
                <a:moveTo>
                  <a:pt x="358203" y="0"/>
                </a:moveTo>
                <a:lnTo>
                  <a:pt x="351828" y="0"/>
                </a:lnTo>
                <a:lnTo>
                  <a:pt x="349275" y="939"/>
                </a:lnTo>
                <a:lnTo>
                  <a:pt x="345605" y="4686"/>
                </a:lnTo>
                <a:lnTo>
                  <a:pt x="344893" y="6730"/>
                </a:lnTo>
                <a:lnTo>
                  <a:pt x="344822" y="13017"/>
                </a:lnTo>
                <a:lnTo>
                  <a:pt x="344957" y="13817"/>
                </a:lnTo>
                <a:lnTo>
                  <a:pt x="353441" y="20980"/>
                </a:lnTo>
                <a:lnTo>
                  <a:pt x="358584" y="22923"/>
                </a:lnTo>
                <a:lnTo>
                  <a:pt x="360248" y="23901"/>
                </a:lnTo>
                <a:lnTo>
                  <a:pt x="361721" y="25831"/>
                </a:lnTo>
                <a:lnTo>
                  <a:pt x="362014" y="26923"/>
                </a:lnTo>
                <a:lnTo>
                  <a:pt x="362089" y="31216"/>
                </a:lnTo>
                <a:lnTo>
                  <a:pt x="361480" y="32969"/>
                </a:lnTo>
                <a:lnTo>
                  <a:pt x="359067" y="35509"/>
                </a:lnTo>
                <a:lnTo>
                  <a:pt x="357416" y="36144"/>
                </a:lnTo>
                <a:lnTo>
                  <a:pt x="363926" y="36144"/>
                </a:lnTo>
                <a:lnTo>
                  <a:pt x="365201" y="34861"/>
                </a:lnTo>
                <a:lnTo>
                  <a:pt x="366191" y="32054"/>
                </a:lnTo>
                <a:lnTo>
                  <a:pt x="366191" y="26695"/>
                </a:lnTo>
                <a:lnTo>
                  <a:pt x="352285" y="15976"/>
                </a:lnTo>
                <a:lnTo>
                  <a:pt x="350596" y="14998"/>
                </a:lnTo>
                <a:lnTo>
                  <a:pt x="349046" y="13017"/>
                </a:lnTo>
                <a:lnTo>
                  <a:pt x="348653" y="11620"/>
                </a:lnTo>
                <a:lnTo>
                  <a:pt x="348653" y="7937"/>
                </a:lnTo>
                <a:lnTo>
                  <a:pt x="349211" y="6426"/>
                </a:lnTo>
                <a:lnTo>
                  <a:pt x="351497" y="4203"/>
                </a:lnTo>
                <a:lnTo>
                  <a:pt x="353060" y="3657"/>
                </a:lnTo>
                <a:lnTo>
                  <a:pt x="363464" y="3657"/>
                </a:lnTo>
                <a:lnTo>
                  <a:pt x="360629" y="863"/>
                </a:lnTo>
                <a:lnTo>
                  <a:pt x="358203" y="0"/>
                </a:lnTo>
                <a:close/>
              </a:path>
              <a:path w="634365" h="40005">
                <a:moveTo>
                  <a:pt x="363464" y="3657"/>
                </a:moveTo>
                <a:lnTo>
                  <a:pt x="356958" y="3657"/>
                </a:lnTo>
                <a:lnTo>
                  <a:pt x="358444" y="4229"/>
                </a:lnTo>
                <a:lnTo>
                  <a:pt x="360553" y="6553"/>
                </a:lnTo>
                <a:lnTo>
                  <a:pt x="360989" y="7937"/>
                </a:lnTo>
                <a:lnTo>
                  <a:pt x="361073" y="10744"/>
                </a:lnTo>
                <a:lnTo>
                  <a:pt x="364972" y="10744"/>
                </a:lnTo>
                <a:lnTo>
                  <a:pt x="364912" y="6426"/>
                </a:lnTo>
                <a:lnTo>
                  <a:pt x="364147" y="4330"/>
                </a:lnTo>
                <a:lnTo>
                  <a:pt x="363464" y="3657"/>
                </a:lnTo>
                <a:close/>
              </a:path>
              <a:path w="634365" h="40005">
                <a:moveTo>
                  <a:pt x="375462" y="10540"/>
                </a:moveTo>
                <a:lnTo>
                  <a:pt x="371779" y="10540"/>
                </a:lnTo>
                <a:lnTo>
                  <a:pt x="371779" y="39039"/>
                </a:lnTo>
                <a:lnTo>
                  <a:pt x="375678" y="39039"/>
                </a:lnTo>
                <a:lnTo>
                  <a:pt x="375787" y="17106"/>
                </a:lnTo>
                <a:lnTo>
                  <a:pt x="376224" y="16040"/>
                </a:lnTo>
                <a:lnTo>
                  <a:pt x="378395" y="13969"/>
                </a:lnTo>
                <a:lnTo>
                  <a:pt x="375462" y="13969"/>
                </a:lnTo>
                <a:lnTo>
                  <a:pt x="375462" y="10540"/>
                </a:lnTo>
                <a:close/>
              </a:path>
              <a:path w="634365" h="40005">
                <a:moveTo>
                  <a:pt x="388928" y="13436"/>
                </a:moveTo>
                <a:lnTo>
                  <a:pt x="383019" y="13436"/>
                </a:lnTo>
                <a:lnTo>
                  <a:pt x="384073" y="13868"/>
                </a:lnTo>
                <a:lnTo>
                  <a:pt x="385343" y="15620"/>
                </a:lnTo>
                <a:lnTo>
                  <a:pt x="385647" y="17043"/>
                </a:lnTo>
                <a:lnTo>
                  <a:pt x="385660" y="39039"/>
                </a:lnTo>
                <a:lnTo>
                  <a:pt x="389775" y="39039"/>
                </a:lnTo>
                <a:lnTo>
                  <a:pt x="389824" y="17373"/>
                </a:lnTo>
                <a:lnTo>
                  <a:pt x="390309" y="16116"/>
                </a:lnTo>
                <a:lnTo>
                  <a:pt x="392391" y="14033"/>
                </a:lnTo>
                <a:lnTo>
                  <a:pt x="389102" y="14033"/>
                </a:lnTo>
                <a:lnTo>
                  <a:pt x="388928" y="13436"/>
                </a:lnTo>
                <a:close/>
              </a:path>
              <a:path w="634365" h="40005">
                <a:moveTo>
                  <a:pt x="403243" y="13436"/>
                </a:moveTo>
                <a:lnTo>
                  <a:pt x="397027" y="13436"/>
                </a:lnTo>
                <a:lnTo>
                  <a:pt x="398068" y="13842"/>
                </a:lnTo>
                <a:lnTo>
                  <a:pt x="399262" y="15481"/>
                </a:lnTo>
                <a:lnTo>
                  <a:pt x="399554" y="17043"/>
                </a:lnTo>
                <a:lnTo>
                  <a:pt x="399554" y="39039"/>
                </a:lnTo>
                <a:lnTo>
                  <a:pt x="403669" y="39039"/>
                </a:lnTo>
                <a:lnTo>
                  <a:pt x="403669" y="14617"/>
                </a:lnTo>
                <a:lnTo>
                  <a:pt x="403243" y="13436"/>
                </a:lnTo>
                <a:close/>
              </a:path>
              <a:path w="634365" h="40005">
                <a:moveTo>
                  <a:pt x="398818" y="9880"/>
                </a:moveTo>
                <a:lnTo>
                  <a:pt x="394855" y="9880"/>
                </a:lnTo>
                <a:lnTo>
                  <a:pt x="393420" y="10236"/>
                </a:lnTo>
                <a:lnTo>
                  <a:pt x="390982" y="11607"/>
                </a:lnTo>
                <a:lnTo>
                  <a:pt x="389930" y="12687"/>
                </a:lnTo>
                <a:lnTo>
                  <a:pt x="389102" y="14033"/>
                </a:lnTo>
                <a:lnTo>
                  <a:pt x="392391" y="14033"/>
                </a:lnTo>
                <a:lnTo>
                  <a:pt x="393839" y="13436"/>
                </a:lnTo>
                <a:lnTo>
                  <a:pt x="403243" y="13436"/>
                </a:lnTo>
                <a:lnTo>
                  <a:pt x="403047" y="12890"/>
                </a:lnTo>
                <a:lnTo>
                  <a:pt x="400583" y="10490"/>
                </a:lnTo>
                <a:lnTo>
                  <a:pt x="398818" y="9880"/>
                </a:lnTo>
                <a:close/>
              </a:path>
              <a:path w="634365" h="40005">
                <a:moveTo>
                  <a:pt x="384568" y="9880"/>
                </a:moveTo>
                <a:lnTo>
                  <a:pt x="381266" y="9880"/>
                </a:lnTo>
                <a:lnTo>
                  <a:pt x="379780" y="10236"/>
                </a:lnTo>
                <a:lnTo>
                  <a:pt x="377253" y="11607"/>
                </a:lnTo>
                <a:lnTo>
                  <a:pt x="376237" y="12636"/>
                </a:lnTo>
                <a:lnTo>
                  <a:pt x="375462" y="13969"/>
                </a:lnTo>
                <a:lnTo>
                  <a:pt x="378409" y="13957"/>
                </a:lnTo>
                <a:lnTo>
                  <a:pt x="379818" y="13436"/>
                </a:lnTo>
                <a:lnTo>
                  <a:pt x="388928" y="13436"/>
                </a:lnTo>
                <a:lnTo>
                  <a:pt x="388768" y="12890"/>
                </a:lnTo>
                <a:lnTo>
                  <a:pt x="388673" y="12636"/>
                </a:lnTo>
                <a:lnTo>
                  <a:pt x="387985" y="11645"/>
                </a:lnTo>
                <a:lnTo>
                  <a:pt x="385889" y="10236"/>
                </a:lnTo>
                <a:lnTo>
                  <a:pt x="384568" y="9880"/>
                </a:lnTo>
                <a:close/>
              </a:path>
              <a:path w="634365" h="40005">
                <a:moveTo>
                  <a:pt x="425230" y="13080"/>
                </a:moveTo>
                <a:lnTo>
                  <a:pt x="418985" y="13080"/>
                </a:lnTo>
                <a:lnTo>
                  <a:pt x="420039" y="13347"/>
                </a:lnTo>
                <a:lnTo>
                  <a:pt x="420725" y="13881"/>
                </a:lnTo>
                <a:lnTo>
                  <a:pt x="421386" y="14427"/>
                </a:lnTo>
                <a:lnTo>
                  <a:pt x="421686" y="15189"/>
                </a:lnTo>
                <a:lnTo>
                  <a:pt x="421716" y="20370"/>
                </a:lnTo>
                <a:lnTo>
                  <a:pt x="420268" y="21513"/>
                </a:lnTo>
                <a:lnTo>
                  <a:pt x="413753" y="23698"/>
                </a:lnTo>
                <a:lnTo>
                  <a:pt x="411454" y="24930"/>
                </a:lnTo>
                <a:lnTo>
                  <a:pt x="409321" y="27508"/>
                </a:lnTo>
                <a:lnTo>
                  <a:pt x="408896" y="28994"/>
                </a:lnTo>
                <a:lnTo>
                  <a:pt x="408787" y="34340"/>
                </a:lnTo>
                <a:lnTo>
                  <a:pt x="409359" y="36283"/>
                </a:lnTo>
                <a:lnTo>
                  <a:pt x="411657" y="39052"/>
                </a:lnTo>
                <a:lnTo>
                  <a:pt x="413270" y="39750"/>
                </a:lnTo>
                <a:lnTo>
                  <a:pt x="416915" y="39750"/>
                </a:lnTo>
                <a:lnTo>
                  <a:pt x="418287" y="39357"/>
                </a:lnTo>
                <a:lnTo>
                  <a:pt x="420598" y="37807"/>
                </a:lnTo>
                <a:lnTo>
                  <a:pt x="421474" y="36702"/>
                </a:lnTo>
                <a:lnTo>
                  <a:pt x="421667" y="36245"/>
                </a:lnTo>
                <a:lnTo>
                  <a:pt x="415251" y="36245"/>
                </a:lnTo>
                <a:lnTo>
                  <a:pt x="414362" y="35852"/>
                </a:lnTo>
                <a:lnTo>
                  <a:pt x="413105" y="34302"/>
                </a:lnTo>
                <a:lnTo>
                  <a:pt x="412788" y="33210"/>
                </a:lnTo>
                <a:lnTo>
                  <a:pt x="412788" y="30200"/>
                </a:lnTo>
                <a:lnTo>
                  <a:pt x="413080" y="28994"/>
                </a:lnTo>
                <a:lnTo>
                  <a:pt x="414197" y="27381"/>
                </a:lnTo>
                <a:lnTo>
                  <a:pt x="415404" y="26644"/>
                </a:lnTo>
                <a:lnTo>
                  <a:pt x="417258" y="26009"/>
                </a:lnTo>
                <a:lnTo>
                  <a:pt x="419798" y="25082"/>
                </a:lnTo>
                <a:lnTo>
                  <a:pt x="421195" y="24358"/>
                </a:lnTo>
                <a:lnTo>
                  <a:pt x="421817" y="23672"/>
                </a:lnTo>
                <a:lnTo>
                  <a:pt x="425767" y="23672"/>
                </a:lnTo>
                <a:lnTo>
                  <a:pt x="425661" y="14427"/>
                </a:lnTo>
                <a:lnTo>
                  <a:pt x="425230" y="13080"/>
                </a:lnTo>
                <a:close/>
              </a:path>
              <a:path w="634365" h="40005">
                <a:moveTo>
                  <a:pt x="425883" y="35255"/>
                </a:moveTo>
                <a:lnTo>
                  <a:pt x="422084" y="35255"/>
                </a:lnTo>
                <a:lnTo>
                  <a:pt x="422184" y="36702"/>
                </a:lnTo>
                <a:lnTo>
                  <a:pt x="422490" y="37566"/>
                </a:lnTo>
                <a:lnTo>
                  <a:pt x="423773" y="38988"/>
                </a:lnTo>
                <a:lnTo>
                  <a:pt x="424662" y="39344"/>
                </a:lnTo>
                <a:lnTo>
                  <a:pt x="426097" y="39344"/>
                </a:lnTo>
                <a:lnTo>
                  <a:pt x="426427" y="39319"/>
                </a:lnTo>
                <a:lnTo>
                  <a:pt x="428104" y="39090"/>
                </a:lnTo>
                <a:lnTo>
                  <a:pt x="428104" y="36144"/>
                </a:lnTo>
                <a:lnTo>
                  <a:pt x="426859" y="36144"/>
                </a:lnTo>
                <a:lnTo>
                  <a:pt x="426427" y="35991"/>
                </a:lnTo>
                <a:lnTo>
                  <a:pt x="425907" y="35344"/>
                </a:lnTo>
                <a:close/>
              </a:path>
              <a:path w="634365" h="40005">
                <a:moveTo>
                  <a:pt x="425767" y="23672"/>
                </a:moveTo>
                <a:lnTo>
                  <a:pt x="421817" y="23672"/>
                </a:lnTo>
                <a:lnTo>
                  <a:pt x="421817" y="31419"/>
                </a:lnTo>
                <a:lnTo>
                  <a:pt x="421335" y="33108"/>
                </a:lnTo>
                <a:lnTo>
                  <a:pt x="419354" y="35623"/>
                </a:lnTo>
                <a:lnTo>
                  <a:pt x="418045" y="36245"/>
                </a:lnTo>
                <a:lnTo>
                  <a:pt x="421667" y="36245"/>
                </a:lnTo>
                <a:lnTo>
                  <a:pt x="422084" y="35255"/>
                </a:lnTo>
                <a:lnTo>
                  <a:pt x="425883" y="35255"/>
                </a:lnTo>
                <a:lnTo>
                  <a:pt x="425767" y="23672"/>
                </a:lnTo>
                <a:close/>
              </a:path>
              <a:path w="634365" h="40005">
                <a:moveTo>
                  <a:pt x="428104" y="36067"/>
                </a:moveTo>
                <a:lnTo>
                  <a:pt x="427570" y="36144"/>
                </a:lnTo>
                <a:lnTo>
                  <a:pt x="428104" y="36144"/>
                </a:lnTo>
                <a:close/>
              </a:path>
              <a:path w="634365" h="40005">
                <a:moveTo>
                  <a:pt x="428104" y="36042"/>
                </a:moveTo>
                <a:close/>
              </a:path>
              <a:path w="634365" h="40005">
                <a:moveTo>
                  <a:pt x="420674" y="9728"/>
                </a:moveTo>
                <a:lnTo>
                  <a:pt x="415086" y="9728"/>
                </a:lnTo>
                <a:lnTo>
                  <a:pt x="412965" y="10401"/>
                </a:lnTo>
                <a:lnTo>
                  <a:pt x="410298" y="13068"/>
                </a:lnTo>
                <a:lnTo>
                  <a:pt x="409600" y="15189"/>
                </a:lnTo>
                <a:lnTo>
                  <a:pt x="409549" y="18097"/>
                </a:lnTo>
                <a:lnTo>
                  <a:pt x="413308" y="18097"/>
                </a:lnTo>
                <a:lnTo>
                  <a:pt x="413308" y="16078"/>
                </a:lnTo>
                <a:lnTo>
                  <a:pt x="413651" y="14935"/>
                </a:lnTo>
                <a:lnTo>
                  <a:pt x="415036" y="13449"/>
                </a:lnTo>
                <a:lnTo>
                  <a:pt x="416090" y="13080"/>
                </a:lnTo>
                <a:lnTo>
                  <a:pt x="425230" y="13080"/>
                </a:lnTo>
                <a:lnTo>
                  <a:pt x="425145" y="12814"/>
                </a:lnTo>
                <a:lnTo>
                  <a:pt x="422656" y="10350"/>
                </a:lnTo>
                <a:lnTo>
                  <a:pt x="420674" y="9728"/>
                </a:lnTo>
                <a:close/>
              </a:path>
              <a:path w="634365" h="40005">
                <a:moveTo>
                  <a:pt x="436105" y="914"/>
                </a:moveTo>
                <a:lnTo>
                  <a:pt x="432155" y="914"/>
                </a:lnTo>
                <a:lnTo>
                  <a:pt x="432155" y="39039"/>
                </a:lnTo>
                <a:lnTo>
                  <a:pt x="436105" y="39039"/>
                </a:lnTo>
                <a:lnTo>
                  <a:pt x="436105" y="914"/>
                </a:lnTo>
                <a:close/>
              </a:path>
              <a:path w="634365" h="40005">
                <a:moveTo>
                  <a:pt x="446036" y="914"/>
                </a:moveTo>
                <a:lnTo>
                  <a:pt x="442087" y="914"/>
                </a:lnTo>
                <a:lnTo>
                  <a:pt x="442087" y="39039"/>
                </a:lnTo>
                <a:lnTo>
                  <a:pt x="446036" y="39039"/>
                </a:lnTo>
                <a:lnTo>
                  <a:pt x="446036" y="914"/>
                </a:lnTo>
                <a:close/>
              </a:path>
              <a:path w="634365" h="40005">
                <a:moveTo>
                  <a:pt x="478548" y="914"/>
                </a:moveTo>
                <a:lnTo>
                  <a:pt x="465035" y="914"/>
                </a:lnTo>
                <a:lnTo>
                  <a:pt x="465035" y="39039"/>
                </a:lnTo>
                <a:lnTo>
                  <a:pt x="478891" y="39039"/>
                </a:lnTo>
                <a:lnTo>
                  <a:pt x="481584" y="38074"/>
                </a:lnTo>
                <a:lnTo>
                  <a:pt x="484396" y="35280"/>
                </a:lnTo>
                <a:lnTo>
                  <a:pt x="469138" y="35280"/>
                </a:lnTo>
                <a:lnTo>
                  <a:pt x="469138" y="20637"/>
                </a:lnTo>
                <a:lnTo>
                  <a:pt x="484039" y="20637"/>
                </a:lnTo>
                <a:lnTo>
                  <a:pt x="483730" y="20192"/>
                </a:lnTo>
                <a:lnTo>
                  <a:pt x="482104" y="19202"/>
                </a:lnTo>
                <a:lnTo>
                  <a:pt x="479882" y="18757"/>
                </a:lnTo>
                <a:lnTo>
                  <a:pt x="481672" y="18249"/>
                </a:lnTo>
                <a:lnTo>
                  <a:pt x="482993" y="17297"/>
                </a:lnTo>
                <a:lnTo>
                  <a:pt x="483098" y="17132"/>
                </a:lnTo>
                <a:lnTo>
                  <a:pt x="469138" y="17132"/>
                </a:lnTo>
                <a:lnTo>
                  <a:pt x="469138" y="4305"/>
                </a:lnTo>
                <a:lnTo>
                  <a:pt x="483947" y="4305"/>
                </a:lnTo>
                <a:lnTo>
                  <a:pt x="481139" y="1663"/>
                </a:lnTo>
                <a:lnTo>
                  <a:pt x="478548" y="914"/>
                </a:lnTo>
                <a:close/>
              </a:path>
              <a:path w="634365" h="40005">
                <a:moveTo>
                  <a:pt x="484039" y="20637"/>
                </a:moveTo>
                <a:lnTo>
                  <a:pt x="476758" y="20637"/>
                </a:lnTo>
                <a:lnTo>
                  <a:pt x="478828" y="21208"/>
                </a:lnTo>
                <a:lnTo>
                  <a:pt x="481253" y="23520"/>
                </a:lnTo>
                <a:lnTo>
                  <a:pt x="481824" y="25374"/>
                </a:lnTo>
                <a:lnTo>
                  <a:pt x="481863" y="30772"/>
                </a:lnTo>
                <a:lnTo>
                  <a:pt x="481304" y="32550"/>
                </a:lnTo>
                <a:lnTo>
                  <a:pt x="479018" y="34734"/>
                </a:lnTo>
                <a:lnTo>
                  <a:pt x="477151" y="35280"/>
                </a:lnTo>
                <a:lnTo>
                  <a:pt x="484396" y="35280"/>
                </a:lnTo>
                <a:lnTo>
                  <a:pt x="485419" y="34264"/>
                </a:lnTo>
                <a:lnTo>
                  <a:pt x="486384" y="31572"/>
                </a:lnTo>
                <a:lnTo>
                  <a:pt x="486384" y="25374"/>
                </a:lnTo>
                <a:lnTo>
                  <a:pt x="485851" y="23240"/>
                </a:lnTo>
                <a:lnTo>
                  <a:pt x="484039" y="20637"/>
                </a:lnTo>
                <a:close/>
              </a:path>
              <a:path w="634365" h="40005">
                <a:moveTo>
                  <a:pt x="483947" y="4305"/>
                </a:moveTo>
                <a:lnTo>
                  <a:pt x="476148" y="4305"/>
                </a:lnTo>
                <a:lnTo>
                  <a:pt x="478104" y="4775"/>
                </a:lnTo>
                <a:lnTo>
                  <a:pt x="480301" y="6642"/>
                </a:lnTo>
                <a:lnTo>
                  <a:pt x="480847" y="8254"/>
                </a:lnTo>
                <a:lnTo>
                  <a:pt x="480847" y="12966"/>
                </a:lnTo>
                <a:lnTo>
                  <a:pt x="480314" y="14655"/>
                </a:lnTo>
                <a:lnTo>
                  <a:pt x="478142" y="16636"/>
                </a:lnTo>
                <a:lnTo>
                  <a:pt x="476275" y="17132"/>
                </a:lnTo>
                <a:lnTo>
                  <a:pt x="483098" y="17132"/>
                </a:lnTo>
                <a:lnTo>
                  <a:pt x="484733" y="14554"/>
                </a:lnTo>
                <a:lnTo>
                  <a:pt x="485108" y="12966"/>
                </a:lnTo>
                <a:lnTo>
                  <a:pt x="485165" y="7099"/>
                </a:lnTo>
                <a:lnTo>
                  <a:pt x="484352" y="4686"/>
                </a:lnTo>
                <a:lnTo>
                  <a:pt x="483947" y="4305"/>
                </a:lnTo>
                <a:close/>
              </a:path>
              <a:path w="634365" h="40005">
                <a:moveTo>
                  <a:pt x="496163" y="10540"/>
                </a:moveTo>
                <a:lnTo>
                  <a:pt x="492010" y="10540"/>
                </a:lnTo>
                <a:lnTo>
                  <a:pt x="492102" y="35331"/>
                </a:lnTo>
                <a:lnTo>
                  <a:pt x="492544" y="36868"/>
                </a:lnTo>
                <a:lnTo>
                  <a:pt x="494728" y="39217"/>
                </a:lnTo>
                <a:lnTo>
                  <a:pt x="496455" y="39801"/>
                </a:lnTo>
                <a:lnTo>
                  <a:pt x="500557" y="39801"/>
                </a:lnTo>
                <a:lnTo>
                  <a:pt x="502031" y="39408"/>
                </a:lnTo>
                <a:lnTo>
                  <a:pt x="504482" y="37858"/>
                </a:lnTo>
                <a:lnTo>
                  <a:pt x="505383" y="36766"/>
                </a:lnTo>
                <a:lnTo>
                  <a:pt x="505586" y="36245"/>
                </a:lnTo>
                <a:lnTo>
                  <a:pt x="498449" y="36245"/>
                </a:lnTo>
                <a:lnTo>
                  <a:pt x="497624" y="35928"/>
                </a:lnTo>
                <a:lnTo>
                  <a:pt x="496455" y="34645"/>
                </a:lnTo>
                <a:lnTo>
                  <a:pt x="496163" y="33731"/>
                </a:lnTo>
                <a:lnTo>
                  <a:pt x="496163" y="10540"/>
                </a:lnTo>
                <a:close/>
              </a:path>
              <a:path w="634365" h="40005">
                <a:moveTo>
                  <a:pt x="509638" y="35331"/>
                </a:moveTo>
                <a:lnTo>
                  <a:pt x="505942" y="35331"/>
                </a:lnTo>
                <a:lnTo>
                  <a:pt x="505942" y="39039"/>
                </a:lnTo>
                <a:lnTo>
                  <a:pt x="509638" y="39039"/>
                </a:lnTo>
                <a:lnTo>
                  <a:pt x="509638" y="35331"/>
                </a:lnTo>
                <a:close/>
              </a:path>
              <a:path w="634365" h="40005">
                <a:moveTo>
                  <a:pt x="509638" y="10540"/>
                </a:moveTo>
                <a:lnTo>
                  <a:pt x="505587" y="10540"/>
                </a:lnTo>
                <a:lnTo>
                  <a:pt x="505587" y="31610"/>
                </a:lnTo>
                <a:lnTo>
                  <a:pt x="505053" y="33273"/>
                </a:lnTo>
                <a:lnTo>
                  <a:pt x="502920" y="35661"/>
                </a:lnTo>
                <a:lnTo>
                  <a:pt x="501421" y="36245"/>
                </a:lnTo>
                <a:lnTo>
                  <a:pt x="505586" y="36245"/>
                </a:lnTo>
                <a:lnTo>
                  <a:pt x="505942" y="35331"/>
                </a:lnTo>
                <a:lnTo>
                  <a:pt x="509638" y="35331"/>
                </a:lnTo>
                <a:lnTo>
                  <a:pt x="509638" y="10540"/>
                </a:lnTo>
                <a:close/>
              </a:path>
              <a:path w="634365" h="40005">
                <a:moveTo>
                  <a:pt x="519137" y="30467"/>
                </a:moveTo>
                <a:lnTo>
                  <a:pt x="515175" y="30467"/>
                </a:lnTo>
                <a:lnTo>
                  <a:pt x="515254" y="34175"/>
                </a:lnTo>
                <a:lnTo>
                  <a:pt x="515886" y="36106"/>
                </a:lnTo>
                <a:lnTo>
                  <a:pt x="518744" y="39065"/>
                </a:lnTo>
                <a:lnTo>
                  <a:pt x="520865" y="39801"/>
                </a:lnTo>
                <a:lnTo>
                  <a:pt x="526681" y="39801"/>
                </a:lnTo>
                <a:lnTo>
                  <a:pt x="529018" y="39014"/>
                </a:lnTo>
                <a:lnTo>
                  <a:pt x="532011" y="36194"/>
                </a:lnTo>
                <a:lnTo>
                  <a:pt x="522528" y="36194"/>
                </a:lnTo>
                <a:lnTo>
                  <a:pt x="521246" y="35788"/>
                </a:lnTo>
                <a:lnTo>
                  <a:pt x="519468" y="34175"/>
                </a:lnTo>
                <a:lnTo>
                  <a:pt x="519045" y="33007"/>
                </a:lnTo>
                <a:lnTo>
                  <a:pt x="519137" y="30467"/>
                </a:lnTo>
                <a:close/>
              </a:path>
              <a:path w="634365" h="40005">
                <a:moveTo>
                  <a:pt x="526719" y="9728"/>
                </a:moveTo>
                <a:lnTo>
                  <a:pt x="521335" y="9728"/>
                </a:lnTo>
                <a:lnTo>
                  <a:pt x="519290" y="10426"/>
                </a:lnTo>
                <a:lnTo>
                  <a:pt x="516369" y="13207"/>
                </a:lnTo>
                <a:lnTo>
                  <a:pt x="515720" y="14960"/>
                </a:lnTo>
                <a:lnTo>
                  <a:pt x="515716" y="20154"/>
                </a:lnTo>
                <a:lnTo>
                  <a:pt x="516153" y="21640"/>
                </a:lnTo>
                <a:lnTo>
                  <a:pt x="518198" y="24015"/>
                </a:lnTo>
                <a:lnTo>
                  <a:pt x="520446" y="25196"/>
                </a:lnTo>
                <a:lnTo>
                  <a:pt x="523913" y="26415"/>
                </a:lnTo>
                <a:lnTo>
                  <a:pt x="527456" y="27622"/>
                </a:lnTo>
                <a:lnTo>
                  <a:pt x="529170" y="29336"/>
                </a:lnTo>
                <a:lnTo>
                  <a:pt x="529170" y="33007"/>
                </a:lnTo>
                <a:lnTo>
                  <a:pt x="528816" y="33934"/>
                </a:lnTo>
                <a:lnTo>
                  <a:pt x="528698" y="34175"/>
                </a:lnTo>
                <a:lnTo>
                  <a:pt x="526961" y="35788"/>
                </a:lnTo>
                <a:lnTo>
                  <a:pt x="525754" y="36194"/>
                </a:lnTo>
                <a:lnTo>
                  <a:pt x="532011" y="36194"/>
                </a:lnTo>
                <a:lnTo>
                  <a:pt x="532307" y="35915"/>
                </a:lnTo>
                <a:lnTo>
                  <a:pt x="533052" y="33934"/>
                </a:lnTo>
                <a:lnTo>
                  <a:pt x="533133" y="28943"/>
                </a:lnTo>
                <a:lnTo>
                  <a:pt x="532701" y="27406"/>
                </a:lnTo>
                <a:lnTo>
                  <a:pt x="522820" y="21755"/>
                </a:lnTo>
                <a:lnTo>
                  <a:pt x="521373" y="21094"/>
                </a:lnTo>
                <a:lnTo>
                  <a:pt x="520268" y="20154"/>
                </a:lnTo>
                <a:lnTo>
                  <a:pt x="519950" y="19748"/>
                </a:lnTo>
                <a:lnTo>
                  <a:pt x="519544" y="18719"/>
                </a:lnTo>
                <a:lnTo>
                  <a:pt x="519442" y="16052"/>
                </a:lnTo>
                <a:lnTo>
                  <a:pt x="519823" y="14960"/>
                </a:lnTo>
                <a:lnTo>
                  <a:pt x="521398" y="13500"/>
                </a:lnTo>
                <a:lnTo>
                  <a:pt x="522566" y="13131"/>
                </a:lnTo>
                <a:lnTo>
                  <a:pt x="531644" y="13131"/>
                </a:lnTo>
                <a:lnTo>
                  <a:pt x="528802" y="10401"/>
                </a:lnTo>
                <a:lnTo>
                  <a:pt x="526719" y="9728"/>
                </a:lnTo>
                <a:close/>
              </a:path>
              <a:path w="634365" h="40005">
                <a:moveTo>
                  <a:pt x="531644" y="13131"/>
                </a:moveTo>
                <a:lnTo>
                  <a:pt x="525576" y="13131"/>
                </a:lnTo>
                <a:lnTo>
                  <a:pt x="526669" y="13525"/>
                </a:lnTo>
                <a:lnTo>
                  <a:pt x="528007" y="15049"/>
                </a:lnTo>
                <a:lnTo>
                  <a:pt x="528434" y="16332"/>
                </a:lnTo>
                <a:lnTo>
                  <a:pt x="528523" y="18046"/>
                </a:lnTo>
                <a:lnTo>
                  <a:pt x="532320" y="18046"/>
                </a:lnTo>
                <a:lnTo>
                  <a:pt x="532289" y="14960"/>
                </a:lnTo>
                <a:lnTo>
                  <a:pt x="531644" y="13131"/>
                </a:lnTo>
                <a:close/>
              </a:path>
              <a:path w="634365" h="40005">
                <a:moveTo>
                  <a:pt x="542493" y="914"/>
                </a:moveTo>
                <a:lnTo>
                  <a:pt x="538391" y="914"/>
                </a:lnTo>
                <a:lnTo>
                  <a:pt x="538391" y="6083"/>
                </a:lnTo>
                <a:lnTo>
                  <a:pt x="542493" y="6083"/>
                </a:lnTo>
                <a:lnTo>
                  <a:pt x="542493" y="914"/>
                </a:lnTo>
                <a:close/>
              </a:path>
              <a:path w="634365" h="40005">
                <a:moveTo>
                  <a:pt x="542493" y="10540"/>
                </a:moveTo>
                <a:lnTo>
                  <a:pt x="538391" y="10540"/>
                </a:lnTo>
                <a:lnTo>
                  <a:pt x="538391" y="39039"/>
                </a:lnTo>
                <a:lnTo>
                  <a:pt x="542493" y="39039"/>
                </a:lnTo>
                <a:lnTo>
                  <a:pt x="542493" y="10540"/>
                </a:lnTo>
                <a:close/>
              </a:path>
              <a:path w="634365" h="40005">
                <a:moveTo>
                  <a:pt x="552272" y="10540"/>
                </a:moveTo>
                <a:lnTo>
                  <a:pt x="548538" y="10540"/>
                </a:lnTo>
                <a:lnTo>
                  <a:pt x="548538" y="39039"/>
                </a:lnTo>
                <a:lnTo>
                  <a:pt x="552538" y="39039"/>
                </a:lnTo>
                <a:lnTo>
                  <a:pt x="552538" y="17805"/>
                </a:lnTo>
                <a:lnTo>
                  <a:pt x="553059" y="16294"/>
                </a:lnTo>
                <a:lnTo>
                  <a:pt x="555132" y="14084"/>
                </a:lnTo>
                <a:lnTo>
                  <a:pt x="552272" y="14084"/>
                </a:lnTo>
                <a:lnTo>
                  <a:pt x="552272" y="10540"/>
                </a:lnTo>
                <a:close/>
              </a:path>
              <a:path w="634365" h="40005">
                <a:moveTo>
                  <a:pt x="565941" y="13487"/>
                </a:moveTo>
                <a:lnTo>
                  <a:pt x="559714" y="13487"/>
                </a:lnTo>
                <a:lnTo>
                  <a:pt x="560730" y="13868"/>
                </a:lnTo>
                <a:lnTo>
                  <a:pt x="562051" y="15392"/>
                </a:lnTo>
                <a:lnTo>
                  <a:pt x="562311" y="16294"/>
                </a:lnTo>
                <a:lnTo>
                  <a:pt x="562381" y="39039"/>
                </a:lnTo>
                <a:lnTo>
                  <a:pt x="566381" y="39039"/>
                </a:lnTo>
                <a:lnTo>
                  <a:pt x="566381" y="15290"/>
                </a:lnTo>
                <a:lnTo>
                  <a:pt x="565941" y="13487"/>
                </a:lnTo>
                <a:close/>
              </a:path>
              <a:path w="634365" h="40005">
                <a:moveTo>
                  <a:pt x="561936" y="9944"/>
                </a:moveTo>
                <a:lnTo>
                  <a:pt x="557720" y="9944"/>
                </a:lnTo>
                <a:lnTo>
                  <a:pt x="556285" y="10286"/>
                </a:lnTo>
                <a:lnTo>
                  <a:pt x="553897" y="11658"/>
                </a:lnTo>
                <a:lnTo>
                  <a:pt x="552958" y="12699"/>
                </a:lnTo>
                <a:lnTo>
                  <a:pt x="552272" y="14084"/>
                </a:lnTo>
                <a:lnTo>
                  <a:pt x="555132" y="14084"/>
                </a:lnTo>
                <a:lnTo>
                  <a:pt x="556577" y="13487"/>
                </a:lnTo>
                <a:lnTo>
                  <a:pt x="565941" y="13487"/>
                </a:lnTo>
                <a:lnTo>
                  <a:pt x="565848" y="13106"/>
                </a:lnTo>
                <a:lnTo>
                  <a:pt x="563727" y="10566"/>
                </a:lnTo>
                <a:lnTo>
                  <a:pt x="561936" y="9944"/>
                </a:lnTo>
                <a:close/>
              </a:path>
              <a:path w="634365" h="40005">
                <a:moveTo>
                  <a:pt x="583603" y="9728"/>
                </a:moveTo>
                <a:lnTo>
                  <a:pt x="577507" y="9728"/>
                </a:lnTo>
                <a:lnTo>
                  <a:pt x="575208" y="10972"/>
                </a:lnTo>
                <a:lnTo>
                  <a:pt x="572287" y="15900"/>
                </a:lnTo>
                <a:lnTo>
                  <a:pt x="571563" y="19786"/>
                </a:lnTo>
                <a:lnTo>
                  <a:pt x="571563" y="30111"/>
                </a:lnTo>
                <a:lnTo>
                  <a:pt x="572287" y="33807"/>
                </a:lnTo>
                <a:lnTo>
                  <a:pt x="575208" y="38595"/>
                </a:lnTo>
                <a:lnTo>
                  <a:pt x="577481" y="39801"/>
                </a:lnTo>
                <a:lnTo>
                  <a:pt x="583336" y="39801"/>
                </a:lnTo>
                <a:lnTo>
                  <a:pt x="585482" y="38912"/>
                </a:lnTo>
                <a:lnTo>
                  <a:pt x="587569" y="36448"/>
                </a:lnTo>
                <a:lnTo>
                  <a:pt x="579056" y="36448"/>
                </a:lnTo>
                <a:lnTo>
                  <a:pt x="577723" y="35636"/>
                </a:lnTo>
                <a:lnTo>
                  <a:pt x="576084" y="32372"/>
                </a:lnTo>
                <a:lnTo>
                  <a:pt x="575719" y="30111"/>
                </a:lnTo>
                <a:lnTo>
                  <a:pt x="575665" y="24968"/>
                </a:lnTo>
                <a:lnTo>
                  <a:pt x="589356" y="24942"/>
                </a:lnTo>
                <a:lnTo>
                  <a:pt x="589399" y="21755"/>
                </a:lnTo>
                <a:lnTo>
                  <a:pt x="575665" y="21755"/>
                </a:lnTo>
                <a:lnTo>
                  <a:pt x="575784" y="18173"/>
                </a:lnTo>
                <a:lnTo>
                  <a:pt x="576084" y="16611"/>
                </a:lnTo>
                <a:lnTo>
                  <a:pt x="577748" y="13741"/>
                </a:lnTo>
                <a:lnTo>
                  <a:pt x="579031" y="13030"/>
                </a:lnTo>
                <a:lnTo>
                  <a:pt x="587341" y="13030"/>
                </a:lnTo>
                <a:lnTo>
                  <a:pt x="585800" y="10782"/>
                </a:lnTo>
                <a:lnTo>
                  <a:pt x="583603" y="9728"/>
                </a:lnTo>
                <a:close/>
              </a:path>
              <a:path w="634365" h="40005">
                <a:moveTo>
                  <a:pt x="589305" y="29400"/>
                </a:moveTo>
                <a:lnTo>
                  <a:pt x="585406" y="29400"/>
                </a:lnTo>
                <a:lnTo>
                  <a:pt x="585406" y="31711"/>
                </a:lnTo>
                <a:lnTo>
                  <a:pt x="584987" y="33375"/>
                </a:lnTo>
                <a:lnTo>
                  <a:pt x="583361" y="35826"/>
                </a:lnTo>
                <a:lnTo>
                  <a:pt x="582256" y="36448"/>
                </a:lnTo>
                <a:lnTo>
                  <a:pt x="587569" y="36448"/>
                </a:lnTo>
                <a:lnTo>
                  <a:pt x="588505" y="35344"/>
                </a:lnTo>
                <a:lnTo>
                  <a:pt x="589267" y="32765"/>
                </a:lnTo>
                <a:lnTo>
                  <a:pt x="589305" y="29400"/>
                </a:lnTo>
                <a:close/>
              </a:path>
              <a:path w="634365" h="40005">
                <a:moveTo>
                  <a:pt x="587341" y="13030"/>
                </a:moveTo>
                <a:lnTo>
                  <a:pt x="582282" y="13030"/>
                </a:lnTo>
                <a:lnTo>
                  <a:pt x="583438" y="13690"/>
                </a:lnTo>
                <a:lnTo>
                  <a:pt x="584974" y="16357"/>
                </a:lnTo>
                <a:lnTo>
                  <a:pt x="585323" y="18173"/>
                </a:lnTo>
                <a:lnTo>
                  <a:pt x="585355" y="21755"/>
                </a:lnTo>
                <a:lnTo>
                  <a:pt x="589399" y="21755"/>
                </a:lnTo>
                <a:lnTo>
                  <a:pt x="589407" y="18173"/>
                </a:lnTo>
                <a:lnTo>
                  <a:pt x="588683" y="14985"/>
                </a:lnTo>
                <a:lnTo>
                  <a:pt x="587341" y="13030"/>
                </a:lnTo>
                <a:close/>
              </a:path>
              <a:path w="634365" h="40005">
                <a:moveTo>
                  <a:pt x="597877" y="30467"/>
                </a:moveTo>
                <a:lnTo>
                  <a:pt x="593915" y="30467"/>
                </a:lnTo>
                <a:lnTo>
                  <a:pt x="593994" y="34175"/>
                </a:lnTo>
                <a:lnTo>
                  <a:pt x="594626" y="36106"/>
                </a:lnTo>
                <a:lnTo>
                  <a:pt x="597484" y="39065"/>
                </a:lnTo>
                <a:lnTo>
                  <a:pt x="599592" y="39801"/>
                </a:lnTo>
                <a:lnTo>
                  <a:pt x="605421" y="39801"/>
                </a:lnTo>
                <a:lnTo>
                  <a:pt x="607758" y="39014"/>
                </a:lnTo>
                <a:lnTo>
                  <a:pt x="610751" y="36194"/>
                </a:lnTo>
                <a:lnTo>
                  <a:pt x="601268" y="36194"/>
                </a:lnTo>
                <a:lnTo>
                  <a:pt x="599986" y="35788"/>
                </a:lnTo>
                <a:lnTo>
                  <a:pt x="598208" y="34175"/>
                </a:lnTo>
                <a:lnTo>
                  <a:pt x="597785" y="33007"/>
                </a:lnTo>
                <a:lnTo>
                  <a:pt x="597877" y="30467"/>
                </a:lnTo>
                <a:close/>
              </a:path>
              <a:path w="634365" h="40005">
                <a:moveTo>
                  <a:pt x="605447" y="9728"/>
                </a:moveTo>
                <a:lnTo>
                  <a:pt x="600075" y="9728"/>
                </a:lnTo>
                <a:lnTo>
                  <a:pt x="598030" y="10426"/>
                </a:lnTo>
                <a:lnTo>
                  <a:pt x="595109" y="13207"/>
                </a:lnTo>
                <a:lnTo>
                  <a:pt x="594449" y="14960"/>
                </a:lnTo>
                <a:lnTo>
                  <a:pt x="594445" y="20154"/>
                </a:lnTo>
                <a:lnTo>
                  <a:pt x="594893" y="21640"/>
                </a:lnTo>
                <a:lnTo>
                  <a:pt x="596938" y="24015"/>
                </a:lnTo>
                <a:lnTo>
                  <a:pt x="599186" y="25196"/>
                </a:lnTo>
                <a:lnTo>
                  <a:pt x="606183" y="27622"/>
                </a:lnTo>
                <a:lnTo>
                  <a:pt x="607910" y="29336"/>
                </a:lnTo>
                <a:lnTo>
                  <a:pt x="607910" y="33007"/>
                </a:lnTo>
                <a:lnTo>
                  <a:pt x="607546" y="33934"/>
                </a:lnTo>
                <a:lnTo>
                  <a:pt x="607424" y="34175"/>
                </a:lnTo>
                <a:lnTo>
                  <a:pt x="606577" y="34950"/>
                </a:lnTo>
                <a:lnTo>
                  <a:pt x="605701" y="35788"/>
                </a:lnTo>
                <a:lnTo>
                  <a:pt x="604494" y="36194"/>
                </a:lnTo>
                <a:lnTo>
                  <a:pt x="610751" y="36194"/>
                </a:lnTo>
                <a:lnTo>
                  <a:pt x="611047" y="35915"/>
                </a:lnTo>
                <a:lnTo>
                  <a:pt x="611792" y="33934"/>
                </a:lnTo>
                <a:lnTo>
                  <a:pt x="611873" y="28943"/>
                </a:lnTo>
                <a:lnTo>
                  <a:pt x="611441" y="27406"/>
                </a:lnTo>
                <a:lnTo>
                  <a:pt x="601560" y="21755"/>
                </a:lnTo>
                <a:lnTo>
                  <a:pt x="600113" y="21094"/>
                </a:lnTo>
                <a:lnTo>
                  <a:pt x="598995" y="20154"/>
                </a:lnTo>
                <a:lnTo>
                  <a:pt x="598690" y="19748"/>
                </a:lnTo>
                <a:lnTo>
                  <a:pt x="598271" y="18719"/>
                </a:lnTo>
                <a:lnTo>
                  <a:pt x="598182" y="16052"/>
                </a:lnTo>
                <a:lnTo>
                  <a:pt x="598563" y="14960"/>
                </a:lnTo>
                <a:lnTo>
                  <a:pt x="600138" y="13500"/>
                </a:lnTo>
                <a:lnTo>
                  <a:pt x="601306" y="13131"/>
                </a:lnTo>
                <a:lnTo>
                  <a:pt x="610371" y="13131"/>
                </a:lnTo>
                <a:lnTo>
                  <a:pt x="607542" y="10401"/>
                </a:lnTo>
                <a:lnTo>
                  <a:pt x="605447" y="9728"/>
                </a:lnTo>
                <a:close/>
              </a:path>
              <a:path w="634365" h="40005">
                <a:moveTo>
                  <a:pt x="610371" y="13131"/>
                </a:moveTo>
                <a:lnTo>
                  <a:pt x="604316" y="13131"/>
                </a:lnTo>
                <a:lnTo>
                  <a:pt x="605396" y="13525"/>
                </a:lnTo>
                <a:lnTo>
                  <a:pt x="606746" y="15049"/>
                </a:lnTo>
                <a:lnTo>
                  <a:pt x="607174" y="16332"/>
                </a:lnTo>
                <a:lnTo>
                  <a:pt x="607250" y="18046"/>
                </a:lnTo>
                <a:lnTo>
                  <a:pt x="611047" y="18046"/>
                </a:lnTo>
                <a:lnTo>
                  <a:pt x="611016" y="14960"/>
                </a:lnTo>
                <a:lnTo>
                  <a:pt x="610371" y="13131"/>
                </a:lnTo>
                <a:close/>
              </a:path>
              <a:path w="634365" h="40005">
                <a:moveTo>
                  <a:pt x="620369" y="30467"/>
                </a:moveTo>
                <a:lnTo>
                  <a:pt x="616419" y="30467"/>
                </a:lnTo>
                <a:lnTo>
                  <a:pt x="616498" y="34175"/>
                </a:lnTo>
                <a:lnTo>
                  <a:pt x="617131" y="36106"/>
                </a:lnTo>
                <a:lnTo>
                  <a:pt x="619988" y="39065"/>
                </a:lnTo>
                <a:lnTo>
                  <a:pt x="622096" y="39801"/>
                </a:lnTo>
                <a:lnTo>
                  <a:pt x="627913" y="39801"/>
                </a:lnTo>
                <a:lnTo>
                  <a:pt x="630262" y="39014"/>
                </a:lnTo>
                <a:lnTo>
                  <a:pt x="633244" y="36194"/>
                </a:lnTo>
                <a:lnTo>
                  <a:pt x="623773" y="36194"/>
                </a:lnTo>
                <a:lnTo>
                  <a:pt x="622477" y="35788"/>
                </a:lnTo>
                <a:lnTo>
                  <a:pt x="620712" y="34175"/>
                </a:lnTo>
                <a:lnTo>
                  <a:pt x="620277" y="33007"/>
                </a:lnTo>
                <a:lnTo>
                  <a:pt x="620369" y="30467"/>
                </a:lnTo>
                <a:close/>
              </a:path>
              <a:path w="634365" h="40005">
                <a:moveTo>
                  <a:pt x="627951" y="9728"/>
                </a:moveTo>
                <a:lnTo>
                  <a:pt x="622566" y="9728"/>
                </a:lnTo>
                <a:lnTo>
                  <a:pt x="620534" y="10426"/>
                </a:lnTo>
                <a:lnTo>
                  <a:pt x="617613" y="13207"/>
                </a:lnTo>
                <a:lnTo>
                  <a:pt x="616953" y="14960"/>
                </a:lnTo>
                <a:lnTo>
                  <a:pt x="616948" y="20154"/>
                </a:lnTo>
                <a:lnTo>
                  <a:pt x="617385" y="21640"/>
                </a:lnTo>
                <a:lnTo>
                  <a:pt x="619429" y="24015"/>
                </a:lnTo>
                <a:lnTo>
                  <a:pt x="621677" y="25196"/>
                </a:lnTo>
                <a:lnTo>
                  <a:pt x="628688" y="27622"/>
                </a:lnTo>
                <a:lnTo>
                  <a:pt x="630415" y="29336"/>
                </a:lnTo>
                <a:lnTo>
                  <a:pt x="630415" y="33007"/>
                </a:lnTo>
                <a:lnTo>
                  <a:pt x="630050" y="33934"/>
                </a:lnTo>
                <a:lnTo>
                  <a:pt x="629929" y="34175"/>
                </a:lnTo>
                <a:lnTo>
                  <a:pt x="628192" y="35788"/>
                </a:lnTo>
                <a:lnTo>
                  <a:pt x="626986" y="36194"/>
                </a:lnTo>
                <a:lnTo>
                  <a:pt x="633244" y="36194"/>
                </a:lnTo>
                <a:lnTo>
                  <a:pt x="633539" y="35915"/>
                </a:lnTo>
                <a:lnTo>
                  <a:pt x="634283" y="33934"/>
                </a:lnTo>
                <a:lnTo>
                  <a:pt x="634365" y="28943"/>
                </a:lnTo>
                <a:lnTo>
                  <a:pt x="633945" y="27406"/>
                </a:lnTo>
                <a:lnTo>
                  <a:pt x="624052" y="21755"/>
                </a:lnTo>
                <a:lnTo>
                  <a:pt x="622617" y="21094"/>
                </a:lnTo>
                <a:lnTo>
                  <a:pt x="621499" y="20154"/>
                </a:lnTo>
                <a:lnTo>
                  <a:pt x="621195" y="19748"/>
                </a:lnTo>
                <a:lnTo>
                  <a:pt x="620776" y="18719"/>
                </a:lnTo>
                <a:lnTo>
                  <a:pt x="620674" y="16052"/>
                </a:lnTo>
                <a:lnTo>
                  <a:pt x="621068" y="14960"/>
                </a:lnTo>
                <a:lnTo>
                  <a:pt x="622642" y="13500"/>
                </a:lnTo>
                <a:lnTo>
                  <a:pt x="623798" y="13131"/>
                </a:lnTo>
                <a:lnTo>
                  <a:pt x="632876" y="13131"/>
                </a:lnTo>
                <a:lnTo>
                  <a:pt x="630034" y="10401"/>
                </a:lnTo>
                <a:lnTo>
                  <a:pt x="627951" y="9728"/>
                </a:lnTo>
                <a:close/>
              </a:path>
              <a:path w="634365" h="40005">
                <a:moveTo>
                  <a:pt x="632876" y="13131"/>
                </a:moveTo>
                <a:lnTo>
                  <a:pt x="626821" y="13131"/>
                </a:lnTo>
                <a:lnTo>
                  <a:pt x="627900" y="13525"/>
                </a:lnTo>
                <a:lnTo>
                  <a:pt x="629238" y="15049"/>
                </a:lnTo>
                <a:lnTo>
                  <a:pt x="629666" y="16332"/>
                </a:lnTo>
                <a:lnTo>
                  <a:pt x="629754" y="18046"/>
                </a:lnTo>
                <a:lnTo>
                  <a:pt x="633552" y="18046"/>
                </a:lnTo>
                <a:lnTo>
                  <a:pt x="633520" y="14960"/>
                </a:lnTo>
                <a:lnTo>
                  <a:pt x="632876" y="13131"/>
                </a:lnTo>
                <a:close/>
              </a:path>
            </a:pathLst>
          </a:custGeom>
          <a:solidFill>
            <a:srgbClr val="4B4B4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4" name="object 64"/>
          <p:cNvSpPr/>
          <p:nvPr/>
        </p:nvSpPr>
        <p:spPr>
          <a:xfrm>
            <a:off x="12153565" y="3367114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24" y="0"/>
                </a:lnTo>
                <a:lnTo>
                  <a:pt x="0" y="2336"/>
                </a:lnTo>
                <a:lnTo>
                  <a:pt x="0" y="8089"/>
                </a:lnTo>
                <a:lnTo>
                  <a:pt x="2324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5" name="object 65"/>
          <p:cNvSpPr/>
          <p:nvPr/>
        </p:nvSpPr>
        <p:spPr>
          <a:xfrm>
            <a:off x="12727586" y="3367112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36" y="0"/>
                </a:lnTo>
                <a:lnTo>
                  <a:pt x="0" y="2336"/>
                </a:lnTo>
                <a:lnTo>
                  <a:pt x="0" y="8089"/>
                </a:lnTo>
                <a:lnTo>
                  <a:pt x="2336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6" name="object 66"/>
          <p:cNvSpPr/>
          <p:nvPr/>
        </p:nvSpPr>
        <p:spPr>
          <a:xfrm>
            <a:off x="11503934" y="3965250"/>
            <a:ext cx="655582" cy="825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7" name="object 67"/>
          <p:cNvSpPr/>
          <p:nvPr/>
        </p:nvSpPr>
        <p:spPr>
          <a:xfrm>
            <a:off x="11504604" y="3543930"/>
            <a:ext cx="722254" cy="2977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8" name="object 68"/>
          <p:cNvSpPr/>
          <p:nvPr/>
        </p:nvSpPr>
        <p:spPr>
          <a:xfrm>
            <a:off x="12753476" y="4141777"/>
            <a:ext cx="264060" cy="47115"/>
          </a:xfrm>
          <a:custGeom>
            <a:avLst/>
            <a:gdLst/>
            <a:ahLst/>
            <a:cxnLst/>
            <a:rect l="l" t="t" r="r" b="b"/>
            <a:pathLst>
              <a:path w="306069" h="54610">
                <a:moveTo>
                  <a:pt x="20561" y="30213"/>
                </a:moveTo>
                <a:lnTo>
                  <a:pt x="11061" y="30213"/>
                </a:lnTo>
                <a:lnTo>
                  <a:pt x="13614" y="30289"/>
                </a:lnTo>
                <a:lnTo>
                  <a:pt x="14808" y="30657"/>
                </a:lnTo>
                <a:lnTo>
                  <a:pt x="18770" y="36194"/>
                </a:lnTo>
                <a:lnTo>
                  <a:pt x="20713" y="39484"/>
                </a:lnTo>
                <a:lnTo>
                  <a:pt x="24904" y="48539"/>
                </a:lnTo>
                <a:lnTo>
                  <a:pt x="26098" y="51079"/>
                </a:lnTo>
                <a:lnTo>
                  <a:pt x="27368" y="54216"/>
                </a:lnTo>
                <a:lnTo>
                  <a:pt x="32753" y="52425"/>
                </a:lnTo>
                <a:lnTo>
                  <a:pt x="31927" y="49733"/>
                </a:lnTo>
                <a:lnTo>
                  <a:pt x="29908" y="44945"/>
                </a:lnTo>
                <a:lnTo>
                  <a:pt x="25425" y="35890"/>
                </a:lnTo>
                <a:lnTo>
                  <a:pt x="22961" y="32600"/>
                </a:lnTo>
                <a:lnTo>
                  <a:pt x="20561" y="30213"/>
                </a:lnTo>
                <a:close/>
              </a:path>
              <a:path w="306069" h="54610">
                <a:moveTo>
                  <a:pt x="33350" y="2019"/>
                </a:moveTo>
                <a:lnTo>
                  <a:pt x="10922" y="2019"/>
                </a:lnTo>
                <a:lnTo>
                  <a:pt x="0" y="53327"/>
                </a:lnTo>
                <a:lnTo>
                  <a:pt x="6134" y="53327"/>
                </a:lnTo>
                <a:lnTo>
                  <a:pt x="11061" y="30213"/>
                </a:lnTo>
                <a:lnTo>
                  <a:pt x="30505" y="30213"/>
                </a:lnTo>
                <a:lnTo>
                  <a:pt x="34970" y="26403"/>
                </a:lnTo>
                <a:lnTo>
                  <a:pt x="11963" y="26403"/>
                </a:lnTo>
                <a:lnTo>
                  <a:pt x="16002" y="7175"/>
                </a:lnTo>
                <a:lnTo>
                  <a:pt x="38214" y="7175"/>
                </a:lnTo>
                <a:lnTo>
                  <a:pt x="38214" y="5753"/>
                </a:lnTo>
                <a:lnTo>
                  <a:pt x="33350" y="2019"/>
                </a:lnTo>
                <a:close/>
              </a:path>
              <a:path w="306069" h="54610">
                <a:moveTo>
                  <a:pt x="38214" y="7175"/>
                </a:moveTo>
                <a:lnTo>
                  <a:pt x="28790" y="7175"/>
                </a:lnTo>
                <a:lnTo>
                  <a:pt x="31711" y="9499"/>
                </a:lnTo>
                <a:lnTo>
                  <a:pt x="31711" y="18694"/>
                </a:lnTo>
                <a:lnTo>
                  <a:pt x="29616" y="21831"/>
                </a:lnTo>
                <a:lnTo>
                  <a:pt x="24828" y="25882"/>
                </a:lnTo>
                <a:lnTo>
                  <a:pt x="21983" y="26403"/>
                </a:lnTo>
                <a:lnTo>
                  <a:pt x="34970" y="26403"/>
                </a:lnTo>
                <a:lnTo>
                  <a:pt x="38214" y="23634"/>
                </a:lnTo>
                <a:lnTo>
                  <a:pt x="38214" y="7175"/>
                </a:lnTo>
                <a:close/>
              </a:path>
              <a:path w="306069" h="54610">
                <a:moveTo>
                  <a:pt x="70002" y="15112"/>
                </a:moveTo>
                <a:lnTo>
                  <a:pt x="58483" y="15112"/>
                </a:lnTo>
                <a:lnTo>
                  <a:pt x="54444" y="16827"/>
                </a:lnTo>
                <a:lnTo>
                  <a:pt x="50698" y="20332"/>
                </a:lnTo>
                <a:lnTo>
                  <a:pt x="45237" y="25311"/>
                </a:lnTo>
                <a:lnTo>
                  <a:pt x="42481" y="33502"/>
                </a:lnTo>
                <a:lnTo>
                  <a:pt x="42563" y="49288"/>
                </a:lnTo>
                <a:lnTo>
                  <a:pt x="47790" y="54152"/>
                </a:lnTo>
                <a:lnTo>
                  <a:pt x="62141" y="54152"/>
                </a:lnTo>
                <a:lnTo>
                  <a:pt x="66040" y="52425"/>
                </a:lnTo>
                <a:lnTo>
                  <a:pt x="69114" y="49288"/>
                </a:lnTo>
                <a:lnTo>
                  <a:pt x="52425" y="49288"/>
                </a:lnTo>
                <a:lnTo>
                  <a:pt x="48983" y="46520"/>
                </a:lnTo>
                <a:lnTo>
                  <a:pt x="48983" y="39865"/>
                </a:lnTo>
                <a:lnTo>
                  <a:pt x="49136" y="38290"/>
                </a:lnTo>
                <a:lnTo>
                  <a:pt x="49504" y="36563"/>
                </a:lnTo>
                <a:lnTo>
                  <a:pt x="62835" y="36563"/>
                </a:lnTo>
                <a:lnTo>
                  <a:pt x="67081" y="35369"/>
                </a:lnTo>
                <a:lnTo>
                  <a:pt x="70464" y="32232"/>
                </a:lnTo>
                <a:lnTo>
                  <a:pt x="51523" y="32232"/>
                </a:lnTo>
                <a:lnTo>
                  <a:pt x="50482" y="32156"/>
                </a:lnTo>
                <a:lnTo>
                  <a:pt x="52425" y="24510"/>
                </a:lnTo>
                <a:lnTo>
                  <a:pt x="57289" y="19748"/>
                </a:lnTo>
                <a:lnTo>
                  <a:pt x="73660" y="19748"/>
                </a:lnTo>
                <a:lnTo>
                  <a:pt x="73660" y="18922"/>
                </a:lnTo>
                <a:lnTo>
                  <a:pt x="70002" y="15112"/>
                </a:lnTo>
                <a:close/>
              </a:path>
              <a:path w="306069" h="54610">
                <a:moveTo>
                  <a:pt x="67310" y="45021"/>
                </a:moveTo>
                <a:lnTo>
                  <a:pt x="63792" y="48158"/>
                </a:lnTo>
                <a:lnTo>
                  <a:pt x="61023" y="49288"/>
                </a:lnTo>
                <a:lnTo>
                  <a:pt x="69114" y="49288"/>
                </a:lnTo>
                <a:lnTo>
                  <a:pt x="69773" y="48615"/>
                </a:lnTo>
                <a:lnTo>
                  <a:pt x="67310" y="45021"/>
                </a:lnTo>
                <a:close/>
              </a:path>
              <a:path w="306069" h="54610">
                <a:moveTo>
                  <a:pt x="62835" y="36563"/>
                </a:moveTo>
                <a:lnTo>
                  <a:pt x="49504" y="36563"/>
                </a:lnTo>
                <a:lnTo>
                  <a:pt x="52717" y="36715"/>
                </a:lnTo>
                <a:lnTo>
                  <a:pt x="62293" y="36715"/>
                </a:lnTo>
                <a:lnTo>
                  <a:pt x="62835" y="36563"/>
                </a:lnTo>
                <a:close/>
              </a:path>
              <a:path w="306069" h="54610">
                <a:moveTo>
                  <a:pt x="73660" y="19748"/>
                </a:moveTo>
                <a:lnTo>
                  <a:pt x="66179" y="19748"/>
                </a:lnTo>
                <a:lnTo>
                  <a:pt x="67754" y="22047"/>
                </a:lnTo>
                <a:lnTo>
                  <a:pt x="67754" y="26733"/>
                </a:lnTo>
                <a:lnTo>
                  <a:pt x="67081" y="28219"/>
                </a:lnTo>
                <a:lnTo>
                  <a:pt x="63944" y="31343"/>
                </a:lnTo>
                <a:lnTo>
                  <a:pt x="61023" y="32232"/>
                </a:lnTo>
                <a:lnTo>
                  <a:pt x="70464" y="32232"/>
                </a:lnTo>
                <a:lnTo>
                  <a:pt x="72313" y="30518"/>
                </a:lnTo>
                <a:lnTo>
                  <a:pt x="73660" y="27851"/>
                </a:lnTo>
                <a:lnTo>
                  <a:pt x="73660" y="19748"/>
                </a:lnTo>
                <a:close/>
              </a:path>
              <a:path w="306069" h="54610">
                <a:moveTo>
                  <a:pt x="87503" y="15112"/>
                </a:moveTo>
                <a:lnTo>
                  <a:pt x="81584" y="16370"/>
                </a:lnTo>
                <a:lnTo>
                  <a:pt x="87045" y="53695"/>
                </a:lnTo>
                <a:lnTo>
                  <a:pt x="92811" y="53695"/>
                </a:lnTo>
                <a:lnTo>
                  <a:pt x="96650" y="47116"/>
                </a:lnTo>
                <a:lnTo>
                  <a:pt x="91160" y="47116"/>
                </a:lnTo>
                <a:lnTo>
                  <a:pt x="91126" y="44945"/>
                </a:lnTo>
                <a:lnTo>
                  <a:pt x="91008" y="43154"/>
                </a:lnTo>
                <a:lnTo>
                  <a:pt x="87503" y="15112"/>
                </a:lnTo>
                <a:close/>
              </a:path>
              <a:path w="306069" h="54610">
                <a:moveTo>
                  <a:pt x="108216" y="16078"/>
                </a:moveTo>
                <a:lnTo>
                  <a:pt x="94449" y="40830"/>
                </a:lnTo>
                <a:lnTo>
                  <a:pt x="92951" y="43446"/>
                </a:lnTo>
                <a:lnTo>
                  <a:pt x="92202" y="44945"/>
                </a:lnTo>
                <a:lnTo>
                  <a:pt x="91313" y="47116"/>
                </a:lnTo>
                <a:lnTo>
                  <a:pt x="96650" y="47116"/>
                </a:lnTo>
                <a:lnTo>
                  <a:pt x="114719" y="16154"/>
                </a:lnTo>
                <a:lnTo>
                  <a:pt x="108216" y="16078"/>
                </a:lnTo>
                <a:close/>
              </a:path>
              <a:path w="306069" h="54610">
                <a:moveTo>
                  <a:pt x="129298" y="15252"/>
                </a:moveTo>
                <a:lnTo>
                  <a:pt x="122948" y="16230"/>
                </a:lnTo>
                <a:lnTo>
                  <a:pt x="115023" y="53327"/>
                </a:lnTo>
                <a:lnTo>
                  <a:pt x="121221" y="53327"/>
                </a:lnTo>
                <a:lnTo>
                  <a:pt x="129298" y="15252"/>
                </a:lnTo>
                <a:close/>
              </a:path>
              <a:path w="306069" h="54610">
                <a:moveTo>
                  <a:pt x="131102" y="0"/>
                </a:moveTo>
                <a:lnTo>
                  <a:pt x="126022" y="0"/>
                </a:lnTo>
                <a:lnTo>
                  <a:pt x="124063" y="2019"/>
                </a:lnTo>
                <a:lnTo>
                  <a:pt x="123990" y="7099"/>
                </a:lnTo>
                <a:lnTo>
                  <a:pt x="126022" y="9118"/>
                </a:lnTo>
                <a:lnTo>
                  <a:pt x="131102" y="9118"/>
                </a:lnTo>
                <a:lnTo>
                  <a:pt x="133121" y="7099"/>
                </a:lnTo>
                <a:lnTo>
                  <a:pt x="133121" y="2019"/>
                </a:lnTo>
                <a:lnTo>
                  <a:pt x="131102" y="0"/>
                </a:lnTo>
                <a:close/>
              </a:path>
              <a:path w="306069" h="54610">
                <a:moveTo>
                  <a:pt x="135432" y="46291"/>
                </a:moveTo>
                <a:lnTo>
                  <a:pt x="133045" y="50787"/>
                </a:lnTo>
                <a:lnTo>
                  <a:pt x="136334" y="53098"/>
                </a:lnTo>
                <a:lnTo>
                  <a:pt x="141198" y="54368"/>
                </a:lnTo>
                <a:lnTo>
                  <a:pt x="155257" y="54368"/>
                </a:lnTo>
                <a:lnTo>
                  <a:pt x="161709" y="49809"/>
                </a:lnTo>
                <a:lnTo>
                  <a:pt x="142392" y="49809"/>
                </a:lnTo>
                <a:lnTo>
                  <a:pt x="138798" y="48615"/>
                </a:lnTo>
                <a:lnTo>
                  <a:pt x="135432" y="46291"/>
                </a:lnTo>
                <a:close/>
              </a:path>
              <a:path w="306069" h="54610">
                <a:moveTo>
                  <a:pt x="158242" y="14579"/>
                </a:moveTo>
                <a:lnTo>
                  <a:pt x="145300" y="14579"/>
                </a:lnTo>
                <a:lnTo>
                  <a:pt x="139179" y="19443"/>
                </a:lnTo>
                <a:lnTo>
                  <a:pt x="139179" y="30518"/>
                </a:lnTo>
                <a:lnTo>
                  <a:pt x="141274" y="33058"/>
                </a:lnTo>
                <a:lnTo>
                  <a:pt x="150850" y="37236"/>
                </a:lnTo>
                <a:lnTo>
                  <a:pt x="154508" y="38887"/>
                </a:lnTo>
                <a:lnTo>
                  <a:pt x="155549" y="40462"/>
                </a:lnTo>
                <a:lnTo>
                  <a:pt x="155549" y="47345"/>
                </a:lnTo>
                <a:lnTo>
                  <a:pt x="151663" y="49809"/>
                </a:lnTo>
                <a:lnTo>
                  <a:pt x="161709" y="49809"/>
                </a:lnTo>
                <a:lnTo>
                  <a:pt x="162140" y="49504"/>
                </a:lnTo>
                <a:lnTo>
                  <a:pt x="162084" y="37236"/>
                </a:lnTo>
                <a:lnTo>
                  <a:pt x="160045" y="34480"/>
                </a:lnTo>
                <a:lnTo>
                  <a:pt x="146431" y="28638"/>
                </a:lnTo>
                <a:lnTo>
                  <a:pt x="145529" y="27292"/>
                </a:lnTo>
                <a:lnTo>
                  <a:pt x="145529" y="21247"/>
                </a:lnTo>
                <a:lnTo>
                  <a:pt x="149123" y="19215"/>
                </a:lnTo>
                <a:lnTo>
                  <a:pt x="164171" y="19215"/>
                </a:lnTo>
                <a:lnTo>
                  <a:pt x="165125" y="17424"/>
                </a:lnTo>
                <a:lnTo>
                  <a:pt x="162356" y="15633"/>
                </a:lnTo>
                <a:lnTo>
                  <a:pt x="158242" y="14579"/>
                </a:lnTo>
                <a:close/>
              </a:path>
              <a:path w="306069" h="54610">
                <a:moveTo>
                  <a:pt x="164171" y="19215"/>
                </a:moveTo>
                <a:lnTo>
                  <a:pt x="157276" y="19215"/>
                </a:lnTo>
                <a:lnTo>
                  <a:pt x="159816" y="20345"/>
                </a:lnTo>
                <a:lnTo>
                  <a:pt x="162737" y="21907"/>
                </a:lnTo>
                <a:lnTo>
                  <a:pt x="164171" y="19215"/>
                </a:lnTo>
                <a:close/>
              </a:path>
              <a:path w="306069" h="54610">
                <a:moveTo>
                  <a:pt x="186143" y="15252"/>
                </a:moveTo>
                <a:lnTo>
                  <a:pt x="179793" y="16230"/>
                </a:lnTo>
                <a:lnTo>
                  <a:pt x="171856" y="53327"/>
                </a:lnTo>
                <a:lnTo>
                  <a:pt x="178066" y="53327"/>
                </a:lnTo>
                <a:lnTo>
                  <a:pt x="186143" y="15252"/>
                </a:lnTo>
                <a:close/>
              </a:path>
              <a:path w="306069" h="54610">
                <a:moveTo>
                  <a:pt x="187934" y="0"/>
                </a:moveTo>
                <a:lnTo>
                  <a:pt x="182854" y="0"/>
                </a:lnTo>
                <a:lnTo>
                  <a:pt x="180908" y="2019"/>
                </a:lnTo>
                <a:lnTo>
                  <a:pt x="180835" y="7099"/>
                </a:lnTo>
                <a:lnTo>
                  <a:pt x="182854" y="9118"/>
                </a:lnTo>
                <a:lnTo>
                  <a:pt x="187934" y="9118"/>
                </a:lnTo>
                <a:lnTo>
                  <a:pt x="189953" y="7099"/>
                </a:lnTo>
                <a:lnTo>
                  <a:pt x="189953" y="2019"/>
                </a:lnTo>
                <a:lnTo>
                  <a:pt x="187934" y="0"/>
                </a:lnTo>
                <a:close/>
              </a:path>
              <a:path w="306069" h="54610">
                <a:moveTo>
                  <a:pt x="222872" y="14960"/>
                </a:moveTo>
                <a:lnTo>
                  <a:pt x="214185" y="14960"/>
                </a:lnTo>
                <a:lnTo>
                  <a:pt x="205966" y="16920"/>
                </a:lnTo>
                <a:lnTo>
                  <a:pt x="199399" y="22342"/>
                </a:lnTo>
                <a:lnTo>
                  <a:pt x="195047" y="30541"/>
                </a:lnTo>
                <a:lnTo>
                  <a:pt x="193471" y="40830"/>
                </a:lnTo>
                <a:lnTo>
                  <a:pt x="193471" y="49288"/>
                </a:lnTo>
                <a:lnTo>
                  <a:pt x="198031" y="54292"/>
                </a:lnTo>
                <a:lnTo>
                  <a:pt x="206108" y="54292"/>
                </a:lnTo>
                <a:lnTo>
                  <a:pt x="214490" y="52291"/>
                </a:lnTo>
                <a:lnTo>
                  <a:pt x="217895" y="49441"/>
                </a:lnTo>
                <a:lnTo>
                  <a:pt x="202526" y="49441"/>
                </a:lnTo>
                <a:lnTo>
                  <a:pt x="199910" y="47040"/>
                </a:lnTo>
                <a:lnTo>
                  <a:pt x="199910" y="29095"/>
                </a:lnTo>
                <a:lnTo>
                  <a:pt x="204762" y="19748"/>
                </a:lnTo>
                <a:lnTo>
                  <a:pt x="226346" y="19748"/>
                </a:lnTo>
                <a:lnTo>
                  <a:pt x="222872" y="14960"/>
                </a:lnTo>
                <a:close/>
              </a:path>
              <a:path w="306069" h="54610">
                <a:moveTo>
                  <a:pt x="226346" y="19748"/>
                </a:moveTo>
                <a:lnTo>
                  <a:pt x="217030" y="19748"/>
                </a:lnTo>
                <a:lnTo>
                  <a:pt x="220395" y="21907"/>
                </a:lnTo>
                <a:lnTo>
                  <a:pt x="220395" y="39255"/>
                </a:lnTo>
                <a:lnTo>
                  <a:pt x="215836" y="49441"/>
                </a:lnTo>
                <a:lnTo>
                  <a:pt x="217895" y="49441"/>
                </a:lnTo>
                <a:lnTo>
                  <a:pt x="221043" y="46805"/>
                </a:lnTo>
                <a:lnTo>
                  <a:pt x="225310" y="38615"/>
                </a:lnTo>
                <a:lnTo>
                  <a:pt x="226744" y="29095"/>
                </a:lnTo>
                <a:lnTo>
                  <a:pt x="226834" y="20421"/>
                </a:lnTo>
                <a:lnTo>
                  <a:pt x="226346" y="19748"/>
                </a:lnTo>
                <a:close/>
              </a:path>
              <a:path w="306069" h="54610">
                <a:moveTo>
                  <a:pt x="245681" y="14960"/>
                </a:moveTo>
                <a:lnTo>
                  <a:pt x="240220" y="17500"/>
                </a:lnTo>
                <a:lnTo>
                  <a:pt x="240957" y="20345"/>
                </a:lnTo>
                <a:lnTo>
                  <a:pt x="240957" y="21907"/>
                </a:lnTo>
                <a:lnTo>
                  <a:pt x="239915" y="26695"/>
                </a:lnTo>
                <a:lnTo>
                  <a:pt x="234238" y="53327"/>
                </a:lnTo>
                <a:lnTo>
                  <a:pt x="239915" y="53327"/>
                </a:lnTo>
                <a:lnTo>
                  <a:pt x="245084" y="29019"/>
                </a:lnTo>
                <a:lnTo>
                  <a:pt x="249724" y="23190"/>
                </a:lnTo>
                <a:lnTo>
                  <a:pt x="246049" y="23190"/>
                </a:lnTo>
                <a:lnTo>
                  <a:pt x="247027" y="19367"/>
                </a:lnTo>
                <a:lnTo>
                  <a:pt x="246494" y="17348"/>
                </a:lnTo>
                <a:lnTo>
                  <a:pt x="245681" y="14960"/>
                </a:lnTo>
                <a:close/>
              </a:path>
              <a:path w="306069" h="54610">
                <a:moveTo>
                  <a:pt x="267881" y="20345"/>
                </a:moveTo>
                <a:lnTo>
                  <a:pt x="260413" y="20345"/>
                </a:lnTo>
                <a:lnTo>
                  <a:pt x="261683" y="21615"/>
                </a:lnTo>
                <a:lnTo>
                  <a:pt x="261673" y="25057"/>
                </a:lnTo>
                <a:lnTo>
                  <a:pt x="261531" y="26174"/>
                </a:lnTo>
                <a:lnTo>
                  <a:pt x="261086" y="28117"/>
                </a:lnTo>
                <a:lnTo>
                  <a:pt x="255701" y="53327"/>
                </a:lnTo>
                <a:lnTo>
                  <a:pt x="261607" y="53327"/>
                </a:lnTo>
                <a:lnTo>
                  <a:pt x="267679" y="24980"/>
                </a:lnTo>
                <a:lnTo>
                  <a:pt x="267817" y="24231"/>
                </a:lnTo>
                <a:lnTo>
                  <a:pt x="267881" y="20345"/>
                </a:lnTo>
                <a:close/>
              </a:path>
              <a:path w="306069" h="54610">
                <a:moveTo>
                  <a:pt x="265049" y="15252"/>
                </a:moveTo>
                <a:lnTo>
                  <a:pt x="255701" y="15252"/>
                </a:lnTo>
                <a:lnTo>
                  <a:pt x="250088" y="17792"/>
                </a:lnTo>
                <a:lnTo>
                  <a:pt x="246049" y="23190"/>
                </a:lnTo>
                <a:lnTo>
                  <a:pt x="249724" y="23190"/>
                </a:lnTo>
                <a:lnTo>
                  <a:pt x="250088" y="22732"/>
                </a:lnTo>
                <a:lnTo>
                  <a:pt x="255104" y="20345"/>
                </a:lnTo>
                <a:lnTo>
                  <a:pt x="267881" y="20345"/>
                </a:lnTo>
                <a:lnTo>
                  <a:pt x="267881" y="18097"/>
                </a:lnTo>
                <a:lnTo>
                  <a:pt x="265049" y="15252"/>
                </a:lnTo>
                <a:close/>
              </a:path>
              <a:path w="306069" h="54610">
                <a:moveTo>
                  <a:pt x="275818" y="46291"/>
                </a:moveTo>
                <a:lnTo>
                  <a:pt x="273431" y="50787"/>
                </a:lnTo>
                <a:lnTo>
                  <a:pt x="276720" y="53098"/>
                </a:lnTo>
                <a:lnTo>
                  <a:pt x="281571" y="54368"/>
                </a:lnTo>
                <a:lnTo>
                  <a:pt x="295643" y="54368"/>
                </a:lnTo>
                <a:lnTo>
                  <a:pt x="302083" y="49809"/>
                </a:lnTo>
                <a:lnTo>
                  <a:pt x="282778" y="49809"/>
                </a:lnTo>
                <a:lnTo>
                  <a:pt x="279184" y="48615"/>
                </a:lnTo>
                <a:lnTo>
                  <a:pt x="275818" y="46291"/>
                </a:lnTo>
                <a:close/>
              </a:path>
              <a:path w="306069" h="54610">
                <a:moveTo>
                  <a:pt x="298627" y="14579"/>
                </a:moveTo>
                <a:lnTo>
                  <a:pt x="285686" y="14579"/>
                </a:lnTo>
                <a:lnTo>
                  <a:pt x="279565" y="19443"/>
                </a:lnTo>
                <a:lnTo>
                  <a:pt x="279565" y="30518"/>
                </a:lnTo>
                <a:lnTo>
                  <a:pt x="281647" y="33058"/>
                </a:lnTo>
                <a:lnTo>
                  <a:pt x="286816" y="35293"/>
                </a:lnTo>
                <a:lnTo>
                  <a:pt x="294894" y="38887"/>
                </a:lnTo>
                <a:lnTo>
                  <a:pt x="295935" y="40462"/>
                </a:lnTo>
                <a:lnTo>
                  <a:pt x="295935" y="47345"/>
                </a:lnTo>
                <a:lnTo>
                  <a:pt x="292049" y="49809"/>
                </a:lnTo>
                <a:lnTo>
                  <a:pt x="302083" y="49809"/>
                </a:lnTo>
                <a:lnTo>
                  <a:pt x="302514" y="49504"/>
                </a:lnTo>
                <a:lnTo>
                  <a:pt x="302457" y="37236"/>
                </a:lnTo>
                <a:lnTo>
                  <a:pt x="300418" y="34480"/>
                </a:lnTo>
                <a:lnTo>
                  <a:pt x="286816" y="28638"/>
                </a:lnTo>
                <a:lnTo>
                  <a:pt x="285915" y="27292"/>
                </a:lnTo>
                <a:lnTo>
                  <a:pt x="285915" y="21247"/>
                </a:lnTo>
                <a:lnTo>
                  <a:pt x="289509" y="19215"/>
                </a:lnTo>
                <a:lnTo>
                  <a:pt x="304557" y="19215"/>
                </a:lnTo>
                <a:lnTo>
                  <a:pt x="305511" y="17424"/>
                </a:lnTo>
                <a:lnTo>
                  <a:pt x="302742" y="15633"/>
                </a:lnTo>
                <a:lnTo>
                  <a:pt x="298627" y="14579"/>
                </a:lnTo>
                <a:close/>
              </a:path>
              <a:path w="306069" h="54610">
                <a:moveTo>
                  <a:pt x="304557" y="19215"/>
                </a:moveTo>
                <a:lnTo>
                  <a:pt x="297662" y="19215"/>
                </a:lnTo>
                <a:lnTo>
                  <a:pt x="300202" y="20345"/>
                </a:lnTo>
                <a:lnTo>
                  <a:pt x="303123" y="21907"/>
                </a:lnTo>
                <a:lnTo>
                  <a:pt x="304557" y="19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9" name="object 69"/>
          <p:cNvSpPr/>
          <p:nvPr/>
        </p:nvSpPr>
        <p:spPr>
          <a:xfrm>
            <a:off x="11455574" y="4564947"/>
            <a:ext cx="1644077" cy="0"/>
          </a:xfrm>
          <a:custGeom>
            <a:avLst/>
            <a:gdLst/>
            <a:ahLst/>
            <a:cxnLst/>
            <a:rect l="l" t="t" r="r" b="b"/>
            <a:pathLst>
              <a:path w="1905634">
                <a:moveTo>
                  <a:pt x="0" y="0"/>
                </a:moveTo>
                <a:lnTo>
                  <a:pt x="19055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0" name="object 70"/>
          <p:cNvSpPr/>
          <p:nvPr/>
        </p:nvSpPr>
        <p:spPr>
          <a:xfrm>
            <a:off x="12699387" y="1288412"/>
            <a:ext cx="0" cy="1332355"/>
          </a:xfrm>
          <a:custGeom>
            <a:avLst/>
            <a:gdLst/>
            <a:ahLst/>
            <a:cxnLst/>
            <a:rect l="l" t="t" r="r" b="b"/>
            <a:pathLst>
              <a:path h="1544320">
                <a:moveTo>
                  <a:pt x="0" y="0"/>
                </a:moveTo>
                <a:lnTo>
                  <a:pt x="0" y="1543964"/>
                </a:lnTo>
              </a:path>
            </a:pathLst>
          </a:custGeom>
          <a:ln w="3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1" name="object 71"/>
          <p:cNvSpPr txBox="1"/>
          <p:nvPr/>
        </p:nvSpPr>
        <p:spPr>
          <a:xfrm>
            <a:off x="11354208" y="8492440"/>
            <a:ext cx="1789256" cy="244508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5478" rIns="0" bIns="0" rtlCol="0">
            <a:spAutoFit/>
          </a:bodyPr>
          <a:lstStyle/>
          <a:p>
            <a:pPr>
              <a:spcBef>
                <a:spcPts val="43"/>
              </a:spcBef>
            </a:pPr>
            <a:endParaRPr sz="863">
              <a:latin typeface="Times New Roman"/>
              <a:cs typeface="Times New Roman"/>
            </a:endParaRPr>
          </a:p>
          <a:p>
            <a:pPr marL="50947"/>
            <a:r>
              <a:rPr sz="690" b="1" spc="9" dirty="0">
                <a:solidFill>
                  <a:srgbClr val="373435"/>
                </a:solidFill>
                <a:latin typeface="Arial"/>
                <a:cs typeface="Arial"/>
              </a:rPr>
              <a:t>Signage </a:t>
            </a:r>
            <a:r>
              <a:rPr sz="690" b="1" dirty="0">
                <a:solidFill>
                  <a:srgbClr val="373435"/>
                </a:solidFill>
                <a:latin typeface="Arial"/>
                <a:cs typeface="Arial"/>
              </a:rPr>
              <a:t>Location </a:t>
            </a:r>
            <a:r>
              <a:rPr sz="690" b="1" spc="9" dirty="0">
                <a:solidFill>
                  <a:srgbClr val="373435"/>
                </a:solidFill>
                <a:latin typeface="Arial"/>
                <a:cs typeface="Arial"/>
              </a:rPr>
              <a:t>Plan </a:t>
            </a:r>
            <a:r>
              <a:rPr sz="690" b="1" spc="160" dirty="0">
                <a:solidFill>
                  <a:srgbClr val="373435"/>
                </a:solidFill>
                <a:latin typeface="Arial"/>
                <a:cs typeface="Arial"/>
              </a:rPr>
              <a:t>|</a:t>
            </a:r>
            <a:r>
              <a:rPr sz="690" b="1" spc="17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690" b="1" spc="4" dirty="0">
                <a:solidFill>
                  <a:srgbClr val="373435"/>
                </a:solidFill>
                <a:latin typeface="Arial"/>
                <a:cs typeface="Arial"/>
              </a:rPr>
              <a:t>Residential</a:t>
            </a:r>
            <a:endParaRPr sz="69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354208" y="2112228"/>
            <a:ext cx="1345503" cy="380089"/>
          </a:xfrm>
          <a:prstGeom prst="rect">
            <a:avLst/>
          </a:prstGeom>
          <a:ln w="3213">
            <a:solidFill>
              <a:srgbClr val="000000"/>
            </a:solidFill>
          </a:ln>
        </p:spPr>
        <p:txBody>
          <a:bodyPr vert="horz" wrap="square" lIns="0" tIns="3287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820">
              <a:latin typeface="Times New Roman"/>
              <a:cs typeface="Times New Roman"/>
            </a:endParaRPr>
          </a:p>
          <a:p>
            <a:pPr marL="72859" marR="46016">
              <a:lnSpc>
                <a:spcPct val="118300"/>
              </a:lnSpc>
            </a:pP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Commonwealth </a:t>
            </a:r>
            <a:r>
              <a:rPr sz="690" b="1" spc="-22" dirty="0">
                <a:solidFill>
                  <a:srgbClr val="373435"/>
                </a:solidFill>
                <a:latin typeface="Calibri"/>
                <a:cs typeface="Calibri"/>
              </a:rPr>
              <a:t>Centre </a:t>
            </a: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at 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Westfield </a:t>
            </a:r>
            <a:r>
              <a:rPr sz="690" b="1" spc="22" dirty="0">
                <a:solidFill>
                  <a:srgbClr val="373435"/>
                </a:solidFill>
                <a:latin typeface="Calibri"/>
                <a:cs typeface="Calibri"/>
              </a:rPr>
              <a:t>-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Land </a:t>
            </a:r>
            <a:r>
              <a:rPr sz="690" b="1" spc="4" dirty="0">
                <a:solidFill>
                  <a:srgbClr val="373435"/>
                </a:solidFill>
                <a:latin typeface="Calibri"/>
                <a:cs typeface="Calibri"/>
              </a:rPr>
              <a:t>Bay</a:t>
            </a:r>
            <a:r>
              <a:rPr sz="690" b="1" spc="-112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690" b="1" spc="-4" dirty="0">
                <a:solidFill>
                  <a:srgbClr val="373435"/>
                </a:solidFill>
                <a:latin typeface="Calibri"/>
                <a:cs typeface="Calibri"/>
              </a:rPr>
              <a:t>D </a:t>
            </a:r>
            <a:r>
              <a:rPr sz="690" b="1" spc="-9" dirty="0">
                <a:solidFill>
                  <a:srgbClr val="373435"/>
                </a:solidFill>
                <a:latin typeface="Calibri"/>
                <a:cs typeface="Calibri"/>
              </a:rPr>
              <a:t>Residential</a:t>
            </a:r>
            <a:endParaRPr sz="69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354208" y="2642214"/>
            <a:ext cx="1789256" cy="227960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48209" rIns="0" bIns="0" rtlCol="0">
            <a:spAutoFit/>
          </a:bodyPr>
          <a:lstStyle/>
          <a:p>
            <a:pPr marL="133667">
              <a:spcBef>
                <a:spcPts val="379"/>
              </a:spcBef>
            </a:pPr>
            <a:r>
              <a:rPr sz="1165" b="1" spc="-39" dirty="0">
                <a:solidFill>
                  <a:srgbClr val="373435"/>
                </a:solidFill>
                <a:latin typeface="Arial Narrow"/>
                <a:cs typeface="Arial Narrow"/>
              </a:rPr>
              <a:t>Toll </a:t>
            </a:r>
            <a:r>
              <a:rPr sz="1165" b="1" spc="-95" dirty="0">
                <a:solidFill>
                  <a:srgbClr val="373435"/>
                </a:solidFill>
                <a:latin typeface="Arial Narrow"/>
                <a:cs typeface="Arial Narrow"/>
              </a:rPr>
              <a:t>VA </a:t>
            </a:r>
            <a:r>
              <a:rPr sz="1165" b="1" spc="-4" dirty="0">
                <a:solidFill>
                  <a:srgbClr val="373435"/>
                </a:solidFill>
                <a:latin typeface="Arial Narrow"/>
                <a:cs typeface="Arial Narrow"/>
              </a:rPr>
              <a:t>VII, </a:t>
            </a:r>
            <a:r>
              <a:rPr sz="1165" b="1" spc="-108" dirty="0">
                <a:solidFill>
                  <a:srgbClr val="373435"/>
                </a:solidFill>
                <a:latin typeface="Arial Narrow"/>
                <a:cs typeface="Arial Narrow"/>
              </a:rPr>
              <a:t>L.P.</a:t>
            </a:r>
            <a:endParaRPr sz="1165">
              <a:latin typeface="Arial Narrow"/>
              <a:cs typeface="Arial Narrow"/>
            </a:endParaRPr>
          </a:p>
        </p:txBody>
      </p:sp>
      <p:sp>
        <p:nvSpPr>
          <p:cNvPr id="74" name="object 74"/>
          <p:cNvSpPr txBox="1"/>
          <p:nvPr/>
        </p:nvSpPr>
        <p:spPr>
          <a:xfrm rot="21540000">
            <a:off x="8594557" y="7078052"/>
            <a:ext cx="63461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5"/>
              </a:lnSpc>
            </a:pPr>
            <a:r>
              <a:rPr sz="776" b="1" spc="-39" dirty="0">
                <a:solidFill>
                  <a:srgbClr val="373435"/>
                </a:solidFill>
                <a:latin typeface="Calibri"/>
                <a:cs typeface="Calibri"/>
              </a:rPr>
              <a:t>Newbrook</a:t>
            </a:r>
            <a:r>
              <a:rPr sz="776" b="1" spc="-47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1165" b="1" spc="-26" baseline="3086" dirty="0">
                <a:solidFill>
                  <a:srgbClr val="373435"/>
                </a:solidFill>
                <a:latin typeface="Calibri"/>
                <a:cs typeface="Calibri"/>
              </a:rPr>
              <a:t>Drive</a:t>
            </a:r>
            <a:endParaRPr sz="1165" baseline="3086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2760778" y="1501526"/>
            <a:ext cx="271182" cy="48210"/>
          </a:xfrm>
          <a:custGeom>
            <a:avLst/>
            <a:gdLst/>
            <a:ahLst/>
            <a:cxnLst/>
            <a:rect l="l" t="t" r="r" b="b"/>
            <a:pathLst>
              <a:path w="314325" h="55880">
                <a:moveTo>
                  <a:pt x="21120" y="31026"/>
                </a:moveTo>
                <a:lnTo>
                  <a:pt x="11366" y="31026"/>
                </a:lnTo>
                <a:lnTo>
                  <a:pt x="13982" y="31102"/>
                </a:lnTo>
                <a:lnTo>
                  <a:pt x="15201" y="31495"/>
                </a:lnTo>
                <a:lnTo>
                  <a:pt x="19278" y="37172"/>
                </a:lnTo>
                <a:lnTo>
                  <a:pt x="21272" y="40551"/>
                </a:lnTo>
                <a:lnTo>
                  <a:pt x="26796" y="52450"/>
                </a:lnTo>
                <a:lnTo>
                  <a:pt x="28105" y="55676"/>
                </a:lnTo>
                <a:lnTo>
                  <a:pt x="33642" y="53835"/>
                </a:lnTo>
                <a:lnTo>
                  <a:pt x="32791" y="51079"/>
                </a:lnTo>
                <a:lnTo>
                  <a:pt x="30721" y="46164"/>
                </a:lnTo>
                <a:lnTo>
                  <a:pt x="26111" y="36868"/>
                </a:lnTo>
                <a:lnTo>
                  <a:pt x="23583" y="33489"/>
                </a:lnTo>
                <a:lnTo>
                  <a:pt x="21120" y="31026"/>
                </a:lnTo>
                <a:close/>
              </a:path>
              <a:path w="314325" h="55880">
                <a:moveTo>
                  <a:pt x="34251" y="2082"/>
                </a:moveTo>
                <a:lnTo>
                  <a:pt x="11214" y="2082"/>
                </a:lnTo>
                <a:lnTo>
                  <a:pt x="0" y="54762"/>
                </a:lnTo>
                <a:lnTo>
                  <a:pt x="6299" y="54762"/>
                </a:lnTo>
                <a:lnTo>
                  <a:pt x="11366" y="31026"/>
                </a:lnTo>
                <a:lnTo>
                  <a:pt x="31330" y="31026"/>
                </a:lnTo>
                <a:lnTo>
                  <a:pt x="35911" y="27114"/>
                </a:lnTo>
                <a:lnTo>
                  <a:pt x="12293" y="27114"/>
                </a:lnTo>
                <a:lnTo>
                  <a:pt x="16433" y="7378"/>
                </a:lnTo>
                <a:lnTo>
                  <a:pt x="39242" y="7378"/>
                </a:lnTo>
                <a:lnTo>
                  <a:pt x="39242" y="5918"/>
                </a:lnTo>
                <a:lnTo>
                  <a:pt x="34251" y="2082"/>
                </a:lnTo>
                <a:close/>
              </a:path>
              <a:path w="314325" h="55880">
                <a:moveTo>
                  <a:pt x="39242" y="7378"/>
                </a:moveTo>
                <a:lnTo>
                  <a:pt x="29565" y="7378"/>
                </a:lnTo>
                <a:lnTo>
                  <a:pt x="32562" y="9753"/>
                </a:lnTo>
                <a:lnTo>
                  <a:pt x="32562" y="19202"/>
                </a:lnTo>
                <a:lnTo>
                  <a:pt x="30416" y="22428"/>
                </a:lnTo>
                <a:lnTo>
                  <a:pt x="28028" y="24422"/>
                </a:lnTo>
                <a:lnTo>
                  <a:pt x="25501" y="26581"/>
                </a:lnTo>
                <a:lnTo>
                  <a:pt x="22580" y="27114"/>
                </a:lnTo>
                <a:lnTo>
                  <a:pt x="35911" y="27114"/>
                </a:lnTo>
                <a:lnTo>
                  <a:pt x="39242" y="24269"/>
                </a:lnTo>
                <a:lnTo>
                  <a:pt x="39242" y="7378"/>
                </a:lnTo>
                <a:close/>
              </a:path>
              <a:path w="314325" h="55880">
                <a:moveTo>
                  <a:pt x="71881" y="15519"/>
                </a:moveTo>
                <a:lnTo>
                  <a:pt x="60058" y="15519"/>
                </a:lnTo>
                <a:lnTo>
                  <a:pt x="55905" y="17284"/>
                </a:lnTo>
                <a:lnTo>
                  <a:pt x="52069" y="20878"/>
                </a:lnTo>
                <a:lnTo>
                  <a:pt x="46469" y="25996"/>
                </a:lnTo>
                <a:lnTo>
                  <a:pt x="43624" y="34404"/>
                </a:lnTo>
                <a:lnTo>
                  <a:pt x="43706" y="50609"/>
                </a:lnTo>
                <a:lnTo>
                  <a:pt x="49072" y="55600"/>
                </a:lnTo>
                <a:lnTo>
                  <a:pt x="63817" y="55600"/>
                </a:lnTo>
                <a:lnTo>
                  <a:pt x="67817" y="53835"/>
                </a:lnTo>
                <a:lnTo>
                  <a:pt x="70980" y="50609"/>
                </a:lnTo>
                <a:lnTo>
                  <a:pt x="53835" y="50609"/>
                </a:lnTo>
                <a:lnTo>
                  <a:pt x="50304" y="47777"/>
                </a:lnTo>
                <a:lnTo>
                  <a:pt x="50304" y="40932"/>
                </a:lnTo>
                <a:lnTo>
                  <a:pt x="50457" y="39319"/>
                </a:lnTo>
                <a:lnTo>
                  <a:pt x="50838" y="37553"/>
                </a:lnTo>
                <a:lnTo>
                  <a:pt x="64515" y="37553"/>
                </a:lnTo>
                <a:lnTo>
                  <a:pt x="68884" y="36334"/>
                </a:lnTo>
                <a:lnTo>
                  <a:pt x="72365" y="33108"/>
                </a:lnTo>
                <a:lnTo>
                  <a:pt x="52908" y="33108"/>
                </a:lnTo>
                <a:lnTo>
                  <a:pt x="51841" y="33032"/>
                </a:lnTo>
                <a:lnTo>
                  <a:pt x="53835" y="25171"/>
                </a:lnTo>
                <a:lnTo>
                  <a:pt x="58826" y="20281"/>
                </a:lnTo>
                <a:lnTo>
                  <a:pt x="75641" y="20281"/>
                </a:lnTo>
                <a:lnTo>
                  <a:pt x="75641" y="19430"/>
                </a:lnTo>
                <a:lnTo>
                  <a:pt x="71881" y="15519"/>
                </a:lnTo>
                <a:close/>
              </a:path>
              <a:path w="314325" h="55880">
                <a:moveTo>
                  <a:pt x="69113" y="46240"/>
                </a:moveTo>
                <a:lnTo>
                  <a:pt x="65506" y="49466"/>
                </a:lnTo>
                <a:lnTo>
                  <a:pt x="62661" y="50609"/>
                </a:lnTo>
                <a:lnTo>
                  <a:pt x="70980" y="50609"/>
                </a:lnTo>
                <a:lnTo>
                  <a:pt x="71653" y="49923"/>
                </a:lnTo>
                <a:lnTo>
                  <a:pt x="69113" y="46240"/>
                </a:lnTo>
                <a:close/>
              </a:path>
              <a:path w="314325" h="55880">
                <a:moveTo>
                  <a:pt x="64515" y="37553"/>
                </a:moveTo>
                <a:lnTo>
                  <a:pt x="50838" y="37553"/>
                </a:lnTo>
                <a:lnTo>
                  <a:pt x="54140" y="37706"/>
                </a:lnTo>
                <a:lnTo>
                  <a:pt x="63969" y="37706"/>
                </a:lnTo>
                <a:lnTo>
                  <a:pt x="64515" y="37553"/>
                </a:lnTo>
                <a:close/>
              </a:path>
              <a:path w="314325" h="55880">
                <a:moveTo>
                  <a:pt x="75641" y="20281"/>
                </a:moveTo>
                <a:lnTo>
                  <a:pt x="67957" y="20281"/>
                </a:lnTo>
                <a:lnTo>
                  <a:pt x="69570" y="22644"/>
                </a:lnTo>
                <a:lnTo>
                  <a:pt x="69570" y="27457"/>
                </a:lnTo>
                <a:lnTo>
                  <a:pt x="68884" y="28981"/>
                </a:lnTo>
                <a:lnTo>
                  <a:pt x="65658" y="32194"/>
                </a:lnTo>
                <a:lnTo>
                  <a:pt x="62661" y="33108"/>
                </a:lnTo>
                <a:lnTo>
                  <a:pt x="72365" y="33108"/>
                </a:lnTo>
                <a:lnTo>
                  <a:pt x="74269" y="31343"/>
                </a:lnTo>
                <a:lnTo>
                  <a:pt x="75641" y="28600"/>
                </a:lnTo>
                <a:lnTo>
                  <a:pt x="75641" y="20281"/>
                </a:lnTo>
                <a:close/>
              </a:path>
              <a:path w="314325" h="55880">
                <a:moveTo>
                  <a:pt x="90233" y="15519"/>
                </a:moveTo>
                <a:lnTo>
                  <a:pt x="84175" y="16827"/>
                </a:lnTo>
                <a:lnTo>
                  <a:pt x="89776" y="55143"/>
                </a:lnTo>
                <a:lnTo>
                  <a:pt x="95681" y="55143"/>
                </a:lnTo>
                <a:lnTo>
                  <a:pt x="99626" y="48386"/>
                </a:lnTo>
                <a:lnTo>
                  <a:pt x="94005" y="48386"/>
                </a:lnTo>
                <a:lnTo>
                  <a:pt x="93968" y="46164"/>
                </a:lnTo>
                <a:lnTo>
                  <a:pt x="93840" y="44322"/>
                </a:lnTo>
                <a:lnTo>
                  <a:pt x="90233" y="15519"/>
                </a:lnTo>
                <a:close/>
              </a:path>
              <a:path w="314325" h="55880">
                <a:moveTo>
                  <a:pt x="111505" y="16509"/>
                </a:moveTo>
                <a:lnTo>
                  <a:pt x="97383" y="41935"/>
                </a:lnTo>
                <a:lnTo>
                  <a:pt x="95846" y="44627"/>
                </a:lnTo>
                <a:lnTo>
                  <a:pt x="95072" y="46164"/>
                </a:lnTo>
                <a:lnTo>
                  <a:pt x="94157" y="48386"/>
                </a:lnTo>
                <a:lnTo>
                  <a:pt x="99626" y="48386"/>
                </a:lnTo>
                <a:lnTo>
                  <a:pt x="118186" y="16598"/>
                </a:lnTo>
                <a:lnTo>
                  <a:pt x="111505" y="16509"/>
                </a:lnTo>
                <a:close/>
              </a:path>
              <a:path w="314325" h="55880">
                <a:moveTo>
                  <a:pt x="133159" y="15671"/>
                </a:moveTo>
                <a:lnTo>
                  <a:pt x="126631" y="16675"/>
                </a:lnTo>
                <a:lnTo>
                  <a:pt x="118490" y="54762"/>
                </a:lnTo>
                <a:lnTo>
                  <a:pt x="124866" y="54762"/>
                </a:lnTo>
                <a:lnTo>
                  <a:pt x="133159" y="15671"/>
                </a:lnTo>
                <a:close/>
              </a:path>
              <a:path w="314325" h="55880">
                <a:moveTo>
                  <a:pt x="135013" y="0"/>
                </a:moveTo>
                <a:lnTo>
                  <a:pt x="129781" y="0"/>
                </a:lnTo>
                <a:lnTo>
                  <a:pt x="127784" y="2082"/>
                </a:lnTo>
                <a:lnTo>
                  <a:pt x="127711" y="7302"/>
                </a:lnTo>
                <a:lnTo>
                  <a:pt x="129781" y="9372"/>
                </a:lnTo>
                <a:lnTo>
                  <a:pt x="135013" y="9372"/>
                </a:lnTo>
                <a:lnTo>
                  <a:pt x="137083" y="7302"/>
                </a:lnTo>
                <a:lnTo>
                  <a:pt x="137083" y="2082"/>
                </a:lnTo>
                <a:lnTo>
                  <a:pt x="135013" y="0"/>
                </a:lnTo>
                <a:close/>
              </a:path>
              <a:path w="314325" h="55880">
                <a:moveTo>
                  <a:pt x="139458" y="47536"/>
                </a:moveTo>
                <a:lnTo>
                  <a:pt x="137007" y="52146"/>
                </a:lnTo>
                <a:lnTo>
                  <a:pt x="140385" y="54533"/>
                </a:lnTo>
                <a:lnTo>
                  <a:pt x="145376" y="55841"/>
                </a:lnTo>
                <a:lnTo>
                  <a:pt x="159816" y="55841"/>
                </a:lnTo>
                <a:lnTo>
                  <a:pt x="166429" y="51155"/>
                </a:lnTo>
                <a:lnTo>
                  <a:pt x="146596" y="51155"/>
                </a:lnTo>
                <a:lnTo>
                  <a:pt x="142913" y="49923"/>
                </a:lnTo>
                <a:lnTo>
                  <a:pt x="139458" y="47536"/>
                </a:lnTo>
                <a:close/>
              </a:path>
              <a:path w="314325" h="55880">
                <a:moveTo>
                  <a:pt x="162890" y="14985"/>
                </a:moveTo>
                <a:lnTo>
                  <a:pt x="149593" y="14985"/>
                </a:lnTo>
                <a:lnTo>
                  <a:pt x="143306" y="19977"/>
                </a:lnTo>
                <a:lnTo>
                  <a:pt x="143306" y="31343"/>
                </a:lnTo>
                <a:lnTo>
                  <a:pt x="145453" y="33947"/>
                </a:lnTo>
                <a:lnTo>
                  <a:pt x="155282" y="38252"/>
                </a:lnTo>
                <a:lnTo>
                  <a:pt x="159042" y="39941"/>
                </a:lnTo>
                <a:lnTo>
                  <a:pt x="160121" y="41554"/>
                </a:lnTo>
                <a:lnTo>
                  <a:pt x="160121" y="48615"/>
                </a:lnTo>
                <a:lnTo>
                  <a:pt x="156121" y="51155"/>
                </a:lnTo>
                <a:lnTo>
                  <a:pt x="166429" y="51155"/>
                </a:lnTo>
                <a:lnTo>
                  <a:pt x="166877" y="50838"/>
                </a:lnTo>
                <a:lnTo>
                  <a:pt x="166822" y="38252"/>
                </a:lnTo>
                <a:lnTo>
                  <a:pt x="164731" y="35407"/>
                </a:lnTo>
                <a:lnTo>
                  <a:pt x="150748" y="29413"/>
                </a:lnTo>
                <a:lnTo>
                  <a:pt x="149834" y="28028"/>
                </a:lnTo>
                <a:lnTo>
                  <a:pt x="149834" y="21818"/>
                </a:lnTo>
                <a:lnTo>
                  <a:pt x="153517" y="19748"/>
                </a:lnTo>
                <a:lnTo>
                  <a:pt x="168960" y="19748"/>
                </a:lnTo>
                <a:lnTo>
                  <a:pt x="169951" y="17894"/>
                </a:lnTo>
                <a:lnTo>
                  <a:pt x="167106" y="16052"/>
                </a:lnTo>
                <a:lnTo>
                  <a:pt x="162890" y="14985"/>
                </a:lnTo>
                <a:close/>
              </a:path>
              <a:path w="314325" h="55880">
                <a:moveTo>
                  <a:pt x="168960" y="19748"/>
                </a:moveTo>
                <a:lnTo>
                  <a:pt x="161886" y="19748"/>
                </a:lnTo>
                <a:lnTo>
                  <a:pt x="164503" y="20891"/>
                </a:lnTo>
                <a:lnTo>
                  <a:pt x="167487" y="22504"/>
                </a:lnTo>
                <a:lnTo>
                  <a:pt x="168960" y="19748"/>
                </a:lnTo>
                <a:close/>
              </a:path>
              <a:path w="314325" h="55880">
                <a:moveTo>
                  <a:pt x="191528" y="15671"/>
                </a:moveTo>
                <a:lnTo>
                  <a:pt x="185000" y="16675"/>
                </a:lnTo>
                <a:lnTo>
                  <a:pt x="176860" y="54762"/>
                </a:lnTo>
                <a:lnTo>
                  <a:pt x="183235" y="54762"/>
                </a:lnTo>
                <a:lnTo>
                  <a:pt x="191528" y="15671"/>
                </a:lnTo>
                <a:close/>
              </a:path>
              <a:path w="314325" h="55880">
                <a:moveTo>
                  <a:pt x="193370" y="0"/>
                </a:moveTo>
                <a:lnTo>
                  <a:pt x="188150" y="0"/>
                </a:lnTo>
                <a:lnTo>
                  <a:pt x="186141" y="2082"/>
                </a:lnTo>
                <a:lnTo>
                  <a:pt x="186067" y="7302"/>
                </a:lnTo>
                <a:lnTo>
                  <a:pt x="188150" y="9372"/>
                </a:lnTo>
                <a:lnTo>
                  <a:pt x="193370" y="9372"/>
                </a:lnTo>
                <a:lnTo>
                  <a:pt x="195440" y="7302"/>
                </a:lnTo>
                <a:lnTo>
                  <a:pt x="195440" y="2082"/>
                </a:lnTo>
                <a:lnTo>
                  <a:pt x="193370" y="0"/>
                </a:lnTo>
                <a:close/>
              </a:path>
              <a:path w="314325" h="55880">
                <a:moveTo>
                  <a:pt x="229234" y="15366"/>
                </a:moveTo>
                <a:lnTo>
                  <a:pt x="220332" y="15366"/>
                </a:lnTo>
                <a:lnTo>
                  <a:pt x="211886" y="17380"/>
                </a:lnTo>
                <a:lnTo>
                  <a:pt x="205143" y="22950"/>
                </a:lnTo>
                <a:lnTo>
                  <a:pt x="200676" y="31370"/>
                </a:lnTo>
                <a:lnTo>
                  <a:pt x="199059" y="41935"/>
                </a:lnTo>
                <a:lnTo>
                  <a:pt x="199059" y="50609"/>
                </a:lnTo>
                <a:lnTo>
                  <a:pt x="203733" y="55752"/>
                </a:lnTo>
                <a:lnTo>
                  <a:pt x="212026" y="55752"/>
                </a:lnTo>
                <a:lnTo>
                  <a:pt x="220635" y="53697"/>
                </a:lnTo>
                <a:lnTo>
                  <a:pt x="224142" y="50761"/>
                </a:lnTo>
                <a:lnTo>
                  <a:pt x="208343" y="50761"/>
                </a:lnTo>
                <a:lnTo>
                  <a:pt x="205663" y="48310"/>
                </a:lnTo>
                <a:lnTo>
                  <a:pt x="219252" y="20281"/>
                </a:lnTo>
                <a:lnTo>
                  <a:pt x="232812" y="20281"/>
                </a:lnTo>
                <a:lnTo>
                  <a:pt x="229234" y="15366"/>
                </a:lnTo>
                <a:close/>
              </a:path>
              <a:path w="314325" h="55880">
                <a:moveTo>
                  <a:pt x="232812" y="20281"/>
                </a:moveTo>
                <a:lnTo>
                  <a:pt x="223240" y="20281"/>
                </a:lnTo>
                <a:lnTo>
                  <a:pt x="226694" y="22504"/>
                </a:lnTo>
                <a:lnTo>
                  <a:pt x="226624" y="29260"/>
                </a:lnTo>
                <a:lnTo>
                  <a:pt x="225824" y="36997"/>
                </a:lnTo>
                <a:lnTo>
                  <a:pt x="223248" y="44073"/>
                </a:lnTo>
                <a:lnTo>
                  <a:pt x="219017" y="48947"/>
                </a:lnTo>
                <a:lnTo>
                  <a:pt x="213182" y="50761"/>
                </a:lnTo>
                <a:lnTo>
                  <a:pt x="224142" y="50761"/>
                </a:lnTo>
                <a:lnTo>
                  <a:pt x="227364" y="48064"/>
                </a:lnTo>
                <a:lnTo>
                  <a:pt x="231746" y="39652"/>
                </a:lnTo>
                <a:lnTo>
                  <a:pt x="233311" y="29260"/>
                </a:lnTo>
                <a:lnTo>
                  <a:pt x="233311" y="20967"/>
                </a:lnTo>
                <a:lnTo>
                  <a:pt x="232812" y="20281"/>
                </a:lnTo>
                <a:close/>
              </a:path>
              <a:path w="314325" h="55880">
                <a:moveTo>
                  <a:pt x="252653" y="15366"/>
                </a:moveTo>
                <a:lnTo>
                  <a:pt x="247053" y="17970"/>
                </a:lnTo>
                <a:lnTo>
                  <a:pt x="247815" y="20891"/>
                </a:lnTo>
                <a:lnTo>
                  <a:pt x="247815" y="22504"/>
                </a:lnTo>
                <a:lnTo>
                  <a:pt x="246748" y="27419"/>
                </a:lnTo>
                <a:lnTo>
                  <a:pt x="240906" y="54762"/>
                </a:lnTo>
                <a:lnTo>
                  <a:pt x="246748" y="54762"/>
                </a:lnTo>
                <a:lnTo>
                  <a:pt x="252044" y="29806"/>
                </a:lnTo>
                <a:lnTo>
                  <a:pt x="256823" y="23812"/>
                </a:lnTo>
                <a:lnTo>
                  <a:pt x="253034" y="23812"/>
                </a:lnTo>
                <a:lnTo>
                  <a:pt x="254038" y="19888"/>
                </a:lnTo>
                <a:lnTo>
                  <a:pt x="253504" y="17818"/>
                </a:lnTo>
                <a:lnTo>
                  <a:pt x="252653" y="15366"/>
                </a:lnTo>
                <a:close/>
              </a:path>
              <a:path w="314325" h="55880">
                <a:moveTo>
                  <a:pt x="275462" y="20891"/>
                </a:moveTo>
                <a:lnTo>
                  <a:pt x="267779" y="20891"/>
                </a:lnTo>
                <a:lnTo>
                  <a:pt x="269087" y="22199"/>
                </a:lnTo>
                <a:lnTo>
                  <a:pt x="269078" y="25730"/>
                </a:lnTo>
                <a:lnTo>
                  <a:pt x="268935" y="26885"/>
                </a:lnTo>
                <a:lnTo>
                  <a:pt x="268477" y="28879"/>
                </a:lnTo>
                <a:lnTo>
                  <a:pt x="262953" y="54762"/>
                </a:lnTo>
                <a:lnTo>
                  <a:pt x="269011" y="54762"/>
                </a:lnTo>
                <a:lnTo>
                  <a:pt x="275248" y="25653"/>
                </a:lnTo>
                <a:lnTo>
                  <a:pt x="275386" y="24891"/>
                </a:lnTo>
                <a:lnTo>
                  <a:pt x="275462" y="20891"/>
                </a:lnTo>
                <a:close/>
              </a:path>
              <a:path w="314325" h="55880">
                <a:moveTo>
                  <a:pt x="272541" y="15671"/>
                </a:moveTo>
                <a:lnTo>
                  <a:pt x="262953" y="15671"/>
                </a:lnTo>
                <a:lnTo>
                  <a:pt x="257187" y="18275"/>
                </a:lnTo>
                <a:lnTo>
                  <a:pt x="253034" y="23812"/>
                </a:lnTo>
                <a:lnTo>
                  <a:pt x="256823" y="23812"/>
                </a:lnTo>
                <a:lnTo>
                  <a:pt x="257187" y="23355"/>
                </a:lnTo>
                <a:lnTo>
                  <a:pt x="262331" y="20891"/>
                </a:lnTo>
                <a:lnTo>
                  <a:pt x="275462" y="20891"/>
                </a:lnTo>
                <a:lnTo>
                  <a:pt x="275462" y="18592"/>
                </a:lnTo>
                <a:lnTo>
                  <a:pt x="272541" y="15671"/>
                </a:lnTo>
                <a:close/>
              </a:path>
              <a:path w="314325" h="55880">
                <a:moveTo>
                  <a:pt x="283222" y="47536"/>
                </a:moveTo>
                <a:lnTo>
                  <a:pt x="280758" y="52146"/>
                </a:lnTo>
                <a:lnTo>
                  <a:pt x="284137" y="54533"/>
                </a:lnTo>
                <a:lnTo>
                  <a:pt x="289128" y="55841"/>
                </a:lnTo>
                <a:lnTo>
                  <a:pt x="303568" y="55841"/>
                </a:lnTo>
                <a:lnTo>
                  <a:pt x="310193" y="51155"/>
                </a:lnTo>
                <a:lnTo>
                  <a:pt x="290360" y="51155"/>
                </a:lnTo>
                <a:lnTo>
                  <a:pt x="286677" y="49923"/>
                </a:lnTo>
                <a:lnTo>
                  <a:pt x="283222" y="47536"/>
                </a:lnTo>
                <a:close/>
              </a:path>
              <a:path w="314325" h="55880">
                <a:moveTo>
                  <a:pt x="306641" y="14985"/>
                </a:moveTo>
                <a:lnTo>
                  <a:pt x="293357" y="14985"/>
                </a:lnTo>
                <a:lnTo>
                  <a:pt x="287058" y="19977"/>
                </a:lnTo>
                <a:lnTo>
                  <a:pt x="287058" y="31343"/>
                </a:lnTo>
                <a:lnTo>
                  <a:pt x="289204" y="33947"/>
                </a:lnTo>
                <a:lnTo>
                  <a:pt x="302806" y="39941"/>
                </a:lnTo>
                <a:lnTo>
                  <a:pt x="303885" y="41554"/>
                </a:lnTo>
                <a:lnTo>
                  <a:pt x="303885" y="48615"/>
                </a:lnTo>
                <a:lnTo>
                  <a:pt x="299885" y="51155"/>
                </a:lnTo>
                <a:lnTo>
                  <a:pt x="310193" y="51155"/>
                </a:lnTo>
                <a:lnTo>
                  <a:pt x="310641" y="50838"/>
                </a:lnTo>
                <a:lnTo>
                  <a:pt x="310585" y="38252"/>
                </a:lnTo>
                <a:lnTo>
                  <a:pt x="308482" y="35407"/>
                </a:lnTo>
                <a:lnTo>
                  <a:pt x="294512" y="29413"/>
                </a:lnTo>
                <a:lnTo>
                  <a:pt x="293585" y="28028"/>
                </a:lnTo>
                <a:lnTo>
                  <a:pt x="293585" y="21818"/>
                </a:lnTo>
                <a:lnTo>
                  <a:pt x="297268" y="19748"/>
                </a:lnTo>
                <a:lnTo>
                  <a:pt x="312716" y="19748"/>
                </a:lnTo>
                <a:lnTo>
                  <a:pt x="313702" y="17894"/>
                </a:lnTo>
                <a:lnTo>
                  <a:pt x="310870" y="16052"/>
                </a:lnTo>
                <a:lnTo>
                  <a:pt x="306641" y="14985"/>
                </a:lnTo>
                <a:close/>
              </a:path>
              <a:path w="314325" h="55880">
                <a:moveTo>
                  <a:pt x="312716" y="19748"/>
                </a:moveTo>
                <a:lnTo>
                  <a:pt x="305638" y="19748"/>
                </a:lnTo>
                <a:lnTo>
                  <a:pt x="308254" y="20891"/>
                </a:lnTo>
                <a:lnTo>
                  <a:pt x="311251" y="22504"/>
                </a:lnTo>
                <a:lnTo>
                  <a:pt x="312716" y="1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6" name="object 76"/>
          <p:cNvSpPr/>
          <p:nvPr/>
        </p:nvSpPr>
        <p:spPr>
          <a:xfrm>
            <a:off x="12750967" y="1309080"/>
            <a:ext cx="128195" cy="47115"/>
          </a:xfrm>
          <a:custGeom>
            <a:avLst/>
            <a:gdLst/>
            <a:ahLst/>
            <a:cxnLst/>
            <a:rect l="l" t="t" r="r" b="b"/>
            <a:pathLst>
              <a:path w="148590" h="54609">
                <a:moveTo>
                  <a:pt x="30251" y="0"/>
                </a:moveTo>
                <a:lnTo>
                  <a:pt x="11214" y="0"/>
                </a:lnTo>
                <a:lnTo>
                  <a:pt x="0" y="52679"/>
                </a:lnTo>
                <a:lnTo>
                  <a:pt x="21653" y="52679"/>
                </a:lnTo>
                <a:lnTo>
                  <a:pt x="26873" y="50838"/>
                </a:lnTo>
                <a:lnTo>
                  <a:pt x="30592" y="47459"/>
                </a:lnTo>
                <a:lnTo>
                  <a:pt x="7442" y="47459"/>
                </a:lnTo>
                <a:lnTo>
                  <a:pt x="16433" y="5143"/>
                </a:lnTo>
                <a:lnTo>
                  <a:pt x="38971" y="5143"/>
                </a:lnTo>
                <a:lnTo>
                  <a:pt x="33934" y="850"/>
                </a:lnTo>
                <a:lnTo>
                  <a:pt x="30251" y="0"/>
                </a:lnTo>
                <a:close/>
              </a:path>
              <a:path w="148590" h="54609">
                <a:moveTo>
                  <a:pt x="38971" y="5143"/>
                </a:moveTo>
                <a:lnTo>
                  <a:pt x="28257" y="5143"/>
                </a:lnTo>
                <a:lnTo>
                  <a:pt x="31483" y="5841"/>
                </a:lnTo>
                <a:lnTo>
                  <a:pt x="34023" y="9905"/>
                </a:lnTo>
                <a:lnTo>
                  <a:pt x="35547" y="12293"/>
                </a:lnTo>
                <a:lnTo>
                  <a:pt x="36093" y="15443"/>
                </a:lnTo>
                <a:lnTo>
                  <a:pt x="36093" y="26111"/>
                </a:lnTo>
                <a:lnTo>
                  <a:pt x="33477" y="35559"/>
                </a:lnTo>
                <a:lnTo>
                  <a:pt x="28257" y="42011"/>
                </a:lnTo>
                <a:lnTo>
                  <a:pt x="25107" y="45846"/>
                </a:lnTo>
                <a:lnTo>
                  <a:pt x="20193" y="47459"/>
                </a:lnTo>
                <a:lnTo>
                  <a:pt x="30592" y="47459"/>
                </a:lnTo>
                <a:lnTo>
                  <a:pt x="42926" y="12141"/>
                </a:lnTo>
                <a:lnTo>
                  <a:pt x="41236" y="7073"/>
                </a:lnTo>
                <a:lnTo>
                  <a:pt x="38971" y="5143"/>
                </a:lnTo>
                <a:close/>
              </a:path>
              <a:path w="148590" h="54609">
                <a:moveTo>
                  <a:pt x="77164" y="45783"/>
                </a:moveTo>
                <a:lnTo>
                  <a:pt x="72034" y="45783"/>
                </a:lnTo>
                <a:lnTo>
                  <a:pt x="71834" y="48234"/>
                </a:lnTo>
                <a:lnTo>
                  <a:pt x="71791" y="49695"/>
                </a:lnTo>
                <a:lnTo>
                  <a:pt x="72567" y="51765"/>
                </a:lnTo>
                <a:lnTo>
                  <a:pt x="74866" y="54140"/>
                </a:lnTo>
                <a:lnTo>
                  <a:pt x="79629" y="50457"/>
                </a:lnTo>
                <a:lnTo>
                  <a:pt x="77711" y="48399"/>
                </a:lnTo>
                <a:lnTo>
                  <a:pt x="76949" y="46786"/>
                </a:lnTo>
                <a:lnTo>
                  <a:pt x="77164" y="45783"/>
                </a:lnTo>
                <a:close/>
              </a:path>
              <a:path w="148590" h="54609">
                <a:moveTo>
                  <a:pt x="77025" y="13436"/>
                </a:moveTo>
                <a:lnTo>
                  <a:pt x="66967" y="13436"/>
                </a:lnTo>
                <a:lnTo>
                  <a:pt x="61582" y="15824"/>
                </a:lnTo>
                <a:lnTo>
                  <a:pt x="52527" y="25006"/>
                </a:lnTo>
                <a:lnTo>
                  <a:pt x="49606" y="33756"/>
                </a:lnTo>
                <a:lnTo>
                  <a:pt x="49606" y="49695"/>
                </a:lnTo>
                <a:lnTo>
                  <a:pt x="54063" y="53378"/>
                </a:lnTo>
                <a:lnTo>
                  <a:pt x="64655" y="53378"/>
                </a:lnTo>
                <a:lnTo>
                  <a:pt x="69418" y="50380"/>
                </a:lnTo>
                <a:lnTo>
                  <a:pt x="70639" y="48234"/>
                </a:lnTo>
                <a:lnTo>
                  <a:pt x="57746" y="48234"/>
                </a:lnTo>
                <a:lnTo>
                  <a:pt x="55829" y="46393"/>
                </a:lnTo>
                <a:lnTo>
                  <a:pt x="55829" y="35674"/>
                </a:lnTo>
                <a:lnTo>
                  <a:pt x="57365" y="28397"/>
                </a:lnTo>
                <a:lnTo>
                  <a:pt x="64427" y="19951"/>
                </a:lnTo>
                <a:lnTo>
                  <a:pt x="67576" y="18275"/>
                </a:lnTo>
                <a:lnTo>
                  <a:pt x="83143" y="18275"/>
                </a:lnTo>
                <a:lnTo>
                  <a:pt x="83629" y="16586"/>
                </a:lnTo>
                <a:lnTo>
                  <a:pt x="80708" y="14516"/>
                </a:lnTo>
                <a:lnTo>
                  <a:pt x="77025" y="13436"/>
                </a:lnTo>
                <a:close/>
              </a:path>
              <a:path w="148590" h="54609">
                <a:moveTo>
                  <a:pt x="83143" y="18275"/>
                </a:moveTo>
                <a:lnTo>
                  <a:pt x="74180" y="18275"/>
                </a:lnTo>
                <a:lnTo>
                  <a:pt x="75793" y="18668"/>
                </a:lnTo>
                <a:lnTo>
                  <a:pt x="76949" y="19342"/>
                </a:lnTo>
                <a:lnTo>
                  <a:pt x="72796" y="39039"/>
                </a:lnTo>
                <a:lnTo>
                  <a:pt x="70027" y="44399"/>
                </a:lnTo>
                <a:lnTo>
                  <a:pt x="65430" y="48234"/>
                </a:lnTo>
                <a:lnTo>
                  <a:pt x="70639" y="48234"/>
                </a:lnTo>
                <a:lnTo>
                  <a:pt x="72034" y="45783"/>
                </a:lnTo>
                <a:lnTo>
                  <a:pt x="77164" y="45783"/>
                </a:lnTo>
                <a:lnTo>
                  <a:pt x="78333" y="40347"/>
                </a:lnTo>
                <a:lnTo>
                  <a:pt x="81622" y="24561"/>
                </a:lnTo>
                <a:lnTo>
                  <a:pt x="82169" y="22034"/>
                </a:lnTo>
                <a:lnTo>
                  <a:pt x="83143" y="18275"/>
                </a:lnTo>
                <a:close/>
              </a:path>
              <a:path w="148590" h="54609">
                <a:moveTo>
                  <a:pt x="103974" y="18973"/>
                </a:moveTo>
                <a:lnTo>
                  <a:pt x="98132" y="18973"/>
                </a:lnTo>
                <a:lnTo>
                  <a:pt x="93306" y="42087"/>
                </a:lnTo>
                <a:lnTo>
                  <a:pt x="92913" y="44081"/>
                </a:lnTo>
                <a:lnTo>
                  <a:pt x="92684" y="46304"/>
                </a:lnTo>
                <a:lnTo>
                  <a:pt x="92684" y="51688"/>
                </a:lnTo>
                <a:lnTo>
                  <a:pt x="94996" y="53911"/>
                </a:lnTo>
                <a:lnTo>
                  <a:pt x="102133" y="53911"/>
                </a:lnTo>
                <a:lnTo>
                  <a:pt x="104355" y="53378"/>
                </a:lnTo>
                <a:lnTo>
                  <a:pt x="106514" y="52374"/>
                </a:lnTo>
                <a:lnTo>
                  <a:pt x="106514" y="49301"/>
                </a:lnTo>
                <a:lnTo>
                  <a:pt x="99834" y="49301"/>
                </a:lnTo>
                <a:lnTo>
                  <a:pt x="98679" y="48386"/>
                </a:lnTo>
                <a:lnTo>
                  <a:pt x="98721" y="44081"/>
                </a:lnTo>
                <a:lnTo>
                  <a:pt x="98831" y="43091"/>
                </a:lnTo>
                <a:lnTo>
                  <a:pt x="99212" y="41389"/>
                </a:lnTo>
                <a:lnTo>
                  <a:pt x="103974" y="18973"/>
                </a:lnTo>
                <a:close/>
              </a:path>
              <a:path w="148590" h="54609">
                <a:moveTo>
                  <a:pt x="106514" y="48539"/>
                </a:moveTo>
                <a:lnTo>
                  <a:pt x="105283" y="49072"/>
                </a:lnTo>
                <a:lnTo>
                  <a:pt x="104203" y="49301"/>
                </a:lnTo>
                <a:lnTo>
                  <a:pt x="106514" y="49301"/>
                </a:lnTo>
                <a:lnTo>
                  <a:pt x="106514" y="48539"/>
                </a:lnTo>
                <a:close/>
              </a:path>
              <a:path w="148590" h="54609">
                <a:moveTo>
                  <a:pt x="114655" y="14439"/>
                </a:moveTo>
                <a:lnTo>
                  <a:pt x="93992" y="14439"/>
                </a:lnTo>
                <a:lnTo>
                  <a:pt x="93154" y="18973"/>
                </a:lnTo>
                <a:lnTo>
                  <a:pt x="112268" y="18973"/>
                </a:lnTo>
                <a:lnTo>
                  <a:pt x="114655" y="14439"/>
                </a:lnTo>
                <a:close/>
              </a:path>
              <a:path w="148590" h="54609">
                <a:moveTo>
                  <a:pt x="108280" y="3378"/>
                </a:moveTo>
                <a:lnTo>
                  <a:pt x="101752" y="4762"/>
                </a:lnTo>
                <a:lnTo>
                  <a:pt x="100825" y="7683"/>
                </a:lnTo>
                <a:lnTo>
                  <a:pt x="99834" y="11366"/>
                </a:lnTo>
                <a:lnTo>
                  <a:pt x="99060" y="14439"/>
                </a:lnTo>
                <a:lnTo>
                  <a:pt x="105130" y="14439"/>
                </a:lnTo>
                <a:lnTo>
                  <a:pt x="105816" y="11137"/>
                </a:lnTo>
                <a:lnTo>
                  <a:pt x="107276" y="6222"/>
                </a:lnTo>
                <a:lnTo>
                  <a:pt x="108280" y="3378"/>
                </a:lnTo>
                <a:close/>
              </a:path>
              <a:path w="148590" h="54609">
                <a:moveTo>
                  <a:pt x="144602" y="13436"/>
                </a:moveTo>
                <a:lnTo>
                  <a:pt x="132778" y="13436"/>
                </a:lnTo>
                <a:lnTo>
                  <a:pt x="128625" y="15201"/>
                </a:lnTo>
                <a:lnTo>
                  <a:pt x="124790" y="18808"/>
                </a:lnTo>
                <a:lnTo>
                  <a:pt x="119189" y="23926"/>
                </a:lnTo>
                <a:lnTo>
                  <a:pt x="116344" y="32334"/>
                </a:lnTo>
                <a:lnTo>
                  <a:pt x="116426" y="48539"/>
                </a:lnTo>
                <a:lnTo>
                  <a:pt x="121793" y="53530"/>
                </a:lnTo>
                <a:lnTo>
                  <a:pt x="136537" y="53530"/>
                </a:lnTo>
                <a:lnTo>
                  <a:pt x="140538" y="51765"/>
                </a:lnTo>
                <a:lnTo>
                  <a:pt x="143690" y="48539"/>
                </a:lnTo>
                <a:lnTo>
                  <a:pt x="126555" y="48539"/>
                </a:lnTo>
                <a:lnTo>
                  <a:pt x="123024" y="45694"/>
                </a:lnTo>
                <a:lnTo>
                  <a:pt x="123024" y="38861"/>
                </a:lnTo>
                <a:lnTo>
                  <a:pt x="123177" y="37249"/>
                </a:lnTo>
                <a:lnTo>
                  <a:pt x="123558" y="35483"/>
                </a:lnTo>
                <a:lnTo>
                  <a:pt x="137231" y="35483"/>
                </a:lnTo>
                <a:lnTo>
                  <a:pt x="141605" y="34251"/>
                </a:lnTo>
                <a:lnTo>
                  <a:pt x="145085" y="31026"/>
                </a:lnTo>
                <a:lnTo>
                  <a:pt x="125628" y="31026"/>
                </a:lnTo>
                <a:lnTo>
                  <a:pt x="124561" y="30949"/>
                </a:lnTo>
                <a:lnTo>
                  <a:pt x="126555" y="23088"/>
                </a:lnTo>
                <a:lnTo>
                  <a:pt x="131546" y="18199"/>
                </a:lnTo>
                <a:lnTo>
                  <a:pt x="148361" y="18199"/>
                </a:lnTo>
                <a:lnTo>
                  <a:pt x="148361" y="17360"/>
                </a:lnTo>
                <a:lnTo>
                  <a:pt x="144602" y="13436"/>
                </a:lnTo>
                <a:close/>
              </a:path>
              <a:path w="148590" h="54609">
                <a:moveTo>
                  <a:pt x="141833" y="44157"/>
                </a:moveTo>
                <a:lnTo>
                  <a:pt x="138226" y="47383"/>
                </a:lnTo>
                <a:lnTo>
                  <a:pt x="135394" y="48539"/>
                </a:lnTo>
                <a:lnTo>
                  <a:pt x="143690" y="48539"/>
                </a:lnTo>
                <a:lnTo>
                  <a:pt x="144373" y="47840"/>
                </a:lnTo>
                <a:lnTo>
                  <a:pt x="141833" y="44157"/>
                </a:lnTo>
                <a:close/>
              </a:path>
              <a:path w="148590" h="54609">
                <a:moveTo>
                  <a:pt x="137231" y="35483"/>
                </a:moveTo>
                <a:lnTo>
                  <a:pt x="123558" y="35483"/>
                </a:lnTo>
                <a:lnTo>
                  <a:pt x="126860" y="35636"/>
                </a:lnTo>
                <a:lnTo>
                  <a:pt x="136690" y="35636"/>
                </a:lnTo>
                <a:lnTo>
                  <a:pt x="137231" y="35483"/>
                </a:lnTo>
                <a:close/>
              </a:path>
              <a:path w="148590" h="54609">
                <a:moveTo>
                  <a:pt x="148361" y="18199"/>
                </a:moveTo>
                <a:lnTo>
                  <a:pt x="140677" y="18199"/>
                </a:lnTo>
                <a:lnTo>
                  <a:pt x="142290" y="20573"/>
                </a:lnTo>
                <a:lnTo>
                  <a:pt x="142290" y="25387"/>
                </a:lnTo>
                <a:lnTo>
                  <a:pt x="141605" y="26911"/>
                </a:lnTo>
                <a:lnTo>
                  <a:pt x="138379" y="30124"/>
                </a:lnTo>
                <a:lnTo>
                  <a:pt x="135394" y="31026"/>
                </a:lnTo>
                <a:lnTo>
                  <a:pt x="145085" y="31026"/>
                </a:lnTo>
                <a:lnTo>
                  <a:pt x="146977" y="29273"/>
                </a:lnTo>
                <a:lnTo>
                  <a:pt x="148361" y="26517"/>
                </a:lnTo>
                <a:lnTo>
                  <a:pt x="148361" y="1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7" name="object 77"/>
          <p:cNvSpPr txBox="1"/>
          <p:nvPr/>
        </p:nvSpPr>
        <p:spPr>
          <a:xfrm>
            <a:off x="12700774" y="1363483"/>
            <a:ext cx="441014" cy="87352"/>
          </a:xfrm>
          <a:prstGeom prst="rect">
            <a:avLst/>
          </a:prstGeom>
        </p:spPr>
        <p:txBody>
          <a:bodyPr vert="horz" wrap="square" lIns="0" tIns="14244" rIns="0" bIns="0" rtlCol="0">
            <a:spAutoFit/>
          </a:bodyPr>
          <a:lstStyle/>
          <a:p>
            <a:pPr marL="23556">
              <a:spcBef>
                <a:spcPts val="112"/>
              </a:spcBef>
            </a:pP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10/17/19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208919" y="6740532"/>
            <a:ext cx="165711" cy="1657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9" name="object 79"/>
          <p:cNvSpPr txBox="1"/>
          <p:nvPr/>
        </p:nvSpPr>
        <p:spPr>
          <a:xfrm>
            <a:off x="8255898" y="6740804"/>
            <a:ext cx="254199" cy="161002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949" b="1" spc="9" dirty="0">
                <a:solidFill>
                  <a:srgbClr val="373435"/>
                </a:solidFill>
                <a:latin typeface="Calibri"/>
                <a:cs typeface="Calibri"/>
              </a:rPr>
              <a:t>8</a:t>
            </a:r>
            <a:r>
              <a:rPr sz="949" b="1" spc="108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949" spc="-30" dirty="0">
                <a:solidFill>
                  <a:srgbClr val="373435"/>
                </a:solidFill>
                <a:latin typeface="Tahoma"/>
                <a:cs typeface="Tahoma"/>
              </a:rPr>
              <a:t>1</a:t>
            </a:r>
            <a:endParaRPr sz="949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492283" y="7341259"/>
            <a:ext cx="928046" cy="257815"/>
          </a:xfrm>
          <a:prstGeom prst="rect">
            <a:avLst/>
          </a:prstGeom>
          <a:solidFill>
            <a:srgbClr val="FEFEFE"/>
          </a:solidFill>
          <a:ln w="6350">
            <a:solidFill>
              <a:srgbClr val="373435"/>
            </a:solidFill>
          </a:ln>
        </p:spPr>
        <p:txBody>
          <a:bodyPr vert="horz" wrap="square" lIns="0" tIns="16435" rIns="0" bIns="0" rtlCol="0">
            <a:spAutoFit/>
          </a:bodyPr>
          <a:lstStyle/>
          <a:p>
            <a:pPr marL="120519" marR="49303" indent="-65190">
              <a:lnSpc>
                <a:spcPct val="101000"/>
              </a:lnSpc>
              <a:spcBef>
                <a:spcPts val="129"/>
              </a:spcBef>
            </a:pPr>
            <a:r>
              <a:rPr sz="776" b="1" spc="-30" dirty="0">
                <a:solidFill>
                  <a:srgbClr val="373435"/>
                </a:solidFill>
                <a:latin typeface="Calibri"/>
                <a:cs typeface="Calibri"/>
              </a:rPr>
              <a:t>Community </a:t>
            </a:r>
            <a:r>
              <a:rPr sz="776" b="1" spc="-17" dirty="0">
                <a:solidFill>
                  <a:srgbClr val="373435"/>
                </a:solidFill>
                <a:latin typeface="Calibri"/>
                <a:cs typeface="Calibri"/>
              </a:rPr>
              <a:t>Entrance  </a:t>
            </a:r>
            <a:r>
              <a:rPr sz="776" b="1" spc="-47" dirty="0">
                <a:solidFill>
                  <a:srgbClr val="373435"/>
                </a:solidFill>
                <a:latin typeface="Calibri"/>
                <a:cs typeface="Calibri"/>
              </a:rPr>
              <a:t>Monument</a:t>
            </a:r>
            <a:r>
              <a:rPr sz="776" b="1" spc="60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776" b="1" spc="13" dirty="0">
                <a:solidFill>
                  <a:srgbClr val="373435"/>
                </a:solidFill>
                <a:latin typeface="Calibri"/>
                <a:cs typeface="Calibri"/>
              </a:rPr>
              <a:t>Signs</a:t>
            </a:r>
            <a:endParaRPr sz="776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699387" y="1469393"/>
            <a:ext cx="443753" cy="181917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2739" rIns="0" bIns="0" rtlCol="0">
            <a:spAutoFit/>
          </a:bodyPr>
          <a:lstStyle/>
          <a:p>
            <a:pPr>
              <a:spcBef>
                <a:spcPts val="22"/>
              </a:spcBef>
            </a:pPr>
            <a:endParaRPr sz="690">
              <a:latin typeface="Times New Roman"/>
              <a:cs typeface="Times New Roman"/>
            </a:endParaRPr>
          </a:p>
          <a:p>
            <a:pPr marL="27391"/>
            <a:r>
              <a:rPr sz="474" b="1" spc="17" dirty="0">
                <a:solidFill>
                  <a:srgbClr val="373435"/>
                </a:solidFill>
                <a:latin typeface="Arial Narrow"/>
                <a:cs typeface="Arial Narrow"/>
              </a:rPr>
              <a:t>Rev1.</a:t>
            </a:r>
            <a:r>
              <a:rPr sz="474" b="1" spc="-13" dirty="0">
                <a:solidFill>
                  <a:srgbClr val="373435"/>
                </a:solidFill>
                <a:latin typeface="Arial Narrow"/>
                <a:cs typeface="Arial Narrow"/>
              </a:rPr>
              <a:t> </a:t>
            </a: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02/20/20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756591" y="8841158"/>
            <a:ext cx="119978" cy="264060"/>
          </a:xfrm>
          <a:custGeom>
            <a:avLst/>
            <a:gdLst/>
            <a:ahLst/>
            <a:cxnLst/>
            <a:rect l="l" t="t" r="r" b="b"/>
            <a:pathLst>
              <a:path w="139065" h="306070">
                <a:moveTo>
                  <a:pt x="90576" y="90195"/>
                </a:moveTo>
                <a:lnTo>
                  <a:pt x="47955" y="90195"/>
                </a:lnTo>
                <a:lnTo>
                  <a:pt x="47955" y="305460"/>
                </a:lnTo>
                <a:lnTo>
                  <a:pt x="90576" y="305460"/>
                </a:lnTo>
                <a:lnTo>
                  <a:pt x="90576" y="90195"/>
                </a:lnTo>
                <a:close/>
              </a:path>
              <a:path w="139065" h="306070">
                <a:moveTo>
                  <a:pt x="69265" y="0"/>
                </a:moveTo>
                <a:lnTo>
                  <a:pt x="0" y="90195"/>
                </a:lnTo>
                <a:lnTo>
                  <a:pt x="138531" y="90195"/>
                </a:lnTo>
                <a:lnTo>
                  <a:pt x="69265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3" name="object 83"/>
          <p:cNvSpPr/>
          <p:nvPr/>
        </p:nvSpPr>
        <p:spPr>
          <a:xfrm>
            <a:off x="10756591" y="8841158"/>
            <a:ext cx="119978" cy="264060"/>
          </a:xfrm>
          <a:custGeom>
            <a:avLst/>
            <a:gdLst/>
            <a:ahLst/>
            <a:cxnLst/>
            <a:rect l="l" t="t" r="r" b="b"/>
            <a:pathLst>
              <a:path w="139065" h="306070">
                <a:moveTo>
                  <a:pt x="69265" y="0"/>
                </a:moveTo>
                <a:lnTo>
                  <a:pt x="103898" y="45097"/>
                </a:lnTo>
                <a:lnTo>
                  <a:pt x="138531" y="90195"/>
                </a:lnTo>
                <a:lnTo>
                  <a:pt x="90576" y="90195"/>
                </a:lnTo>
                <a:lnTo>
                  <a:pt x="90576" y="305460"/>
                </a:lnTo>
                <a:lnTo>
                  <a:pt x="47955" y="305460"/>
                </a:lnTo>
                <a:lnTo>
                  <a:pt x="47955" y="90195"/>
                </a:lnTo>
                <a:lnTo>
                  <a:pt x="0" y="90195"/>
                </a:lnTo>
                <a:lnTo>
                  <a:pt x="34632" y="45097"/>
                </a:lnTo>
                <a:lnTo>
                  <a:pt x="69265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4" name="object 84"/>
          <p:cNvSpPr txBox="1"/>
          <p:nvPr/>
        </p:nvSpPr>
        <p:spPr>
          <a:xfrm>
            <a:off x="10711387" y="8499513"/>
            <a:ext cx="212015" cy="329613"/>
          </a:xfrm>
          <a:prstGeom prst="rect">
            <a:avLst/>
          </a:prstGeom>
        </p:spPr>
        <p:txBody>
          <a:bodyPr vert="horz" wrap="square" lIns="0" tIns="10957" rIns="0" bIns="0" rtlCol="0">
            <a:spAutoFit/>
          </a:bodyPr>
          <a:lstStyle/>
          <a:p>
            <a:pPr marL="10956">
              <a:spcBef>
                <a:spcPts val="86"/>
              </a:spcBef>
            </a:pPr>
            <a:r>
              <a:rPr sz="2070" b="1" spc="-4" dirty="0">
                <a:solidFill>
                  <a:srgbClr val="373435"/>
                </a:solidFill>
                <a:latin typeface="Arial"/>
                <a:cs typeface="Arial"/>
              </a:rPr>
              <a:t>N</a:t>
            </a:r>
            <a:endParaRPr sz="207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752511" y="8798651"/>
            <a:ext cx="390612" cy="272183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85464" rIns="0" bIns="0" rtlCol="0">
            <a:spAutoFit/>
          </a:bodyPr>
          <a:lstStyle/>
          <a:p>
            <a:pPr marL="175301">
              <a:spcBef>
                <a:spcPts val="673"/>
              </a:spcBef>
            </a:pPr>
            <a:r>
              <a:rPr sz="1208" dirty="0">
                <a:solidFill>
                  <a:srgbClr val="373435"/>
                </a:solidFill>
                <a:latin typeface="Arial"/>
                <a:cs typeface="Arial"/>
              </a:rPr>
              <a:t>5</a:t>
            </a:r>
            <a:endParaRPr sz="1208">
              <a:latin typeface="Arial"/>
              <a:cs typeface="Arial"/>
            </a:endParaRPr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4406" y="6188700"/>
            <a:ext cx="2838375" cy="197502"/>
          </a:xfrm>
          <a:prstGeom prst="rect">
            <a:avLst/>
          </a:prstGeom>
        </p:spPr>
        <p:txBody>
          <a:bodyPr vert="horz" wrap="square" lIns="0" tIns="11505" rIns="0" bIns="0" rtlCol="0">
            <a:spAutoFit/>
          </a:bodyPr>
          <a:lstStyle/>
          <a:p>
            <a:pPr marL="10956">
              <a:spcBef>
                <a:spcPts val="91"/>
              </a:spcBef>
            </a:pPr>
            <a:r>
              <a:rPr sz="1208" b="1" spc="-17" dirty="0">
                <a:solidFill>
                  <a:srgbClr val="373435"/>
                </a:solidFill>
                <a:latin typeface="Calibri"/>
                <a:cs typeface="Calibri"/>
              </a:rPr>
              <a:t>2x </a:t>
            </a:r>
            <a:r>
              <a:rPr sz="1208" b="1" spc="4" dirty="0">
                <a:solidFill>
                  <a:srgbClr val="373435"/>
                </a:solidFill>
                <a:latin typeface="Calibri"/>
                <a:cs typeface="Calibri"/>
              </a:rPr>
              <a:t>(24” </a:t>
            </a:r>
            <a:r>
              <a:rPr sz="1208" b="1" spc="-26" dirty="0">
                <a:solidFill>
                  <a:srgbClr val="373435"/>
                </a:solidFill>
                <a:latin typeface="Calibri"/>
                <a:cs typeface="Calibri"/>
              </a:rPr>
              <a:t>x </a:t>
            </a:r>
            <a:r>
              <a:rPr sz="1208" b="1" dirty="0">
                <a:solidFill>
                  <a:srgbClr val="373435"/>
                </a:solidFill>
                <a:latin typeface="Calibri"/>
                <a:cs typeface="Calibri"/>
              </a:rPr>
              <a:t>120”) Single </a:t>
            </a:r>
            <a:r>
              <a:rPr sz="1208" b="1" spc="-13" dirty="0">
                <a:solidFill>
                  <a:srgbClr val="373435"/>
                </a:solidFill>
                <a:latin typeface="Calibri"/>
                <a:cs typeface="Calibri"/>
              </a:rPr>
              <a:t>Sided </a:t>
            </a:r>
            <a:r>
              <a:rPr sz="1208" b="1" spc="-73" dirty="0">
                <a:solidFill>
                  <a:srgbClr val="373435"/>
                </a:solidFill>
                <a:latin typeface="Calibri"/>
                <a:cs typeface="Calibri"/>
              </a:rPr>
              <a:t>Monument</a:t>
            </a:r>
            <a:r>
              <a:rPr sz="1208" b="1" spc="56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1208" b="1" spc="17" dirty="0">
                <a:solidFill>
                  <a:srgbClr val="373435"/>
                </a:solidFill>
                <a:latin typeface="Calibri"/>
                <a:cs typeface="Calibri"/>
              </a:rPr>
              <a:t>Signs</a:t>
            </a:r>
            <a:endParaRPr sz="1208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7684" y="9012742"/>
            <a:ext cx="3501265" cy="105145"/>
          </a:xfrm>
          <a:prstGeom prst="rect">
            <a:avLst/>
          </a:prstGeom>
        </p:spPr>
        <p:txBody>
          <a:bodyPr vert="horz" wrap="square" lIns="0" tIns="12053" rIns="0" bIns="0" rtlCol="0">
            <a:spAutoFit/>
          </a:bodyPr>
          <a:lstStyle/>
          <a:p>
            <a:pPr marL="10956">
              <a:spcBef>
                <a:spcPts val="95"/>
              </a:spcBef>
            </a:pPr>
            <a:r>
              <a:rPr sz="60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*Drawings are for Illustrative purposes </a:t>
            </a:r>
            <a:r>
              <a:rPr sz="604" spc="-9" dirty="0">
                <a:solidFill>
                  <a:srgbClr val="ED3237"/>
                </a:solidFill>
                <a:latin typeface="Franklin Gothic Medium"/>
                <a:cs typeface="Franklin Gothic Medium"/>
              </a:rPr>
              <a:t>ONLY </a:t>
            </a:r>
            <a:r>
              <a:rPr sz="604" spc="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&amp; </a:t>
            </a:r>
            <a:r>
              <a:rPr sz="60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are intended </a:t>
            </a:r>
            <a:r>
              <a:rPr sz="604" spc="-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to </a:t>
            </a:r>
            <a:r>
              <a:rPr sz="60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represent height </a:t>
            </a:r>
            <a:r>
              <a:rPr sz="604" spc="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and </a:t>
            </a:r>
            <a:r>
              <a:rPr sz="60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square footage</a:t>
            </a:r>
            <a:r>
              <a:rPr sz="604" spc="147" dirty="0">
                <a:solidFill>
                  <a:srgbClr val="ED3237"/>
                </a:solidFill>
                <a:latin typeface="Franklin Gothic Medium"/>
                <a:cs typeface="Franklin Gothic Medium"/>
              </a:rPr>
              <a:t> </a:t>
            </a:r>
            <a:r>
              <a:rPr sz="604" spc="-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only.</a:t>
            </a:r>
            <a:endParaRPr sz="604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567" y="996100"/>
            <a:ext cx="2822488" cy="216273"/>
          </a:xfrm>
          <a:prstGeom prst="rect">
            <a:avLst/>
          </a:prstGeom>
        </p:spPr>
        <p:txBody>
          <a:bodyPr vert="horz" wrap="square" lIns="0" tIns="10409" rIns="0" bIns="0" rtlCol="0">
            <a:spAutoFit/>
          </a:bodyPr>
          <a:lstStyle/>
          <a:p>
            <a:pPr marL="10956">
              <a:spcBef>
                <a:spcPts val="82"/>
              </a:spcBef>
            </a:pPr>
            <a:r>
              <a:rPr sz="1337" b="1" spc="-30" dirty="0">
                <a:solidFill>
                  <a:srgbClr val="231F20"/>
                </a:solidFill>
                <a:latin typeface="Calibri"/>
                <a:cs typeface="Calibri"/>
              </a:rPr>
              <a:t>Monument </a:t>
            </a:r>
            <a:r>
              <a:rPr sz="1337" b="1" spc="30" dirty="0">
                <a:solidFill>
                  <a:srgbClr val="231F20"/>
                </a:solidFill>
                <a:latin typeface="Calibri"/>
                <a:cs typeface="Calibri"/>
              </a:rPr>
              <a:t>Sign | </a:t>
            </a:r>
            <a:r>
              <a:rPr sz="1337" b="1" spc="9" dirty="0">
                <a:solidFill>
                  <a:srgbClr val="231F20"/>
                </a:solidFill>
                <a:latin typeface="Calibri"/>
                <a:cs typeface="Calibri"/>
              </a:rPr>
              <a:t>Residential </a:t>
            </a:r>
            <a:r>
              <a:rPr sz="1337" b="1" spc="22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1337" b="1" spc="21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37" b="1" spc="26" dirty="0">
                <a:solidFill>
                  <a:srgbClr val="231F20"/>
                </a:solidFill>
                <a:latin typeface="Calibri"/>
                <a:cs typeface="Calibri"/>
              </a:rPr>
              <a:t>908b.rs</a:t>
            </a:r>
            <a:endParaRPr sz="1337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804" y="1249197"/>
            <a:ext cx="2808792" cy="0"/>
          </a:xfrm>
          <a:custGeom>
            <a:avLst/>
            <a:gdLst/>
            <a:ahLst/>
            <a:cxnLst/>
            <a:rect l="l" t="t" r="r" b="b"/>
            <a:pathLst>
              <a:path w="3255645">
                <a:moveTo>
                  <a:pt x="0" y="0"/>
                </a:moveTo>
                <a:lnTo>
                  <a:pt x="3255213" y="0"/>
                </a:lnTo>
              </a:path>
            </a:pathLst>
          </a:custGeom>
          <a:ln w="20193">
            <a:solidFill>
              <a:srgbClr val="96989A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" name="object 6"/>
          <p:cNvSpPr txBox="1"/>
          <p:nvPr/>
        </p:nvSpPr>
        <p:spPr>
          <a:xfrm>
            <a:off x="817744" y="1291869"/>
            <a:ext cx="2551853" cy="187612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1122" spc="13" dirty="0">
                <a:solidFill>
                  <a:srgbClr val="373435"/>
                </a:solidFill>
                <a:latin typeface="Arial"/>
                <a:cs typeface="Arial"/>
              </a:rPr>
              <a:t>Single Sided </a:t>
            </a:r>
            <a:r>
              <a:rPr sz="1122" spc="9" dirty="0">
                <a:solidFill>
                  <a:srgbClr val="373435"/>
                </a:solidFill>
                <a:latin typeface="Arial"/>
                <a:cs typeface="Arial"/>
              </a:rPr>
              <a:t>| </a:t>
            </a:r>
            <a:r>
              <a:rPr sz="1122" spc="13" dirty="0">
                <a:solidFill>
                  <a:srgbClr val="373435"/>
                </a:solidFill>
                <a:latin typeface="Arial"/>
                <a:cs typeface="Arial"/>
              </a:rPr>
              <a:t>Illuminated </a:t>
            </a:r>
            <a:r>
              <a:rPr sz="1122" spc="9" dirty="0">
                <a:solidFill>
                  <a:srgbClr val="373435"/>
                </a:solidFill>
                <a:latin typeface="Arial"/>
                <a:cs typeface="Arial"/>
              </a:rPr>
              <a:t>|</a:t>
            </a:r>
            <a:r>
              <a:rPr sz="1122" spc="-3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1122" spc="17" dirty="0">
                <a:solidFill>
                  <a:srgbClr val="373435"/>
                </a:solidFill>
                <a:latin typeface="Arial"/>
                <a:cs typeface="Arial"/>
              </a:rPr>
              <a:t>Permanent</a:t>
            </a:r>
            <a:endParaRPr sz="1122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4715" y="8948416"/>
            <a:ext cx="886191" cy="87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" name="object 8"/>
          <p:cNvSpPr/>
          <p:nvPr/>
        </p:nvSpPr>
        <p:spPr>
          <a:xfrm>
            <a:off x="11406965" y="8643016"/>
            <a:ext cx="981493" cy="70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" name="object 9"/>
          <p:cNvSpPr/>
          <p:nvPr/>
        </p:nvSpPr>
        <p:spPr>
          <a:xfrm>
            <a:off x="11439661" y="4774082"/>
            <a:ext cx="1505746" cy="2148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" name="object 10"/>
          <p:cNvSpPr/>
          <p:nvPr/>
        </p:nvSpPr>
        <p:spPr>
          <a:xfrm>
            <a:off x="11440472" y="5078492"/>
            <a:ext cx="1548641" cy="113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" name="object 11"/>
          <p:cNvSpPr/>
          <p:nvPr/>
        </p:nvSpPr>
        <p:spPr>
          <a:xfrm>
            <a:off x="11439210" y="5275715"/>
            <a:ext cx="1571444" cy="112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" name="object 12"/>
          <p:cNvSpPr/>
          <p:nvPr/>
        </p:nvSpPr>
        <p:spPr>
          <a:xfrm>
            <a:off x="11439210" y="5472992"/>
            <a:ext cx="1477270" cy="169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" name="object 13"/>
          <p:cNvSpPr/>
          <p:nvPr/>
        </p:nvSpPr>
        <p:spPr>
          <a:xfrm>
            <a:off x="11438830" y="5735905"/>
            <a:ext cx="1599537" cy="1121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" name="object 14"/>
          <p:cNvSpPr txBox="1"/>
          <p:nvPr/>
        </p:nvSpPr>
        <p:spPr>
          <a:xfrm>
            <a:off x="11354208" y="8077277"/>
            <a:ext cx="1789256" cy="354040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113951" rIns="0" bIns="0" rtlCol="0">
            <a:spAutoFit/>
          </a:bodyPr>
          <a:lstStyle/>
          <a:p>
            <a:pPr marL="75598">
              <a:spcBef>
                <a:spcPts val="897"/>
              </a:spcBef>
              <a:tabLst>
                <a:tab pos="616291" algn="l"/>
              </a:tabLst>
            </a:pPr>
            <a:r>
              <a:rPr sz="863" b="1" dirty="0">
                <a:solidFill>
                  <a:srgbClr val="373435"/>
                </a:solidFill>
                <a:latin typeface="Arial"/>
                <a:cs typeface="Arial"/>
              </a:rPr>
              <a:t>908b.rs	</a:t>
            </a:r>
            <a:r>
              <a:rPr sz="1035" b="1" spc="13" baseline="3472" dirty="0">
                <a:solidFill>
                  <a:srgbClr val="373435"/>
                </a:solidFill>
                <a:latin typeface="Arial"/>
                <a:cs typeface="Arial"/>
              </a:rPr>
              <a:t>Monument</a:t>
            </a:r>
            <a:r>
              <a:rPr sz="1035" b="1" spc="6" baseline="3472" dirty="0">
                <a:solidFill>
                  <a:srgbClr val="373435"/>
                </a:solidFill>
                <a:latin typeface="Arial"/>
                <a:cs typeface="Arial"/>
              </a:rPr>
              <a:t> Sign</a:t>
            </a:r>
            <a:endParaRPr sz="1035" baseline="3472">
              <a:latin typeface="Arial"/>
              <a:cs typeface="Arial"/>
            </a:endParaRPr>
          </a:p>
          <a:p>
            <a:pPr marR="69025" algn="ctr">
              <a:spcBef>
                <a:spcPts val="35"/>
              </a:spcBef>
            </a:pPr>
            <a:r>
              <a:rPr sz="690" b="1" spc="4" dirty="0">
                <a:solidFill>
                  <a:srgbClr val="373435"/>
                </a:solidFill>
                <a:latin typeface="Arial"/>
                <a:cs typeface="Arial"/>
              </a:rPr>
              <a:t>Residential</a:t>
            </a:r>
            <a:endParaRPr sz="69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0304" y="1766575"/>
            <a:ext cx="6517169" cy="3880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" name="object 16"/>
          <p:cNvSpPr/>
          <p:nvPr/>
        </p:nvSpPr>
        <p:spPr>
          <a:xfrm>
            <a:off x="1220145" y="2534061"/>
            <a:ext cx="5741396" cy="1168002"/>
          </a:xfrm>
          <a:custGeom>
            <a:avLst/>
            <a:gdLst/>
            <a:ahLst/>
            <a:cxnLst/>
            <a:rect l="l" t="t" r="r" b="b"/>
            <a:pathLst>
              <a:path w="6654800" h="1353820">
                <a:moveTo>
                  <a:pt x="6654698" y="1353502"/>
                </a:moveTo>
                <a:lnTo>
                  <a:pt x="0" y="1353502"/>
                </a:lnTo>
                <a:lnTo>
                  <a:pt x="0" y="0"/>
                </a:lnTo>
                <a:lnTo>
                  <a:pt x="6654698" y="0"/>
                </a:lnTo>
                <a:lnTo>
                  <a:pt x="6654698" y="1353502"/>
                </a:lnTo>
                <a:close/>
              </a:path>
            </a:pathLst>
          </a:custGeom>
          <a:ln w="6349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" name="object 17"/>
          <p:cNvSpPr/>
          <p:nvPr/>
        </p:nvSpPr>
        <p:spPr>
          <a:xfrm>
            <a:off x="2200688" y="3232017"/>
            <a:ext cx="1498899" cy="0"/>
          </a:xfrm>
          <a:custGeom>
            <a:avLst/>
            <a:gdLst/>
            <a:ahLst/>
            <a:cxnLst/>
            <a:rect l="l" t="t" r="r" b="b"/>
            <a:pathLst>
              <a:path w="1737360">
                <a:moveTo>
                  <a:pt x="0" y="0"/>
                </a:moveTo>
                <a:lnTo>
                  <a:pt x="1736991" y="0"/>
                </a:lnTo>
              </a:path>
            </a:pathLst>
          </a:custGeom>
          <a:ln w="29044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" name="object 18"/>
          <p:cNvSpPr/>
          <p:nvPr/>
        </p:nvSpPr>
        <p:spPr>
          <a:xfrm>
            <a:off x="3598058" y="2683731"/>
            <a:ext cx="307340" cy="306244"/>
          </a:xfrm>
          <a:custGeom>
            <a:avLst/>
            <a:gdLst/>
            <a:ahLst/>
            <a:cxnLst/>
            <a:rect l="l" t="t" r="r" b="b"/>
            <a:pathLst>
              <a:path w="356235" h="354964">
                <a:moveTo>
                  <a:pt x="177749" y="0"/>
                </a:moveTo>
                <a:lnTo>
                  <a:pt x="129397" y="6113"/>
                </a:lnTo>
                <a:lnTo>
                  <a:pt x="86629" y="23501"/>
                </a:lnTo>
                <a:lnTo>
                  <a:pt x="50874" y="50738"/>
                </a:lnTo>
                <a:lnTo>
                  <a:pt x="23564" y="86395"/>
                </a:lnTo>
                <a:lnTo>
                  <a:pt x="6129" y="129047"/>
                </a:lnTo>
                <a:lnTo>
                  <a:pt x="0" y="177266"/>
                </a:lnTo>
                <a:lnTo>
                  <a:pt x="6129" y="225473"/>
                </a:lnTo>
                <a:lnTo>
                  <a:pt x="23564" y="268116"/>
                </a:lnTo>
                <a:lnTo>
                  <a:pt x="50874" y="303766"/>
                </a:lnTo>
                <a:lnTo>
                  <a:pt x="86629" y="330997"/>
                </a:lnTo>
                <a:lnTo>
                  <a:pt x="129397" y="348382"/>
                </a:lnTo>
                <a:lnTo>
                  <a:pt x="177749" y="354495"/>
                </a:lnTo>
                <a:lnTo>
                  <a:pt x="226239" y="348382"/>
                </a:lnTo>
                <a:lnTo>
                  <a:pt x="269127" y="330997"/>
                </a:lnTo>
                <a:lnTo>
                  <a:pt x="284675" y="319189"/>
                </a:lnTo>
                <a:lnTo>
                  <a:pt x="177749" y="319189"/>
                </a:lnTo>
                <a:lnTo>
                  <a:pt x="149779" y="316536"/>
                </a:lnTo>
                <a:lnTo>
                  <a:pt x="99969" y="296054"/>
                </a:lnTo>
                <a:lnTo>
                  <a:pt x="62643" y="257415"/>
                </a:lnTo>
                <a:lnTo>
                  <a:pt x="42916" y="206065"/>
                </a:lnTo>
                <a:lnTo>
                  <a:pt x="40360" y="177266"/>
                </a:lnTo>
                <a:lnTo>
                  <a:pt x="42916" y="148452"/>
                </a:lnTo>
                <a:lnTo>
                  <a:pt x="62643" y="97092"/>
                </a:lnTo>
                <a:lnTo>
                  <a:pt x="99969" y="58451"/>
                </a:lnTo>
                <a:lnTo>
                  <a:pt x="149779" y="37960"/>
                </a:lnTo>
                <a:lnTo>
                  <a:pt x="177749" y="35306"/>
                </a:lnTo>
                <a:lnTo>
                  <a:pt x="284666" y="35306"/>
                </a:lnTo>
                <a:lnTo>
                  <a:pt x="269127" y="23501"/>
                </a:lnTo>
                <a:lnTo>
                  <a:pt x="226239" y="6113"/>
                </a:lnTo>
                <a:lnTo>
                  <a:pt x="177749" y="0"/>
                </a:lnTo>
                <a:close/>
              </a:path>
              <a:path w="356235" h="354964">
                <a:moveTo>
                  <a:pt x="284666" y="35306"/>
                </a:moveTo>
                <a:lnTo>
                  <a:pt x="177749" y="35306"/>
                </a:lnTo>
                <a:lnTo>
                  <a:pt x="222770" y="42173"/>
                </a:lnTo>
                <a:lnTo>
                  <a:pt x="260803" y="61585"/>
                </a:lnTo>
                <a:lnTo>
                  <a:pt x="290116" y="91761"/>
                </a:lnTo>
                <a:lnTo>
                  <a:pt x="308974" y="130915"/>
                </a:lnTo>
                <a:lnTo>
                  <a:pt x="315645" y="177266"/>
                </a:lnTo>
                <a:lnTo>
                  <a:pt x="308974" y="223603"/>
                </a:lnTo>
                <a:lnTo>
                  <a:pt x="290116" y="262747"/>
                </a:lnTo>
                <a:lnTo>
                  <a:pt x="260803" y="292915"/>
                </a:lnTo>
                <a:lnTo>
                  <a:pt x="222770" y="312323"/>
                </a:lnTo>
                <a:lnTo>
                  <a:pt x="177749" y="319189"/>
                </a:lnTo>
                <a:lnTo>
                  <a:pt x="284675" y="319189"/>
                </a:lnTo>
                <a:lnTo>
                  <a:pt x="304980" y="303766"/>
                </a:lnTo>
                <a:lnTo>
                  <a:pt x="332365" y="268116"/>
                </a:lnTo>
                <a:lnTo>
                  <a:pt x="349847" y="225473"/>
                </a:lnTo>
                <a:lnTo>
                  <a:pt x="355993" y="177266"/>
                </a:lnTo>
                <a:lnTo>
                  <a:pt x="349847" y="129047"/>
                </a:lnTo>
                <a:lnTo>
                  <a:pt x="332365" y="86395"/>
                </a:lnTo>
                <a:lnTo>
                  <a:pt x="304980" y="50738"/>
                </a:lnTo>
                <a:lnTo>
                  <a:pt x="284666" y="35306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" name="object 19"/>
          <p:cNvSpPr/>
          <p:nvPr/>
        </p:nvSpPr>
        <p:spPr>
          <a:xfrm>
            <a:off x="5773870" y="2885559"/>
            <a:ext cx="0" cy="100802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38836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" name="object 20"/>
          <p:cNvSpPr/>
          <p:nvPr/>
        </p:nvSpPr>
        <p:spPr>
          <a:xfrm>
            <a:off x="5757119" y="2870217"/>
            <a:ext cx="224068" cy="0"/>
          </a:xfrm>
          <a:custGeom>
            <a:avLst/>
            <a:gdLst/>
            <a:ahLst/>
            <a:cxnLst/>
            <a:rect l="l" t="t" r="r" b="b"/>
            <a:pathLst>
              <a:path w="259715">
                <a:moveTo>
                  <a:pt x="0" y="0"/>
                </a:moveTo>
                <a:lnTo>
                  <a:pt x="259397" y="0"/>
                </a:lnTo>
              </a:path>
            </a:pathLst>
          </a:custGeom>
          <a:ln w="3556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" name="object 21"/>
          <p:cNvSpPr/>
          <p:nvPr/>
        </p:nvSpPr>
        <p:spPr>
          <a:xfrm>
            <a:off x="5773870" y="2687237"/>
            <a:ext cx="0" cy="16764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38836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" name="object 22"/>
          <p:cNvSpPr/>
          <p:nvPr/>
        </p:nvSpPr>
        <p:spPr>
          <a:xfrm>
            <a:off x="5964147" y="2885274"/>
            <a:ext cx="0" cy="100802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827"/>
                </a:lnTo>
              </a:path>
            </a:pathLst>
          </a:custGeom>
          <a:ln w="38861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" name="object 23"/>
          <p:cNvSpPr/>
          <p:nvPr/>
        </p:nvSpPr>
        <p:spPr>
          <a:xfrm>
            <a:off x="5964147" y="2687237"/>
            <a:ext cx="0" cy="16764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3738"/>
                </a:lnTo>
              </a:path>
            </a:pathLst>
          </a:custGeom>
          <a:ln w="38861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" name="object 24"/>
          <p:cNvSpPr/>
          <p:nvPr/>
        </p:nvSpPr>
        <p:spPr>
          <a:xfrm>
            <a:off x="5303287" y="2970849"/>
            <a:ext cx="17366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244" y="0"/>
                </a:lnTo>
              </a:path>
            </a:pathLst>
          </a:custGeom>
          <a:ln w="3429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" name="object 25"/>
          <p:cNvSpPr/>
          <p:nvPr/>
        </p:nvSpPr>
        <p:spPr>
          <a:xfrm>
            <a:off x="5320049" y="2687614"/>
            <a:ext cx="0" cy="268443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38862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" name="object 26"/>
          <p:cNvSpPr/>
          <p:nvPr/>
        </p:nvSpPr>
        <p:spPr>
          <a:xfrm>
            <a:off x="4125928" y="3333575"/>
            <a:ext cx="17366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206" y="0"/>
                </a:lnTo>
              </a:path>
            </a:pathLst>
          </a:custGeom>
          <a:ln w="35559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" name="object 27"/>
          <p:cNvSpPr/>
          <p:nvPr/>
        </p:nvSpPr>
        <p:spPr>
          <a:xfrm>
            <a:off x="4142679" y="3049793"/>
            <a:ext cx="0" cy="268443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150"/>
                </a:lnTo>
              </a:path>
            </a:pathLst>
          </a:custGeom>
          <a:ln w="38836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" name="object 28"/>
          <p:cNvSpPr/>
          <p:nvPr/>
        </p:nvSpPr>
        <p:spPr>
          <a:xfrm>
            <a:off x="3967259" y="2684179"/>
            <a:ext cx="232285" cy="305149"/>
          </a:xfrm>
          <a:custGeom>
            <a:avLst/>
            <a:gdLst/>
            <a:ahLst/>
            <a:cxnLst/>
            <a:rect l="l" t="t" r="r" b="b"/>
            <a:pathLst>
              <a:path w="269239" h="353694">
                <a:moveTo>
                  <a:pt x="77338" y="82156"/>
                </a:moveTo>
                <a:lnTo>
                  <a:pt x="34315" y="82156"/>
                </a:lnTo>
                <a:lnTo>
                  <a:pt x="38572" y="88085"/>
                </a:lnTo>
                <a:lnTo>
                  <a:pt x="43968" y="95448"/>
                </a:lnTo>
                <a:lnTo>
                  <a:pt x="49815" y="103185"/>
                </a:lnTo>
                <a:lnTo>
                  <a:pt x="55422" y="110236"/>
                </a:lnTo>
                <a:lnTo>
                  <a:pt x="261150" y="353466"/>
                </a:lnTo>
                <a:lnTo>
                  <a:pt x="268986" y="353466"/>
                </a:lnTo>
                <a:lnTo>
                  <a:pt x="268986" y="271462"/>
                </a:lnTo>
                <a:lnTo>
                  <a:pt x="234772" y="271462"/>
                </a:lnTo>
                <a:lnTo>
                  <a:pt x="230526" y="265540"/>
                </a:lnTo>
                <a:lnTo>
                  <a:pt x="225102" y="258137"/>
                </a:lnTo>
                <a:lnTo>
                  <a:pt x="219214" y="250338"/>
                </a:lnTo>
                <a:lnTo>
                  <a:pt x="213575" y="243230"/>
                </a:lnTo>
                <a:lnTo>
                  <a:pt x="77338" y="82156"/>
                </a:lnTo>
                <a:close/>
              </a:path>
              <a:path w="269239" h="353694">
                <a:moveTo>
                  <a:pt x="7823" y="0"/>
                </a:moveTo>
                <a:lnTo>
                  <a:pt x="0" y="0"/>
                </a:lnTo>
                <a:lnTo>
                  <a:pt x="0" y="349923"/>
                </a:lnTo>
                <a:lnTo>
                  <a:pt x="36804" y="349923"/>
                </a:lnTo>
                <a:lnTo>
                  <a:pt x="36804" y="116547"/>
                </a:lnTo>
                <a:lnTo>
                  <a:pt x="36538" y="107770"/>
                </a:lnTo>
                <a:lnTo>
                  <a:pt x="35888" y="98285"/>
                </a:lnTo>
                <a:lnTo>
                  <a:pt x="35074" y="89333"/>
                </a:lnTo>
                <a:lnTo>
                  <a:pt x="34315" y="82156"/>
                </a:lnTo>
                <a:lnTo>
                  <a:pt x="77338" y="82156"/>
                </a:lnTo>
                <a:lnTo>
                  <a:pt x="8204" y="419"/>
                </a:lnTo>
                <a:lnTo>
                  <a:pt x="7823" y="0"/>
                </a:lnTo>
                <a:close/>
              </a:path>
              <a:path w="269239" h="353694">
                <a:moveTo>
                  <a:pt x="268986" y="3543"/>
                </a:moveTo>
                <a:lnTo>
                  <a:pt x="232676" y="3543"/>
                </a:lnTo>
                <a:lnTo>
                  <a:pt x="232676" y="236931"/>
                </a:lnTo>
                <a:lnTo>
                  <a:pt x="232902" y="245761"/>
                </a:lnTo>
                <a:lnTo>
                  <a:pt x="233452" y="255306"/>
                </a:lnTo>
                <a:lnTo>
                  <a:pt x="234139" y="264297"/>
                </a:lnTo>
                <a:lnTo>
                  <a:pt x="234772" y="271462"/>
                </a:lnTo>
                <a:lnTo>
                  <a:pt x="268986" y="271462"/>
                </a:lnTo>
                <a:lnTo>
                  <a:pt x="268986" y="3543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" name="object 29"/>
          <p:cNvSpPr/>
          <p:nvPr/>
        </p:nvSpPr>
        <p:spPr>
          <a:xfrm>
            <a:off x="3871064" y="3049790"/>
            <a:ext cx="192293" cy="299122"/>
          </a:xfrm>
          <a:custGeom>
            <a:avLst/>
            <a:gdLst/>
            <a:ahLst/>
            <a:cxnLst/>
            <a:rect l="l" t="t" r="r" b="b"/>
            <a:pathLst>
              <a:path w="222885" h="346710">
                <a:moveTo>
                  <a:pt x="79108" y="0"/>
                </a:moveTo>
                <a:lnTo>
                  <a:pt x="0" y="0"/>
                </a:lnTo>
                <a:lnTo>
                  <a:pt x="0" y="346405"/>
                </a:lnTo>
                <a:lnTo>
                  <a:pt x="38823" y="346405"/>
                </a:lnTo>
                <a:lnTo>
                  <a:pt x="38823" y="260908"/>
                </a:lnTo>
                <a:lnTo>
                  <a:pt x="79108" y="260908"/>
                </a:lnTo>
                <a:lnTo>
                  <a:pt x="128485" y="255195"/>
                </a:lnTo>
                <a:lnTo>
                  <a:pt x="168343" y="238560"/>
                </a:lnTo>
                <a:lnTo>
                  <a:pt x="181506" y="226606"/>
                </a:lnTo>
                <a:lnTo>
                  <a:pt x="38823" y="226606"/>
                </a:lnTo>
                <a:lnTo>
                  <a:pt x="38823" y="34797"/>
                </a:lnTo>
                <a:lnTo>
                  <a:pt x="181893" y="34797"/>
                </a:lnTo>
                <a:lnTo>
                  <a:pt x="168343" y="22440"/>
                </a:lnTo>
                <a:lnTo>
                  <a:pt x="128485" y="5737"/>
                </a:lnTo>
                <a:lnTo>
                  <a:pt x="79108" y="0"/>
                </a:lnTo>
                <a:close/>
              </a:path>
              <a:path w="222885" h="346710">
                <a:moveTo>
                  <a:pt x="181893" y="34797"/>
                </a:moveTo>
                <a:lnTo>
                  <a:pt x="77076" y="34797"/>
                </a:lnTo>
                <a:lnTo>
                  <a:pt x="122883" y="40834"/>
                </a:lnTo>
                <a:lnTo>
                  <a:pt x="155716" y="58889"/>
                </a:lnTo>
                <a:lnTo>
                  <a:pt x="175483" y="88879"/>
                </a:lnTo>
                <a:lnTo>
                  <a:pt x="182092" y="130721"/>
                </a:lnTo>
                <a:lnTo>
                  <a:pt x="175483" y="172545"/>
                </a:lnTo>
                <a:lnTo>
                  <a:pt x="155716" y="202523"/>
                </a:lnTo>
                <a:lnTo>
                  <a:pt x="122883" y="220571"/>
                </a:lnTo>
                <a:lnTo>
                  <a:pt x="77076" y="226606"/>
                </a:lnTo>
                <a:lnTo>
                  <a:pt x="181506" y="226606"/>
                </a:lnTo>
                <a:lnTo>
                  <a:pt x="197847" y="211764"/>
                </a:lnTo>
                <a:lnTo>
                  <a:pt x="216162" y="175564"/>
                </a:lnTo>
                <a:lnTo>
                  <a:pt x="222453" y="130721"/>
                </a:lnTo>
                <a:lnTo>
                  <a:pt x="216162" y="85695"/>
                </a:lnTo>
                <a:lnTo>
                  <a:pt x="197847" y="49347"/>
                </a:lnTo>
                <a:lnTo>
                  <a:pt x="181893" y="3479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" name="object 30"/>
          <p:cNvSpPr/>
          <p:nvPr/>
        </p:nvSpPr>
        <p:spPr>
          <a:xfrm>
            <a:off x="3249808" y="2683730"/>
            <a:ext cx="286522" cy="302409"/>
          </a:xfrm>
          <a:custGeom>
            <a:avLst/>
            <a:gdLst/>
            <a:ahLst/>
            <a:cxnLst/>
            <a:rect l="l" t="t" r="r" b="b"/>
            <a:pathLst>
              <a:path w="332104" h="350519">
                <a:moveTo>
                  <a:pt x="6857" y="0"/>
                </a:moveTo>
                <a:lnTo>
                  <a:pt x="0" y="0"/>
                </a:lnTo>
                <a:lnTo>
                  <a:pt x="0" y="350443"/>
                </a:lnTo>
                <a:lnTo>
                  <a:pt x="37833" y="350443"/>
                </a:lnTo>
                <a:lnTo>
                  <a:pt x="37779" y="119316"/>
                </a:lnTo>
                <a:lnTo>
                  <a:pt x="37660" y="113053"/>
                </a:lnTo>
                <a:lnTo>
                  <a:pt x="37237" y="103519"/>
                </a:lnTo>
                <a:lnTo>
                  <a:pt x="36662" y="94054"/>
                </a:lnTo>
                <a:lnTo>
                  <a:pt x="36194" y="87477"/>
                </a:lnTo>
                <a:lnTo>
                  <a:pt x="76830" y="87477"/>
                </a:lnTo>
                <a:lnTo>
                  <a:pt x="6857" y="0"/>
                </a:lnTo>
                <a:close/>
              </a:path>
              <a:path w="332104" h="350519">
                <a:moveTo>
                  <a:pt x="331711" y="87464"/>
                </a:moveTo>
                <a:lnTo>
                  <a:pt x="294340" y="103519"/>
                </a:lnTo>
                <a:lnTo>
                  <a:pt x="293890" y="350443"/>
                </a:lnTo>
                <a:lnTo>
                  <a:pt x="331711" y="350443"/>
                </a:lnTo>
                <a:lnTo>
                  <a:pt x="331711" y="87464"/>
                </a:lnTo>
                <a:close/>
              </a:path>
              <a:path w="332104" h="350519">
                <a:moveTo>
                  <a:pt x="76830" y="87477"/>
                </a:moveTo>
                <a:lnTo>
                  <a:pt x="36194" y="87477"/>
                </a:lnTo>
                <a:lnTo>
                  <a:pt x="40801" y="94614"/>
                </a:lnTo>
                <a:lnTo>
                  <a:pt x="45961" y="102335"/>
                </a:lnTo>
                <a:lnTo>
                  <a:pt x="52171" y="111144"/>
                </a:lnTo>
                <a:lnTo>
                  <a:pt x="58452" y="119341"/>
                </a:lnTo>
                <a:lnTo>
                  <a:pt x="161480" y="251307"/>
                </a:lnTo>
                <a:lnTo>
                  <a:pt x="168732" y="251307"/>
                </a:lnTo>
                <a:lnTo>
                  <a:pt x="210099" y="199085"/>
                </a:lnTo>
                <a:lnTo>
                  <a:pt x="166103" y="199085"/>
                </a:lnTo>
                <a:lnTo>
                  <a:pt x="76830" y="87477"/>
                </a:lnTo>
                <a:close/>
              </a:path>
              <a:path w="332104" h="350519">
                <a:moveTo>
                  <a:pt x="331711" y="0"/>
                </a:moveTo>
                <a:lnTo>
                  <a:pt x="324370" y="0"/>
                </a:lnTo>
                <a:lnTo>
                  <a:pt x="166103" y="199085"/>
                </a:lnTo>
                <a:lnTo>
                  <a:pt x="210099" y="199085"/>
                </a:lnTo>
                <a:lnTo>
                  <a:pt x="273285" y="119316"/>
                </a:lnTo>
                <a:lnTo>
                  <a:pt x="279516" y="111135"/>
                </a:lnTo>
                <a:lnTo>
                  <a:pt x="285615" y="102331"/>
                </a:lnTo>
                <a:lnTo>
                  <a:pt x="291012" y="94054"/>
                </a:lnTo>
                <a:lnTo>
                  <a:pt x="295135" y="87464"/>
                </a:lnTo>
                <a:lnTo>
                  <a:pt x="331711" y="87464"/>
                </a:lnTo>
                <a:lnTo>
                  <a:pt x="331711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" name="object 31"/>
          <p:cNvSpPr/>
          <p:nvPr/>
        </p:nvSpPr>
        <p:spPr>
          <a:xfrm>
            <a:off x="2515349" y="2683738"/>
            <a:ext cx="307340" cy="306244"/>
          </a:xfrm>
          <a:custGeom>
            <a:avLst/>
            <a:gdLst/>
            <a:ahLst/>
            <a:cxnLst/>
            <a:rect l="l" t="t" r="r" b="b"/>
            <a:pathLst>
              <a:path w="356235" h="354964">
                <a:moveTo>
                  <a:pt x="177749" y="0"/>
                </a:moveTo>
                <a:lnTo>
                  <a:pt x="129397" y="6112"/>
                </a:lnTo>
                <a:lnTo>
                  <a:pt x="86629" y="23498"/>
                </a:lnTo>
                <a:lnTo>
                  <a:pt x="50874" y="50731"/>
                </a:lnTo>
                <a:lnTo>
                  <a:pt x="23564" y="86386"/>
                </a:lnTo>
                <a:lnTo>
                  <a:pt x="6129" y="129035"/>
                </a:lnTo>
                <a:lnTo>
                  <a:pt x="0" y="177253"/>
                </a:lnTo>
                <a:lnTo>
                  <a:pt x="6129" y="225465"/>
                </a:lnTo>
                <a:lnTo>
                  <a:pt x="23564" y="268109"/>
                </a:lnTo>
                <a:lnTo>
                  <a:pt x="50874" y="303758"/>
                </a:lnTo>
                <a:lnTo>
                  <a:pt x="86629" y="330987"/>
                </a:lnTo>
                <a:lnTo>
                  <a:pt x="129397" y="348371"/>
                </a:lnTo>
                <a:lnTo>
                  <a:pt x="177749" y="354482"/>
                </a:lnTo>
                <a:lnTo>
                  <a:pt x="226234" y="348371"/>
                </a:lnTo>
                <a:lnTo>
                  <a:pt x="269121" y="330987"/>
                </a:lnTo>
                <a:lnTo>
                  <a:pt x="284674" y="319176"/>
                </a:lnTo>
                <a:lnTo>
                  <a:pt x="177749" y="319176"/>
                </a:lnTo>
                <a:lnTo>
                  <a:pt x="149778" y="316524"/>
                </a:lnTo>
                <a:lnTo>
                  <a:pt x="99969" y="296041"/>
                </a:lnTo>
                <a:lnTo>
                  <a:pt x="62641" y="257404"/>
                </a:lnTo>
                <a:lnTo>
                  <a:pt x="42903" y="206058"/>
                </a:lnTo>
                <a:lnTo>
                  <a:pt x="40347" y="177253"/>
                </a:lnTo>
                <a:lnTo>
                  <a:pt x="42903" y="148447"/>
                </a:lnTo>
                <a:lnTo>
                  <a:pt x="62641" y="97086"/>
                </a:lnTo>
                <a:lnTo>
                  <a:pt x="99969" y="58444"/>
                </a:lnTo>
                <a:lnTo>
                  <a:pt x="149778" y="37949"/>
                </a:lnTo>
                <a:lnTo>
                  <a:pt x="177749" y="35293"/>
                </a:lnTo>
                <a:lnTo>
                  <a:pt x="284650" y="35293"/>
                </a:lnTo>
                <a:lnTo>
                  <a:pt x="269121" y="23498"/>
                </a:lnTo>
                <a:lnTo>
                  <a:pt x="226234" y="6112"/>
                </a:lnTo>
                <a:lnTo>
                  <a:pt x="177749" y="0"/>
                </a:lnTo>
                <a:close/>
              </a:path>
              <a:path w="356235" h="354964">
                <a:moveTo>
                  <a:pt x="284650" y="35293"/>
                </a:moveTo>
                <a:lnTo>
                  <a:pt x="177749" y="35293"/>
                </a:lnTo>
                <a:lnTo>
                  <a:pt x="222769" y="42160"/>
                </a:lnTo>
                <a:lnTo>
                  <a:pt x="260799" y="61573"/>
                </a:lnTo>
                <a:lnTo>
                  <a:pt x="290107" y="91748"/>
                </a:lnTo>
                <a:lnTo>
                  <a:pt x="308963" y="130902"/>
                </a:lnTo>
                <a:lnTo>
                  <a:pt x="315633" y="177253"/>
                </a:lnTo>
                <a:lnTo>
                  <a:pt x="308963" y="223591"/>
                </a:lnTo>
                <a:lnTo>
                  <a:pt x="290107" y="262735"/>
                </a:lnTo>
                <a:lnTo>
                  <a:pt x="260799" y="292902"/>
                </a:lnTo>
                <a:lnTo>
                  <a:pt x="222769" y="312310"/>
                </a:lnTo>
                <a:lnTo>
                  <a:pt x="177749" y="319176"/>
                </a:lnTo>
                <a:lnTo>
                  <a:pt x="284674" y="319176"/>
                </a:lnTo>
                <a:lnTo>
                  <a:pt x="304976" y="303758"/>
                </a:lnTo>
                <a:lnTo>
                  <a:pt x="332362" y="268109"/>
                </a:lnTo>
                <a:lnTo>
                  <a:pt x="349846" y="225465"/>
                </a:lnTo>
                <a:lnTo>
                  <a:pt x="355993" y="177253"/>
                </a:lnTo>
                <a:lnTo>
                  <a:pt x="349846" y="129035"/>
                </a:lnTo>
                <a:lnTo>
                  <a:pt x="332362" y="86386"/>
                </a:lnTo>
                <a:lnTo>
                  <a:pt x="304976" y="50731"/>
                </a:lnTo>
                <a:lnTo>
                  <a:pt x="284650" y="35293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" name="object 32"/>
          <p:cNvSpPr/>
          <p:nvPr/>
        </p:nvSpPr>
        <p:spPr>
          <a:xfrm>
            <a:off x="2200686" y="2683730"/>
            <a:ext cx="277209" cy="306244"/>
          </a:xfrm>
          <a:custGeom>
            <a:avLst/>
            <a:gdLst/>
            <a:ahLst/>
            <a:cxnLst/>
            <a:rect l="l" t="t" r="r" b="b"/>
            <a:pathLst>
              <a:path w="321310" h="354964">
                <a:moveTo>
                  <a:pt x="177749" y="0"/>
                </a:moveTo>
                <a:lnTo>
                  <a:pt x="129397" y="6113"/>
                </a:lnTo>
                <a:lnTo>
                  <a:pt x="86629" y="23501"/>
                </a:lnTo>
                <a:lnTo>
                  <a:pt x="50874" y="50738"/>
                </a:lnTo>
                <a:lnTo>
                  <a:pt x="23564" y="86395"/>
                </a:lnTo>
                <a:lnTo>
                  <a:pt x="6129" y="129047"/>
                </a:lnTo>
                <a:lnTo>
                  <a:pt x="0" y="177266"/>
                </a:lnTo>
                <a:lnTo>
                  <a:pt x="6129" y="225473"/>
                </a:lnTo>
                <a:lnTo>
                  <a:pt x="23564" y="268116"/>
                </a:lnTo>
                <a:lnTo>
                  <a:pt x="50874" y="303766"/>
                </a:lnTo>
                <a:lnTo>
                  <a:pt x="86629" y="330997"/>
                </a:lnTo>
                <a:lnTo>
                  <a:pt x="129397" y="348382"/>
                </a:lnTo>
                <a:lnTo>
                  <a:pt x="177749" y="354495"/>
                </a:lnTo>
                <a:lnTo>
                  <a:pt x="221197" y="349817"/>
                </a:lnTo>
                <a:lnTo>
                  <a:pt x="260034" y="336075"/>
                </a:lnTo>
                <a:lnTo>
                  <a:pt x="285211" y="319189"/>
                </a:lnTo>
                <a:lnTo>
                  <a:pt x="177749" y="319189"/>
                </a:lnTo>
                <a:lnTo>
                  <a:pt x="132893" y="312323"/>
                </a:lnTo>
                <a:lnTo>
                  <a:pt x="94999" y="292915"/>
                </a:lnTo>
                <a:lnTo>
                  <a:pt x="65795" y="262747"/>
                </a:lnTo>
                <a:lnTo>
                  <a:pt x="47007" y="223603"/>
                </a:lnTo>
                <a:lnTo>
                  <a:pt x="40360" y="177266"/>
                </a:lnTo>
                <a:lnTo>
                  <a:pt x="47007" y="130915"/>
                </a:lnTo>
                <a:lnTo>
                  <a:pt x="65795" y="91761"/>
                </a:lnTo>
                <a:lnTo>
                  <a:pt x="94999" y="61585"/>
                </a:lnTo>
                <a:lnTo>
                  <a:pt x="132893" y="42173"/>
                </a:lnTo>
                <a:lnTo>
                  <a:pt x="177749" y="35306"/>
                </a:lnTo>
                <a:lnTo>
                  <a:pt x="285966" y="35306"/>
                </a:lnTo>
                <a:lnTo>
                  <a:pt x="258456" y="16911"/>
                </a:lnTo>
                <a:lnTo>
                  <a:pt x="221020" y="4238"/>
                </a:lnTo>
                <a:lnTo>
                  <a:pt x="177749" y="0"/>
                </a:lnTo>
                <a:close/>
              </a:path>
              <a:path w="321310" h="354964">
                <a:moveTo>
                  <a:pt x="290753" y="261048"/>
                </a:moveTo>
                <a:lnTo>
                  <a:pt x="242109" y="304641"/>
                </a:lnTo>
                <a:lnTo>
                  <a:pt x="177749" y="319189"/>
                </a:lnTo>
                <a:lnTo>
                  <a:pt x="285211" y="319189"/>
                </a:lnTo>
                <a:lnTo>
                  <a:pt x="293386" y="313706"/>
                </a:lnTo>
                <a:lnTo>
                  <a:pt x="320382" y="283146"/>
                </a:lnTo>
                <a:lnTo>
                  <a:pt x="321068" y="282155"/>
                </a:lnTo>
                <a:lnTo>
                  <a:pt x="290753" y="261048"/>
                </a:lnTo>
                <a:close/>
              </a:path>
              <a:path w="321310" h="354964">
                <a:moveTo>
                  <a:pt x="285966" y="35306"/>
                </a:moveTo>
                <a:lnTo>
                  <a:pt x="177749" y="35306"/>
                </a:lnTo>
                <a:lnTo>
                  <a:pt x="210738" y="38820"/>
                </a:lnTo>
                <a:lnTo>
                  <a:pt x="240133" y="49144"/>
                </a:lnTo>
                <a:lnTo>
                  <a:pt x="265272" y="65947"/>
                </a:lnTo>
                <a:lnTo>
                  <a:pt x="285496" y="88900"/>
                </a:lnTo>
                <a:lnTo>
                  <a:pt x="286207" y="89941"/>
                </a:lnTo>
                <a:lnTo>
                  <a:pt x="315976" y="68287"/>
                </a:lnTo>
                <a:lnTo>
                  <a:pt x="315341" y="67322"/>
                </a:lnTo>
                <a:lnTo>
                  <a:pt x="289936" y="37960"/>
                </a:lnTo>
                <a:lnTo>
                  <a:pt x="285966" y="35306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" name="object 33"/>
          <p:cNvSpPr/>
          <p:nvPr/>
        </p:nvSpPr>
        <p:spPr>
          <a:xfrm>
            <a:off x="2884544" y="2683730"/>
            <a:ext cx="286522" cy="302409"/>
          </a:xfrm>
          <a:custGeom>
            <a:avLst/>
            <a:gdLst/>
            <a:ahLst/>
            <a:cxnLst/>
            <a:rect l="l" t="t" r="r" b="b"/>
            <a:pathLst>
              <a:path w="332104" h="350519">
                <a:moveTo>
                  <a:pt x="6845" y="0"/>
                </a:moveTo>
                <a:lnTo>
                  <a:pt x="0" y="0"/>
                </a:lnTo>
                <a:lnTo>
                  <a:pt x="0" y="350443"/>
                </a:lnTo>
                <a:lnTo>
                  <a:pt x="37820" y="350443"/>
                </a:lnTo>
                <a:lnTo>
                  <a:pt x="37767" y="119316"/>
                </a:lnTo>
                <a:lnTo>
                  <a:pt x="37648" y="113053"/>
                </a:lnTo>
                <a:lnTo>
                  <a:pt x="37226" y="103519"/>
                </a:lnTo>
                <a:lnTo>
                  <a:pt x="36656" y="94054"/>
                </a:lnTo>
                <a:lnTo>
                  <a:pt x="36195" y="87477"/>
                </a:lnTo>
                <a:lnTo>
                  <a:pt x="76822" y="87477"/>
                </a:lnTo>
                <a:lnTo>
                  <a:pt x="6845" y="0"/>
                </a:lnTo>
                <a:close/>
              </a:path>
              <a:path w="332104" h="350519">
                <a:moveTo>
                  <a:pt x="331711" y="87464"/>
                </a:moveTo>
                <a:lnTo>
                  <a:pt x="294332" y="103519"/>
                </a:lnTo>
                <a:lnTo>
                  <a:pt x="293878" y="350443"/>
                </a:lnTo>
                <a:lnTo>
                  <a:pt x="331711" y="350443"/>
                </a:lnTo>
                <a:lnTo>
                  <a:pt x="331711" y="87464"/>
                </a:lnTo>
                <a:close/>
              </a:path>
              <a:path w="332104" h="350519">
                <a:moveTo>
                  <a:pt x="76822" y="87477"/>
                </a:moveTo>
                <a:lnTo>
                  <a:pt x="36195" y="87477"/>
                </a:lnTo>
                <a:lnTo>
                  <a:pt x="40797" y="94614"/>
                </a:lnTo>
                <a:lnTo>
                  <a:pt x="45956" y="102339"/>
                </a:lnTo>
                <a:lnTo>
                  <a:pt x="52162" y="111144"/>
                </a:lnTo>
                <a:lnTo>
                  <a:pt x="58452" y="119341"/>
                </a:lnTo>
                <a:lnTo>
                  <a:pt x="161480" y="251307"/>
                </a:lnTo>
                <a:lnTo>
                  <a:pt x="168719" y="251307"/>
                </a:lnTo>
                <a:lnTo>
                  <a:pt x="210096" y="199085"/>
                </a:lnTo>
                <a:lnTo>
                  <a:pt x="166103" y="199085"/>
                </a:lnTo>
                <a:lnTo>
                  <a:pt x="76822" y="87477"/>
                </a:lnTo>
                <a:close/>
              </a:path>
              <a:path w="332104" h="350519">
                <a:moveTo>
                  <a:pt x="331711" y="0"/>
                </a:moveTo>
                <a:lnTo>
                  <a:pt x="324358" y="0"/>
                </a:lnTo>
                <a:lnTo>
                  <a:pt x="166103" y="199085"/>
                </a:lnTo>
                <a:lnTo>
                  <a:pt x="210096" y="199085"/>
                </a:lnTo>
                <a:lnTo>
                  <a:pt x="273297" y="119316"/>
                </a:lnTo>
                <a:lnTo>
                  <a:pt x="279515" y="111141"/>
                </a:lnTo>
                <a:lnTo>
                  <a:pt x="285610" y="102331"/>
                </a:lnTo>
                <a:lnTo>
                  <a:pt x="291002" y="94054"/>
                </a:lnTo>
                <a:lnTo>
                  <a:pt x="295122" y="87464"/>
                </a:lnTo>
                <a:lnTo>
                  <a:pt x="331711" y="87464"/>
                </a:lnTo>
                <a:lnTo>
                  <a:pt x="331711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" name="object 34"/>
          <p:cNvSpPr/>
          <p:nvPr/>
        </p:nvSpPr>
        <p:spPr>
          <a:xfrm>
            <a:off x="5307051" y="3232017"/>
            <a:ext cx="674395" cy="0"/>
          </a:xfrm>
          <a:custGeom>
            <a:avLst/>
            <a:gdLst/>
            <a:ahLst/>
            <a:cxnLst/>
            <a:rect l="l" t="t" r="r" b="b"/>
            <a:pathLst>
              <a:path w="781684">
                <a:moveTo>
                  <a:pt x="0" y="0"/>
                </a:moveTo>
                <a:lnTo>
                  <a:pt x="781062" y="0"/>
                </a:lnTo>
              </a:path>
            </a:pathLst>
          </a:custGeom>
          <a:ln w="29044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" name="object 35"/>
          <p:cNvSpPr/>
          <p:nvPr/>
        </p:nvSpPr>
        <p:spPr>
          <a:xfrm>
            <a:off x="4254148" y="2684087"/>
            <a:ext cx="445396" cy="350072"/>
          </a:xfrm>
          <a:custGeom>
            <a:avLst/>
            <a:gdLst/>
            <a:ahLst/>
            <a:cxnLst/>
            <a:rect l="l" t="t" r="r" b="b"/>
            <a:pathLst>
              <a:path w="516254" h="405764">
                <a:moveTo>
                  <a:pt x="44983" y="4089"/>
                </a:moveTo>
                <a:lnTo>
                  <a:pt x="0" y="4089"/>
                </a:lnTo>
                <a:lnTo>
                  <a:pt x="131457" y="405460"/>
                </a:lnTo>
                <a:lnTo>
                  <a:pt x="138455" y="405460"/>
                </a:lnTo>
                <a:lnTo>
                  <a:pt x="174377" y="311988"/>
                </a:lnTo>
                <a:lnTo>
                  <a:pt x="139636" y="311988"/>
                </a:lnTo>
                <a:lnTo>
                  <a:pt x="138622" y="307613"/>
                </a:lnTo>
                <a:lnTo>
                  <a:pt x="136004" y="296719"/>
                </a:lnTo>
                <a:lnTo>
                  <a:pt x="132425" y="282648"/>
                </a:lnTo>
                <a:lnTo>
                  <a:pt x="128549" y="268744"/>
                </a:lnTo>
                <a:lnTo>
                  <a:pt x="44983" y="4089"/>
                </a:lnTo>
                <a:close/>
              </a:path>
              <a:path w="516254" h="405764">
                <a:moveTo>
                  <a:pt x="295054" y="83553"/>
                </a:moveTo>
                <a:lnTo>
                  <a:pt x="259397" y="83553"/>
                </a:lnTo>
                <a:lnTo>
                  <a:pt x="260319" y="87368"/>
                </a:lnTo>
                <a:lnTo>
                  <a:pt x="262829" y="96988"/>
                </a:lnTo>
                <a:lnTo>
                  <a:pt x="266544" y="109672"/>
                </a:lnTo>
                <a:lnTo>
                  <a:pt x="271081" y="122682"/>
                </a:lnTo>
                <a:lnTo>
                  <a:pt x="377990" y="405460"/>
                </a:lnTo>
                <a:lnTo>
                  <a:pt x="385025" y="405460"/>
                </a:lnTo>
                <a:lnTo>
                  <a:pt x="415503" y="311988"/>
                </a:lnTo>
                <a:lnTo>
                  <a:pt x="379171" y="311988"/>
                </a:lnTo>
                <a:lnTo>
                  <a:pt x="378066" y="307613"/>
                </a:lnTo>
                <a:lnTo>
                  <a:pt x="375154" y="296719"/>
                </a:lnTo>
                <a:lnTo>
                  <a:pt x="371038" y="282648"/>
                </a:lnTo>
                <a:lnTo>
                  <a:pt x="366318" y="268744"/>
                </a:lnTo>
                <a:lnTo>
                  <a:pt x="295054" y="83553"/>
                </a:lnTo>
                <a:close/>
              </a:path>
              <a:path w="516254" h="405764">
                <a:moveTo>
                  <a:pt x="262902" y="0"/>
                </a:moveTo>
                <a:lnTo>
                  <a:pt x="255879" y="0"/>
                </a:lnTo>
                <a:lnTo>
                  <a:pt x="152488" y="268744"/>
                </a:lnTo>
                <a:lnTo>
                  <a:pt x="147697" y="282895"/>
                </a:lnTo>
                <a:lnTo>
                  <a:pt x="143594" y="296938"/>
                </a:lnTo>
                <a:lnTo>
                  <a:pt x="140720" y="307695"/>
                </a:lnTo>
                <a:lnTo>
                  <a:pt x="139636" y="311988"/>
                </a:lnTo>
                <a:lnTo>
                  <a:pt x="174377" y="311988"/>
                </a:lnTo>
                <a:lnTo>
                  <a:pt x="247129" y="122682"/>
                </a:lnTo>
                <a:lnTo>
                  <a:pt x="259397" y="83553"/>
                </a:lnTo>
                <a:lnTo>
                  <a:pt x="295054" y="83553"/>
                </a:lnTo>
                <a:lnTo>
                  <a:pt x="262902" y="0"/>
                </a:lnTo>
                <a:close/>
              </a:path>
              <a:path w="516254" h="405764">
                <a:moveTo>
                  <a:pt x="515899" y="4089"/>
                </a:moveTo>
                <a:lnTo>
                  <a:pt x="473240" y="4089"/>
                </a:lnTo>
                <a:lnTo>
                  <a:pt x="390270" y="268744"/>
                </a:lnTo>
                <a:lnTo>
                  <a:pt x="386261" y="282895"/>
                </a:lnTo>
                <a:lnTo>
                  <a:pt x="382702" y="296938"/>
                </a:lnTo>
                <a:lnTo>
                  <a:pt x="380149" y="307695"/>
                </a:lnTo>
                <a:lnTo>
                  <a:pt x="379171" y="311988"/>
                </a:lnTo>
                <a:lnTo>
                  <a:pt x="415503" y="311988"/>
                </a:lnTo>
                <a:lnTo>
                  <a:pt x="515899" y="408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" name="object 36"/>
          <p:cNvSpPr/>
          <p:nvPr/>
        </p:nvSpPr>
        <p:spPr>
          <a:xfrm>
            <a:off x="4985112" y="2684174"/>
            <a:ext cx="257486" cy="302409"/>
          </a:xfrm>
          <a:custGeom>
            <a:avLst/>
            <a:gdLst/>
            <a:ahLst/>
            <a:cxnLst/>
            <a:rect l="l" t="t" r="r" b="b"/>
            <a:pathLst>
              <a:path w="298450" h="350519">
                <a:moveTo>
                  <a:pt x="151307" y="0"/>
                </a:moveTo>
                <a:lnTo>
                  <a:pt x="143624" y="0"/>
                </a:lnTo>
                <a:lnTo>
                  <a:pt x="0" y="349923"/>
                </a:lnTo>
                <a:lnTo>
                  <a:pt x="38531" y="349923"/>
                </a:lnTo>
                <a:lnTo>
                  <a:pt x="61302" y="292265"/>
                </a:lnTo>
                <a:lnTo>
                  <a:pt x="273844" y="292265"/>
                </a:lnTo>
                <a:lnTo>
                  <a:pt x="259680" y="258483"/>
                </a:lnTo>
                <a:lnTo>
                  <a:pt x="74891" y="258483"/>
                </a:lnTo>
                <a:lnTo>
                  <a:pt x="134954" y="107365"/>
                </a:lnTo>
                <a:lnTo>
                  <a:pt x="138655" y="97568"/>
                </a:lnTo>
                <a:lnTo>
                  <a:pt x="142173" y="87242"/>
                </a:lnTo>
                <a:lnTo>
                  <a:pt x="145201" y="77731"/>
                </a:lnTo>
                <a:lnTo>
                  <a:pt x="147434" y="70383"/>
                </a:lnTo>
                <a:lnTo>
                  <a:pt x="180817" y="70383"/>
                </a:lnTo>
                <a:lnTo>
                  <a:pt x="151307" y="0"/>
                </a:lnTo>
                <a:close/>
              </a:path>
              <a:path w="298450" h="350519">
                <a:moveTo>
                  <a:pt x="273844" y="292265"/>
                </a:moveTo>
                <a:lnTo>
                  <a:pt x="233654" y="292265"/>
                </a:lnTo>
                <a:lnTo>
                  <a:pt x="256641" y="349173"/>
                </a:lnTo>
                <a:lnTo>
                  <a:pt x="256920" y="349923"/>
                </a:lnTo>
                <a:lnTo>
                  <a:pt x="298018" y="349923"/>
                </a:lnTo>
                <a:lnTo>
                  <a:pt x="273844" y="292265"/>
                </a:lnTo>
                <a:close/>
              </a:path>
              <a:path w="298450" h="350519">
                <a:moveTo>
                  <a:pt x="180817" y="70383"/>
                </a:moveTo>
                <a:lnTo>
                  <a:pt x="147434" y="70383"/>
                </a:lnTo>
                <a:lnTo>
                  <a:pt x="149544" y="77737"/>
                </a:lnTo>
                <a:lnTo>
                  <a:pt x="152439" y="87245"/>
                </a:lnTo>
                <a:lnTo>
                  <a:pt x="155852" y="97572"/>
                </a:lnTo>
                <a:lnTo>
                  <a:pt x="159517" y="107378"/>
                </a:lnTo>
                <a:lnTo>
                  <a:pt x="219544" y="258483"/>
                </a:lnTo>
                <a:lnTo>
                  <a:pt x="259680" y="258483"/>
                </a:lnTo>
                <a:lnTo>
                  <a:pt x="180817" y="70383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" name="object 37"/>
          <p:cNvSpPr/>
          <p:nvPr/>
        </p:nvSpPr>
        <p:spPr>
          <a:xfrm>
            <a:off x="4332510" y="3005502"/>
            <a:ext cx="286522" cy="346785"/>
          </a:xfrm>
          <a:custGeom>
            <a:avLst/>
            <a:gdLst/>
            <a:ahLst/>
            <a:cxnLst/>
            <a:rect l="l" t="t" r="r" b="b"/>
            <a:pathLst>
              <a:path w="332104" h="401955">
                <a:moveTo>
                  <a:pt x="171767" y="0"/>
                </a:moveTo>
                <a:lnTo>
                  <a:pt x="164757" y="0"/>
                </a:lnTo>
                <a:lnTo>
                  <a:pt x="0" y="401370"/>
                </a:lnTo>
                <a:lnTo>
                  <a:pt x="41490" y="401370"/>
                </a:lnTo>
                <a:lnTo>
                  <a:pt x="67767" y="334772"/>
                </a:lnTo>
                <a:lnTo>
                  <a:pt x="305383" y="334772"/>
                </a:lnTo>
                <a:lnTo>
                  <a:pt x="290927" y="298551"/>
                </a:lnTo>
                <a:lnTo>
                  <a:pt x="82384" y="298551"/>
                </a:lnTo>
                <a:lnTo>
                  <a:pt x="152488" y="122110"/>
                </a:lnTo>
                <a:lnTo>
                  <a:pt x="158159" y="106828"/>
                </a:lnTo>
                <a:lnTo>
                  <a:pt x="163229" y="91433"/>
                </a:lnTo>
                <a:lnTo>
                  <a:pt x="166876" y="79544"/>
                </a:lnTo>
                <a:lnTo>
                  <a:pt x="168275" y="74777"/>
                </a:lnTo>
                <a:lnTo>
                  <a:pt x="201613" y="74777"/>
                </a:lnTo>
                <a:lnTo>
                  <a:pt x="171767" y="0"/>
                </a:lnTo>
                <a:close/>
              </a:path>
              <a:path w="332104" h="401955">
                <a:moveTo>
                  <a:pt x="305383" y="334772"/>
                </a:moveTo>
                <a:lnTo>
                  <a:pt x="268757" y="334772"/>
                </a:lnTo>
                <a:lnTo>
                  <a:pt x="295630" y="401370"/>
                </a:lnTo>
                <a:lnTo>
                  <a:pt x="331965" y="401370"/>
                </a:lnTo>
                <a:lnTo>
                  <a:pt x="305383" y="334772"/>
                </a:lnTo>
                <a:close/>
              </a:path>
              <a:path w="332104" h="401955">
                <a:moveTo>
                  <a:pt x="201613" y="74777"/>
                </a:moveTo>
                <a:lnTo>
                  <a:pt x="168275" y="74777"/>
                </a:lnTo>
                <a:lnTo>
                  <a:pt x="169580" y="79544"/>
                </a:lnTo>
                <a:lnTo>
                  <a:pt x="173021" y="91433"/>
                </a:lnTo>
                <a:lnTo>
                  <a:pt x="177886" y="106828"/>
                </a:lnTo>
                <a:lnTo>
                  <a:pt x="183464" y="122110"/>
                </a:lnTo>
                <a:lnTo>
                  <a:pt x="253568" y="298551"/>
                </a:lnTo>
                <a:lnTo>
                  <a:pt x="290927" y="298551"/>
                </a:lnTo>
                <a:lnTo>
                  <a:pt x="201613" y="7477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" name="object 38"/>
          <p:cNvSpPr/>
          <p:nvPr/>
        </p:nvSpPr>
        <p:spPr>
          <a:xfrm>
            <a:off x="4633378" y="3046310"/>
            <a:ext cx="277209" cy="306244"/>
          </a:xfrm>
          <a:custGeom>
            <a:avLst/>
            <a:gdLst/>
            <a:ahLst/>
            <a:cxnLst/>
            <a:rect l="l" t="t" r="r" b="b"/>
            <a:pathLst>
              <a:path w="321310" h="354964">
                <a:moveTo>
                  <a:pt x="177749" y="0"/>
                </a:moveTo>
                <a:lnTo>
                  <a:pt x="129393" y="6112"/>
                </a:lnTo>
                <a:lnTo>
                  <a:pt x="86623" y="23497"/>
                </a:lnTo>
                <a:lnTo>
                  <a:pt x="50869" y="50728"/>
                </a:lnTo>
                <a:lnTo>
                  <a:pt x="23561" y="86378"/>
                </a:lnTo>
                <a:lnTo>
                  <a:pt x="6128" y="129021"/>
                </a:lnTo>
                <a:lnTo>
                  <a:pt x="0" y="177228"/>
                </a:lnTo>
                <a:lnTo>
                  <a:pt x="6128" y="225446"/>
                </a:lnTo>
                <a:lnTo>
                  <a:pt x="23561" y="268096"/>
                </a:lnTo>
                <a:lnTo>
                  <a:pt x="50869" y="303750"/>
                </a:lnTo>
                <a:lnTo>
                  <a:pt x="86623" y="330984"/>
                </a:lnTo>
                <a:lnTo>
                  <a:pt x="129393" y="348370"/>
                </a:lnTo>
                <a:lnTo>
                  <a:pt x="177749" y="354482"/>
                </a:lnTo>
                <a:lnTo>
                  <a:pt x="221189" y="349802"/>
                </a:lnTo>
                <a:lnTo>
                  <a:pt x="260022" y="336057"/>
                </a:lnTo>
                <a:lnTo>
                  <a:pt x="285210" y="319163"/>
                </a:lnTo>
                <a:lnTo>
                  <a:pt x="177749" y="319163"/>
                </a:lnTo>
                <a:lnTo>
                  <a:pt x="132881" y="312297"/>
                </a:lnTo>
                <a:lnTo>
                  <a:pt x="94984" y="292889"/>
                </a:lnTo>
                <a:lnTo>
                  <a:pt x="65780" y="262719"/>
                </a:lnTo>
                <a:lnTo>
                  <a:pt x="46993" y="223571"/>
                </a:lnTo>
                <a:lnTo>
                  <a:pt x="40347" y="177228"/>
                </a:lnTo>
                <a:lnTo>
                  <a:pt x="46993" y="130886"/>
                </a:lnTo>
                <a:lnTo>
                  <a:pt x="65780" y="91741"/>
                </a:lnTo>
                <a:lnTo>
                  <a:pt x="94984" y="61576"/>
                </a:lnTo>
                <a:lnTo>
                  <a:pt x="132881" y="42170"/>
                </a:lnTo>
                <a:lnTo>
                  <a:pt x="177749" y="35305"/>
                </a:lnTo>
                <a:lnTo>
                  <a:pt x="285972" y="35305"/>
                </a:lnTo>
                <a:lnTo>
                  <a:pt x="258433" y="16898"/>
                </a:lnTo>
                <a:lnTo>
                  <a:pt x="221005" y="4234"/>
                </a:lnTo>
                <a:lnTo>
                  <a:pt x="177749" y="0"/>
                </a:lnTo>
                <a:close/>
              </a:path>
              <a:path w="321310" h="354964">
                <a:moveTo>
                  <a:pt x="290741" y="261035"/>
                </a:moveTo>
                <a:lnTo>
                  <a:pt x="242098" y="304617"/>
                </a:lnTo>
                <a:lnTo>
                  <a:pt x="177749" y="319163"/>
                </a:lnTo>
                <a:lnTo>
                  <a:pt x="285210" y="319163"/>
                </a:lnTo>
                <a:lnTo>
                  <a:pt x="293374" y="313688"/>
                </a:lnTo>
                <a:lnTo>
                  <a:pt x="320370" y="283133"/>
                </a:lnTo>
                <a:lnTo>
                  <a:pt x="321055" y="282143"/>
                </a:lnTo>
                <a:lnTo>
                  <a:pt x="290741" y="261035"/>
                </a:lnTo>
                <a:close/>
              </a:path>
              <a:path w="321310" h="354964">
                <a:moveTo>
                  <a:pt x="285972" y="35305"/>
                </a:moveTo>
                <a:lnTo>
                  <a:pt x="177749" y="35305"/>
                </a:lnTo>
                <a:lnTo>
                  <a:pt x="210736" y="38818"/>
                </a:lnTo>
                <a:lnTo>
                  <a:pt x="240128" y="49137"/>
                </a:lnTo>
                <a:lnTo>
                  <a:pt x="265267" y="65936"/>
                </a:lnTo>
                <a:lnTo>
                  <a:pt x="285496" y="88887"/>
                </a:lnTo>
                <a:lnTo>
                  <a:pt x="286194" y="89928"/>
                </a:lnTo>
                <a:lnTo>
                  <a:pt x="315023" y="68948"/>
                </a:lnTo>
                <a:lnTo>
                  <a:pt x="315976" y="68275"/>
                </a:lnTo>
                <a:lnTo>
                  <a:pt x="315315" y="67297"/>
                </a:lnTo>
                <a:lnTo>
                  <a:pt x="289911" y="37938"/>
                </a:lnTo>
                <a:lnTo>
                  <a:pt x="285972" y="35305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" name="object 39"/>
          <p:cNvSpPr/>
          <p:nvPr/>
        </p:nvSpPr>
        <p:spPr>
          <a:xfrm>
            <a:off x="5589299" y="2717245"/>
            <a:ext cx="0" cy="268991"/>
          </a:xfrm>
          <a:custGeom>
            <a:avLst/>
            <a:gdLst/>
            <a:ahLst/>
            <a:cxnLst/>
            <a:rect l="l" t="t" r="r" b="b"/>
            <a:pathLst>
              <a:path h="311785">
                <a:moveTo>
                  <a:pt x="0" y="0"/>
                </a:moveTo>
                <a:lnTo>
                  <a:pt x="0" y="311594"/>
                </a:lnTo>
              </a:path>
            </a:pathLst>
          </a:custGeom>
          <a:ln w="38836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" name="object 40"/>
          <p:cNvSpPr/>
          <p:nvPr/>
        </p:nvSpPr>
        <p:spPr>
          <a:xfrm>
            <a:off x="5481321" y="2702243"/>
            <a:ext cx="216398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304" y="0"/>
                </a:lnTo>
              </a:path>
            </a:pathLst>
          </a:custGeom>
          <a:ln w="34772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1" name="object 41"/>
          <p:cNvSpPr/>
          <p:nvPr/>
        </p:nvSpPr>
        <p:spPr>
          <a:xfrm>
            <a:off x="4967221" y="3333405"/>
            <a:ext cx="189006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922" y="0"/>
                </a:lnTo>
              </a:path>
            </a:pathLst>
          </a:custGeom>
          <a:ln w="3429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2" name="object 42"/>
          <p:cNvSpPr/>
          <p:nvPr/>
        </p:nvSpPr>
        <p:spPr>
          <a:xfrm>
            <a:off x="4967219" y="3246298"/>
            <a:ext cx="33966" cy="72315"/>
          </a:xfrm>
          <a:custGeom>
            <a:avLst/>
            <a:gdLst/>
            <a:ahLst/>
            <a:cxnLst/>
            <a:rect l="l" t="t" r="r" b="b"/>
            <a:pathLst>
              <a:path w="39370" h="83819">
                <a:moveTo>
                  <a:pt x="0" y="83820"/>
                </a:moveTo>
                <a:lnTo>
                  <a:pt x="38836" y="83820"/>
                </a:lnTo>
                <a:lnTo>
                  <a:pt x="3883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3" name="object 43"/>
          <p:cNvSpPr/>
          <p:nvPr/>
        </p:nvSpPr>
        <p:spPr>
          <a:xfrm>
            <a:off x="4967221" y="3231506"/>
            <a:ext cx="167092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116" y="0"/>
                </a:lnTo>
              </a:path>
            </a:pathLst>
          </a:custGeom>
          <a:ln w="34289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4" name="object 44"/>
          <p:cNvSpPr/>
          <p:nvPr/>
        </p:nvSpPr>
        <p:spPr>
          <a:xfrm>
            <a:off x="4983971" y="3079753"/>
            <a:ext cx="0" cy="136961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38836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5" name="object 45"/>
          <p:cNvSpPr/>
          <p:nvPr/>
        </p:nvSpPr>
        <p:spPr>
          <a:xfrm>
            <a:off x="4967218" y="3064961"/>
            <a:ext cx="18298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848" y="0"/>
                </a:lnTo>
              </a:path>
            </a:pathLst>
          </a:custGeom>
          <a:ln w="3429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6" name="object 46"/>
          <p:cNvSpPr/>
          <p:nvPr/>
        </p:nvSpPr>
        <p:spPr>
          <a:xfrm>
            <a:off x="4749992" y="2971059"/>
            <a:ext cx="189006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935" y="0"/>
                </a:lnTo>
              </a:path>
            </a:pathLst>
          </a:custGeom>
          <a:ln w="34289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7" name="object 47"/>
          <p:cNvSpPr/>
          <p:nvPr/>
        </p:nvSpPr>
        <p:spPr>
          <a:xfrm>
            <a:off x="4749990" y="2883951"/>
            <a:ext cx="33966" cy="72315"/>
          </a:xfrm>
          <a:custGeom>
            <a:avLst/>
            <a:gdLst/>
            <a:ahLst/>
            <a:cxnLst/>
            <a:rect l="l" t="t" r="r" b="b"/>
            <a:pathLst>
              <a:path w="39370" h="83819">
                <a:moveTo>
                  <a:pt x="0" y="83820"/>
                </a:moveTo>
                <a:lnTo>
                  <a:pt x="38836" y="83820"/>
                </a:lnTo>
                <a:lnTo>
                  <a:pt x="3883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8" name="object 48"/>
          <p:cNvSpPr/>
          <p:nvPr/>
        </p:nvSpPr>
        <p:spPr>
          <a:xfrm>
            <a:off x="4749992" y="2869159"/>
            <a:ext cx="167092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116" y="0"/>
                </a:lnTo>
              </a:path>
            </a:pathLst>
          </a:custGeom>
          <a:ln w="3429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9" name="object 49"/>
          <p:cNvSpPr/>
          <p:nvPr/>
        </p:nvSpPr>
        <p:spPr>
          <a:xfrm>
            <a:off x="4766743" y="2717406"/>
            <a:ext cx="0" cy="136961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38836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0" name="object 50"/>
          <p:cNvSpPr/>
          <p:nvPr/>
        </p:nvSpPr>
        <p:spPr>
          <a:xfrm>
            <a:off x="9049394" y="1963845"/>
            <a:ext cx="1819840" cy="36831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1" name="object 51"/>
          <p:cNvSpPr/>
          <p:nvPr/>
        </p:nvSpPr>
        <p:spPr>
          <a:xfrm>
            <a:off x="4749990" y="2702067"/>
            <a:ext cx="18298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836" y="0"/>
                </a:lnTo>
              </a:path>
            </a:pathLst>
          </a:custGeom>
          <a:ln w="35559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2" name="object 52"/>
          <p:cNvSpPr/>
          <p:nvPr/>
        </p:nvSpPr>
        <p:spPr>
          <a:xfrm>
            <a:off x="1171488" y="2534059"/>
            <a:ext cx="5838616" cy="486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3" name="object 53"/>
          <p:cNvSpPr/>
          <p:nvPr/>
        </p:nvSpPr>
        <p:spPr>
          <a:xfrm>
            <a:off x="1171486" y="2534063"/>
            <a:ext cx="5838912" cy="48758"/>
          </a:xfrm>
          <a:custGeom>
            <a:avLst/>
            <a:gdLst/>
            <a:ahLst/>
            <a:cxnLst/>
            <a:rect l="l" t="t" r="r" b="b"/>
            <a:pathLst>
              <a:path w="6767830" h="56514">
                <a:moveTo>
                  <a:pt x="6767487" y="56400"/>
                </a:moveTo>
                <a:lnTo>
                  <a:pt x="0" y="56400"/>
                </a:lnTo>
                <a:lnTo>
                  <a:pt x="0" y="0"/>
                </a:lnTo>
                <a:lnTo>
                  <a:pt x="6767487" y="0"/>
                </a:lnTo>
                <a:lnTo>
                  <a:pt x="6767487" y="5640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4" name="object 54"/>
          <p:cNvSpPr/>
          <p:nvPr/>
        </p:nvSpPr>
        <p:spPr>
          <a:xfrm>
            <a:off x="1171488" y="3653138"/>
            <a:ext cx="5838616" cy="486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5" name="object 55"/>
          <p:cNvSpPr/>
          <p:nvPr/>
        </p:nvSpPr>
        <p:spPr>
          <a:xfrm>
            <a:off x="1171486" y="3653139"/>
            <a:ext cx="5838912" cy="48758"/>
          </a:xfrm>
          <a:custGeom>
            <a:avLst/>
            <a:gdLst/>
            <a:ahLst/>
            <a:cxnLst/>
            <a:rect l="l" t="t" r="r" b="b"/>
            <a:pathLst>
              <a:path w="6767830" h="56514">
                <a:moveTo>
                  <a:pt x="6767487" y="56388"/>
                </a:moveTo>
                <a:lnTo>
                  <a:pt x="0" y="56388"/>
                </a:lnTo>
                <a:lnTo>
                  <a:pt x="0" y="0"/>
                </a:lnTo>
                <a:lnTo>
                  <a:pt x="6767487" y="0"/>
                </a:lnTo>
                <a:lnTo>
                  <a:pt x="6767487" y="56388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6" name="object 56"/>
          <p:cNvSpPr/>
          <p:nvPr/>
        </p:nvSpPr>
        <p:spPr>
          <a:xfrm>
            <a:off x="1171492" y="2011180"/>
            <a:ext cx="0" cy="422935"/>
          </a:xfrm>
          <a:custGeom>
            <a:avLst/>
            <a:gdLst/>
            <a:ahLst/>
            <a:cxnLst/>
            <a:rect l="l" t="t" r="r" b="b"/>
            <a:pathLst>
              <a:path h="490219">
                <a:moveTo>
                  <a:pt x="0" y="0"/>
                </a:moveTo>
                <a:lnTo>
                  <a:pt x="0" y="489724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7" name="object 57"/>
          <p:cNvSpPr/>
          <p:nvPr/>
        </p:nvSpPr>
        <p:spPr>
          <a:xfrm>
            <a:off x="1089295" y="2089047"/>
            <a:ext cx="5988472" cy="0"/>
          </a:xfrm>
          <a:custGeom>
            <a:avLst/>
            <a:gdLst/>
            <a:ahLst/>
            <a:cxnLst/>
            <a:rect l="l" t="t" r="r" b="b"/>
            <a:pathLst>
              <a:path w="6941184">
                <a:moveTo>
                  <a:pt x="0" y="0"/>
                </a:moveTo>
                <a:lnTo>
                  <a:pt x="6940765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8" name="object 58"/>
          <p:cNvSpPr/>
          <p:nvPr/>
        </p:nvSpPr>
        <p:spPr>
          <a:xfrm>
            <a:off x="1154245" y="207180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9" name="object 59"/>
          <p:cNvSpPr/>
          <p:nvPr/>
        </p:nvSpPr>
        <p:spPr>
          <a:xfrm>
            <a:off x="1154245" y="207180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0" name="object 60"/>
          <p:cNvSpPr txBox="1"/>
          <p:nvPr/>
        </p:nvSpPr>
        <p:spPr>
          <a:xfrm>
            <a:off x="3973123" y="1933723"/>
            <a:ext cx="243242" cy="147730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863" b="1" spc="13" dirty="0">
                <a:solidFill>
                  <a:srgbClr val="ED3237"/>
                </a:solidFill>
                <a:latin typeface="Calibri"/>
                <a:cs typeface="Calibri"/>
              </a:rPr>
              <a:t>120”</a:t>
            </a:r>
            <a:endParaRPr sz="863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010097" y="2011182"/>
            <a:ext cx="0" cy="41033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475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2" name="object 62"/>
          <p:cNvSpPr/>
          <p:nvPr/>
        </p:nvSpPr>
        <p:spPr>
          <a:xfrm>
            <a:off x="6992857" y="207180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3" name="object 63"/>
          <p:cNvSpPr/>
          <p:nvPr/>
        </p:nvSpPr>
        <p:spPr>
          <a:xfrm>
            <a:off x="6992857" y="207180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4" name="object 64"/>
          <p:cNvSpPr/>
          <p:nvPr/>
        </p:nvSpPr>
        <p:spPr>
          <a:xfrm>
            <a:off x="633966" y="2534070"/>
            <a:ext cx="465119" cy="0"/>
          </a:xfrm>
          <a:custGeom>
            <a:avLst/>
            <a:gdLst/>
            <a:ahLst/>
            <a:cxnLst/>
            <a:rect l="l" t="t" r="r" b="b"/>
            <a:pathLst>
              <a:path w="539115">
                <a:moveTo>
                  <a:pt x="0" y="0"/>
                </a:moveTo>
                <a:lnTo>
                  <a:pt x="538530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5" name="object 65"/>
          <p:cNvSpPr/>
          <p:nvPr/>
        </p:nvSpPr>
        <p:spPr>
          <a:xfrm>
            <a:off x="835699" y="3701786"/>
            <a:ext cx="287618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2968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6" name="object 66"/>
          <p:cNvSpPr/>
          <p:nvPr/>
        </p:nvSpPr>
        <p:spPr>
          <a:xfrm>
            <a:off x="895596" y="2467489"/>
            <a:ext cx="0" cy="1736663"/>
          </a:xfrm>
          <a:custGeom>
            <a:avLst/>
            <a:gdLst/>
            <a:ahLst/>
            <a:cxnLst/>
            <a:rect l="l" t="t" r="r" b="b"/>
            <a:pathLst>
              <a:path h="2012950">
                <a:moveTo>
                  <a:pt x="0" y="0"/>
                </a:moveTo>
                <a:lnTo>
                  <a:pt x="0" y="2012403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7" name="object 67"/>
          <p:cNvSpPr/>
          <p:nvPr/>
        </p:nvSpPr>
        <p:spPr>
          <a:xfrm>
            <a:off x="878350" y="251682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8" name="object 68"/>
          <p:cNvSpPr/>
          <p:nvPr/>
        </p:nvSpPr>
        <p:spPr>
          <a:xfrm>
            <a:off x="878350" y="251682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9" name="object 69"/>
          <p:cNvSpPr/>
          <p:nvPr/>
        </p:nvSpPr>
        <p:spPr>
          <a:xfrm>
            <a:off x="878350" y="3684540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0" name="object 70"/>
          <p:cNvSpPr/>
          <p:nvPr/>
        </p:nvSpPr>
        <p:spPr>
          <a:xfrm>
            <a:off x="878350" y="3684540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1" name="object 71"/>
          <p:cNvSpPr txBox="1"/>
          <p:nvPr/>
        </p:nvSpPr>
        <p:spPr>
          <a:xfrm>
            <a:off x="729563" y="3019851"/>
            <a:ext cx="132793" cy="186267"/>
          </a:xfrm>
          <a:prstGeom prst="rect">
            <a:avLst/>
          </a:prstGeom>
        </p:spPr>
        <p:txBody>
          <a:bodyPr vert="vert270" wrap="square" lIns="0" tIns="10409" rIns="0" bIns="0" rtlCol="0">
            <a:spAutoFit/>
          </a:bodyPr>
          <a:lstStyle/>
          <a:p>
            <a:pPr marL="10956">
              <a:spcBef>
                <a:spcPts val="82"/>
              </a:spcBef>
            </a:pPr>
            <a:r>
              <a:rPr sz="863" b="1" dirty="0">
                <a:solidFill>
                  <a:srgbClr val="ED3237"/>
                </a:solidFill>
                <a:latin typeface="Calibri"/>
                <a:cs typeface="Calibri"/>
              </a:rPr>
              <a:t>24”</a:t>
            </a:r>
            <a:endParaRPr sz="863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64292" y="4414971"/>
            <a:ext cx="5672929" cy="10262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1236976" y="4194301"/>
          <a:ext cx="5709038" cy="245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96420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96420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54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55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56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57"/>
                    </a:ext>
                  </a:extLst>
                </a:gridCol>
                <a:gridCol w="91490">
                  <a:extLst>
                    <a:ext uri="{9D8B030D-6E8A-4147-A177-3AD203B41FA5}">
                      <a16:colId xmlns:a16="http://schemas.microsoft.com/office/drawing/2014/main" val="20058"/>
                    </a:ext>
                  </a:extLst>
                </a:gridCol>
              </a:tblGrid>
              <a:tr h="245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3435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object 74"/>
          <p:cNvSpPr/>
          <p:nvPr/>
        </p:nvSpPr>
        <p:spPr>
          <a:xfrm>
            <a:off x="6845020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5" name="object 75"/>
          <p:cNvSpPr/>
          <p:nvPr/>
        </p:nvSpPr>
        <p:spPr>
          <a:xfrm>
            <a:off x="6748182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6" name="object 76"/>
          <p:cNvSpPr/>
          <p:nvPr/>
        </p:nvSpPr>
        <p:spPr>
          <a:xfrm>
            <a:off x="6651347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0" y="275069"/>
                </a:lnTo>
                <a:lnTo>
                  <a:pt x="12470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7" name="object 77"/>
          <p:cNvSpPr/>
          <p:nvPr/>
        </p:nvSpPr>
        <p:spPr>
          <a:xfrm>
            <a:off x="6554508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8" name="object 78"/>
          <p:cNvSpPr/>
          <p:nvPr/>
        </p:nvSpPr>
        <p:spPr>
          <a:xfrm>
            <a:off x="6457669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9" name="object 79"/>
          <p:cNvSpPr/>
          <p:nvPr/>
        </p:nvSpPr>
        <p:spPr>
          <a:xfrm>
            <a:off x="6361384" y="5407484"/>
            <a:ext cx="10409" cy="237764"/>
          </a:xfrm>
          <a:custGeom>
            <a:avLst/>
            <a:gdLst/>
            <a:ahLst/>
            <a:cxnLst/>
            <a:rect l="l" t="t" r="r" b="b"/>
            <a:pathLst>
              <a:path w="12065" h="275589">
                <a:moveTo>
                  <a:pt x="0" y="275069"/>
                </a:moveTo>
                <a:lnTo>
                  <a:pt x="11835" y="275069"/>
                </a:lnTo>
                <a:lnTo>
                  <a:pt x="11835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0" name="object 80"/>
          <p:cNvSpPr/>
          <p:nvPr/>
        </p:nvSpPr>
        <p:spPr>
          <a:xfrm>
            <a:off x="6264543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1" name="object 81"/>
          <p:cNvSpPr/>
          <p:nvPr/>
        </p:nvSpPr>
        <p:spPr>
          <a:xfrm>
            <a:off x="6167705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2" name="object 82"/>
          <p:cNvSpPr/>
          <p:nvPr/>
        </p:nvSpPr>
        <p:spPr>
          <a:xfrm>
            <a:off x="6070866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3" name="object 83"/>
          <p:cNvSpPr/>
          <p:nvPr/>
        </p:nvSpPr>
        <p:spPr>
          <a:xfrm>
            <a:off x="5974028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4" name="object 84"/>
          <p:cNvSpPr/>
          <p:nvPr/>
        </p:nvSpPr>
        <p:spPr>
          <a:xfrm>
            <a:off x="5877190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5" name="object 85"/>
          <p:cNvSpPr/>
          <p:nvPr/>
        </p:nvSpPr>
        <p:spPr>
          <a:xfrm>
            <a:off x="5780352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6" name="object 86"/>
          <p:cNvSpPr/>
          <p:nvPr/>
        </p:nvSpPr>
        <p:spPr>
          <a:xfrm>
            <a:off x="5683516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0" y="275069"/>
                </a:lnTo>
                <a:lnTo>
                  <a:pt x="12470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7" name="object 87"/>
          <p:cNvSpPr/>
          <p:nvPr/>
        </p:nvSpPr>
        <p:spPr>
          <a:xfrm>
            <a:off x="5586678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8" name="object 88"/>
          <p:cNvSpPr/>
          <p:nvPr/>
        </p:nvSpPr>
        <p:spPr>
          <a:xfrm>
            <a:off x="5489840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9" name="object 89"/>
          <p:cNvSpPr/>
          <p:nvPr/>
        </p:nvSpPr>
        <p:spPr>
          <a:xfrm>
            <a:off x="5393001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0" name="object 90"/>
          <p:cNvSpPr/>
          <p:nvPr/>
        </p:nvSpPr>
        <p:spPr>
          <a:xfrm>
            <a:off x="5296163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1" name="object 91"/>
          <p:cNvSpPr/>
          <p:nvPr/>
        </p:nvSpPr>
        <p:spPr>
          <a:xfrm>
            <a:off x="5199325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2" name="object 92"/>
          <p:cNvSpPr/>
          <p:nvPr/>
        </p:nvSpPr>
        <p:spPr>
          <a:xfrm>
            <a:off x="5102487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3" name="object 93"/>
          <p:cNvSpPr/>
          <p:nvPr/>
        </p:nvSpPr>
        <p:spPr>
          <a:xfrm>
            <a:off x="5005649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4" name="object 94"/>
          <p:cNvSpPr/>
          <p:nvPr/>
        </p:nvSpPr>
        <p:spPr>
          <a:xfrm>
            <a:off x="4908810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5" name="object 95"/>
          <p:cNvSpPr/>
          <p:nvPr/>
        </p:nvSpPr>
        <p:spPr>
          <a:xfrm>
            <a:off x="4811975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68" y="275069"/>
                </a:lnTo>
                <a:lnTo>
                  <a:pt x="12468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6" name="object 96"/>
          <p:cNvSpPr/>
          <p:nvPr/>
        </p:nvSpPr>
        <p:spPr>
          <a:xfrm>
            <a:off x="4715137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7" name="object 97"/>
          <p:cNvSpPr/>
          <p:nvPr/>
        </p:nvSpPr>
        <p:spPr>
          <a:xfrm>
            <a:off x="4618299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8" name="object 98"/>
          <p:cNvSpPr/>
          <p:nvPr/>
        </p:nvSpPr>
        <p:spPr>
          <a:xfrm>
            <a:off x="4521460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9" name="object 99"/>
          <p:cNvSpPr/>
          <p:nvPr/>
        </p:nvSpPr>
        <p:spPr>
          <a:xfrm>
            <a:off x="4424622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0" name="object 100"/>
          <p:cNvSpPr/>
          <p:nvPr/>
        </p:nvSpPr>
        <p:spPr>
          <a:xfrm>
            <a:off x="4327783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1" name="object 101"/>
          <p:cNvSpPr/>
          <p:nvPr/>
        </p:nvSpPr>
        <p:spPr>
          <a:xfrm>
            <a:off x="4230945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2" name="object 102"/>
          <p:cNvSpPr/>
          <p:nvPr/>
        </p:nvSpPr>
        <p:spPr>
          <a:xfrm>
            <a:off x="4134107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3" name="object 103"/>
          <p:cNvSpPr/>
          <p:nvPr/>
        </p:nvSpPr>
        <p:spPr>
          <a:xfrm>
            <a:off x="4037272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0" y="275069"/>
                </a:lnTo>
                <a:lnTo>
                  <a:pt x="12470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4" name="object 104"/>
          <p:cNvSpPr/>
          <p:nvPr/>
        </p:nvSpPr>
        <p:spPr>
          <a:xfrm>
            <a:off x="3940434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5" name="object 105"/>
          <p:cNvSpPr/>
          <p:nvPr/>
        </p:nvSpPr>
        <p:spPr>
          <a:xfrm>
            <a:off x="3843595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6" name="object 106"/>
          <p:cNvSpPr/>
          <p:nvPr/>
        </p:nvSpPr>
        <p:spPr>
          <a:xfrm>
            <a:off x="3746757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7" name="object 107"/>
          <p:cNvSpPr/>
          <p:nvPr/>
        </p:nvSpPr>
        <p:spPr>
          <a:xfrm>
            <a:off x="3649918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8" name="object 108"/>
          <p:cNvSpPr/>
          <p:nvPr/>
        </p:nvSpPr>
        <p:spPr>
          <a:xfrm>
            <a:off x="3553080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9" name="object 109"/>
          <p:cNvSpPr/>
          <p:nvPr/>
        </p:nvSpPr>
        <p:spPr>
          <a:xfrm>
            <a:off x="3456242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0" name="object 110"/>
          <p:cNvSpPr/>
          <p:nvPr/>
        </p:nvSpPr>
        <p:spPr>
          <a:xfrm>
            <a:off x="3359403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1" name="object 111"/>
          <p:cNvSpPr/>
          <p:nvPr/>
        </p:nvSpPr>
        <p:spPr>
          <a:xfrm>
            <a:off x="3262569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68" y="275069"/>
                </a:lnTo>
                <a:lnTo>
                  <a:pt x="12468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2" name="object 112"/>
          <p:cNvSpPr/>
          <p:nvPr/>
        </p:nvSpPr>
        <p:spPr>
          <a:xfrm>
            <a:off x="3165730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3" name="object 113"/>
          <p:cNvSpPr/>
          <p:nvPr/>
        </p:nvSpPr>
        <p:spPr>
          <a:xfrm>
            <a:off x="3068892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4" name="object 114"/>
          <p:cNvSpPr/>
          <p:nvPr/>
        </p:nvSpPr>
        <p:spPr>
          <a:xfrm>
            <a:off x="2972053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5" name="object 115"/>
          <p:cNvSpPr/>
          <p:nvPr/>
        </p:nvSpPr>
        <p:spPr>
          <a:xfrm>
            <a:off x="2875215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6" name="object 116"/>
          <p:cNvSpPr/>
          <p:nvPr/>
        </p:nvSpPr>
        <p:spPr>
          <a:xfrm>
            <a:off x="2778376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7" name="object 117"/>
          <p:cNvSpPr/>
          <p:nvPr/>
        </p:nvSpPr>
        <p:spPr>
          <a:xfrm>
            <a:off x="2681539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8" name="object 118"/>
          <p:cNvSpPr/>
          <p:nvPr/>
        </p:nvSpPr>
        <p:spPr>
          <a:xfrm>
            <a:off x="2584701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9" name="object 119"/>
          <p:cNvSpPr/>
          <p:nvPr/>
        </p:nvSpPr>
        <p:spPr>
          <a:xfrm>
            <a:off x="2487862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0" name="object 120"/>
          <p:cNvSpPr/>
          <p:nvPr/>
        </p:nvSpPr>
        <p:spPr>
          <a:xfrm>
            <a:off x="2391027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68" y="275069"/>
                </a:lnTo>
                <a:lnTo>
                  <a:pt x="12468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1" name="object 121"/>
          <p:cNvSpPr/>
          <p:nvPr/>
        </p:nvSpPr>
        <p:spPr>
          <a:xfrm>
            <a:off x="2294188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2" name="object 122"/>
          <p:cNvSpPr/>
          <p:nvPr/>
        </p:nvSpPr>
        <p:spPr>
          <a:xfrm>
            <a:off x="2197350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3" name="object 123"/>
          <p:cNvSpPr/>
          <p:nvPr/>
        </p:nvSpPr>
        <p:spPr>
          <a:xfrm>
            <a:off x="2100511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4" name="object 124"/>
          <p:cNvSpPr/>
          <p:nvPr/>
        </p:nvSpPr>
        <p:spPr>
          <a:xfrm>
            <a:off x="2003674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5" name="object 125"/>
          <p:cNvSpPr/>
          <p:nvPr/>
        </p:nvSpPr>
        <p:spPr>
          <a:xfrm>
            <a:off x="1906834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6" name="object 126"/>
          <p:cNvSpPr/>
          <p:nvPr/>
        </p:nvSpPr>
        <p:spPr>
          <a:xfrm>
            <a:off x="1809997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7" name="object 127"/>
          <p:cNvSpPr/>
          <p:nvPr/>
        </p:nvSpPr>
        <p:spPr>
          <a:xfrm>
            <a:off x="1713159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8" name="object 128"/>
          <p:cNvSpPr/>
          <p:nvPr/>
        </p:nvSpPr>
        <p:spPr>
          <a:xfrm>
            <a:off x="1616323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0" y="275069"/>
                </a:lnTo>
                <a:lnTo>
                  <a:pt x="12470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9" name="object 129"/>
          <p:cNvSpPr/>
          <p:nvPr/>
        </p:nvSpPr>
        <p:spPr>
          <a:xfrm>
            <a:off x="1519485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0" name="object 130"/>
          <p:cNvSpPr/>
          <p:nvPr/>
        </p:nvSpPr>
        <p:spPr>
          <a:xfrm>
            <a:off x="1422646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3" y="275069"/>
                </a:lnTo>
                <a:lnTo>
                  <a:pt x="12473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1" name="object 131"/>
          <p:cNvSpPr/>
          <p:nvPr/>
        </p:nvSpPr>
        <p:spPr>
          <a:xfrm>
            <a:off x="1325809" y="5407484"/>
            <a:ext cx="10957" cy="237764"/>
          </a:xfrm>
          <a:custGeom>
            <a:avLst/>
            <a:gdLst/>
            <a:ahLst/>
            <a:cxnLst/>
            <a:rect l="l" t="t" r="r" b="b"/>
            <a:pathLst>
              <a:path w="12700" h="275589">
                <a:moveTo>
                  <a:pt x="0" y="275069"/>
                </a:moveTo>
                <a:lnTo>
                  <a:pt x="12472" y="275069"/>
                </a:lnTo>
                <a:lnTo>
                  <a:pt x="12472" y="0"/>
                </a:lnTo>
                <a:lnTo>
                  <a:pt x="0" y="0"/>
                </a:lnTo>
                <a:lnTo>
                  <a:pt x="0" y="275069"/>
                </a:lnTo>
                <a:close/>
              </a:path>
            </a:pathLst>
          </a:custGeom>
          <a:solidFill>
            <a:srgbClr val="B1AF9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2" name="object 132"/>
          <p:cNvSpPr/>
          <p:nvPr/>
        </p:nvSpPr>
        <p:spPr>
          <a:xfrm>
            <a:off x="1239713" y="5407484"/>
            <a:ext cx="5654837" cy="237764"/>
          </a:xfrm>
          <a:custGeom>
            <a:avLst/>
            <a:gdLst/>
            <a:ahLst/>
            <a:cxnLst/>
            <a:rect l="l" t="t" r="r" b="b"/>
            <a:pathLst>
              <a:path w="6554470" h="275589">
                <a:moveTo>
                  <a:pt x="0" y="0"/>
                </a:moveTo>
                <a:lnTo>
                  <a:pt x="6554393" y="0"/>
                </a:lnTo>
                <a:lnTo>
                  <a:pt x="6554393" y="275069"/>
                </a:lnTo>
                <a:lnTo>
                  <a:pt x="0" y="27506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3" name="object 133"/>
          <p:cNvSpPr/>
          <p:nvPr/>
        </p:nvSpPr>
        <p:spPr>
          <a:xfrm>
            <a:off x="123973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4" name="object 134"/>
          <p:cNvSpPr/>
          <p:nvPr/>
        </p:nvSpPr>
        <p:spPr>
          <a:xfrm>
            <a:off x="123973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5" name="object 135"/>
          <p:cNvSpPr/>
          <p:nvPr/>
        </p:nvSpPr>
        <p:spPr>
          <a:xfrm>
            <a:off x="133656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6" name="object 136"/>
          <p:cNvSpPr/>
          <p:nvPr/>
        </p:nvSpPr>
        <p:spPr>
          <a:xfrm>
            <a:off x="133656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7" name="object 137"/>
          <p:cNvSpPr/>
          <p:nvPr/>
        </p:nvSpPr>
        <p:spPr>
          <a:xfrm>
            <a:off x="1433408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8" name="object 138"/>
          <p:cNvSpPr/>
          <p:nvPr/>
        </p:nvSpPr>
        <p:spPr>
          <a:xfrm>
            <a:off x="1433408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9" name="object 139"/>
          <p:cNvSpPr/>
          <p:nvPr/>
        </p:nvSpPr>
        <p:spPr>
          <a:xfrm>
            <a:off x="1530246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0" name="object 140"/>
          <p:cNvSpPr/>
          <p:nvPr/>
        </p:nvSpPr>
        <p:spPr>
          <a:xfrm>
            <a:off x="1530246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1" name="object 141"/>
          <p:cNvSpPr/>
          <p:nvPr/>
        </p:nvSpPr>
        <p:spPr>
          <a:xfrm>
            <a:off x="162708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2" name="object 142"/>
          <p:cNvSpPr/>
          <p:nvPr/>
        </p:nvSpPr>
        <p:spPr>
          <a:xfrm>
            <a:off x="162708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3" name="object 143"/>
          <p:cNvSpPr/>
          <p:nvPr/>
        </p:nvSpPr>
        <p:spPr>
          <a:xfrm>
            <a:off x="172391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4" name="object 144"/>
          <p:cNvSpPr/>
          <p:nvPr/>
        </p:nvSpPr>
        <p:spPr>
          <a:xfrm>
            <a:off x="172391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5" name="object 145"/>
          <p:cNvSpPr/>
          <p:nvPr/>
        </p:nvSpPr>
        <p:spPr>
          <a:xfrm>
            <a:off x="1820757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6" name="object 146"/>
          <p:cNvSpPr/>
          <p:nvPr/>
        </p:nvSpPr>
        <p:spPr>
          <a:xfrm>
            <a:off x="1820757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7" name="object 147"/>
          <p:cNvSpPr/>
          <p:nvPr/>
        </p:nvSpPr>
        <p:spPr>
          <a:xfrm>
            <a:off x="1917596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8" name="object 148"/>
          <p:cNvSpPr/>
          <p:nvPr/>
        </p:nvSpPr>
        <p:spPr>
          <a:xfrm>
            <a:off x="1917596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9" name="object 149"/>
          <p:cNvSpPr/>
          <p:nvPr/>
        </p:nvSpPr>
        <p:spPr>
          <a:xfrm>
            <a:off x="2014434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0" name="object 150"/>
          <p:cNvSpPr/>
          <p:nvPr/>
        </p:nvSpPr>
        <p:spPr>
          <a:xfrm>
            <a:off x="2014434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1" name="object 151"/>
          <p:cNvSpPr/>
          <p:nvPr/>
        </p:nvSpPr>
        <p:spPr>
          <a:xfrm>
            <a:off x="211127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2" name="object 152"/>
          <p:cNvSpPr/>
          <p:nvPr/>
        </p:nvSpPr>
        <p:spPr>
          <a:xfrm>
            <a:off x="211127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3" name="object 153"/>
          <p:cNvSpPr/>
          <p:nvPr/>
        </p:nvSpPr>
        <p:spPr>
          <a:xfrm>
            <a:off x="220811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4" name="object 154"/>
          <p:cNvSpPr/>
          <p:nvPr/>
        </p:nvSpPr>
        <p:spPr>
          <a:xfrm>
            <a:off x="220811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5" name="object 155"/>
          <p:cNvSpPr/>
          <p:nvPr/>
        </p:nvSpPr>
        <p:spPr>
          <a:xfrm>
            <a:off x="230495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6" name="object 156"/>
          <p:cNvSpPr/>
          <p:nvPr/>
        </p:nvSpPr>
        <p:spPr>
          <a:xfrm>
            <a:off x="230495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7" name="object 157"/>
          <p:cNvSpPr/>
          <p:nvPr/>
        </p:nvSpPr>
        <p:spPr>
          <a:xfrm>
            <a:off x="240178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8" name="object 158"/>
          <p:cNvSpPr/>
          <p:nvPr/>
        </p:nvSpPr>
        <p:spPr>
          <a:xfrm>
            <a:off x="240178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9" name="object 159"/>
          <p:cNvSpPr/>
          <p:nvPr/>
        </p:nvSpPr>
        <p:spPr>
          <a:xfrm>
            <a:off x="2498624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0" name="object 160"/>
          <p:cNvSpPr/>
          <p:nvPr/>
        </p:nvSpPr>
        <p:spPr>
          <a:xfrm>
            <a:off x="2498624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1" name="object 161"/>
          <p:cNvSpPr/>
          <p:nvPr/>
        </p:nvSpPr>
        <p:spPr>
          <a:xfrm>
            <a:off x="259546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2" name="object 162"/>
          <p:cNvSpPr/>
          <p:nvPr/>
        </p:nvSpPr>
        <p:spPr>
          <a:xfrm>
            <a:off x="259546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3" name="object 163"/>
          <p:cNvSpPr/>
          <p:nvPr/>
        </p:nvSpPr>
        <p:spPr>
          <a:xfrm>
            <a:off x="269229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4" name="object 164"/>
          <p:cNvSpPr/>
          <p:nvPr/>
        </p:nvSpPr>
        <p:spPr>
          <a:xfrm>
            <a:off x="269229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30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5" name="object 165"/>
          <p:cNvSpPr/>
          <p:nvPr/>
        </p:nvSpPr>
        <p:spPr>
          <a:xfrm>
            <a:off x="278913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6" name="object 166"/>
          <p:cNvSpPr/>
          <p:nvPr/>
        </p:nvSpPr>
        <p:spPr>
          <a:xfrm>
            <a:off x="278913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7" name="object 167"/>
          <p:cNvSpPr/>
          <p:nvPr/>
        </p:nvSpPr>
        <p:spPr>
          <a:xfrm>
            <a:off x="2885976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8" name="object 168"/>
          <p:cNvSpPr/>
          <p:nvPr/>
        </p:nvSpPr>
        <p:spPr>
          <a:xfrm>
            <a:off x="2885976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9" name="object 169"/>
          <p:cNvSpPr/>
          <p:nvPr/>
        </p:nvSpPr>
        <p:spPr>
          <a:xfrm>
            <a:off x="298281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0" name="object 170"/>
          <p:cNvSpPr/>
          <p:nvPr/>
        </p:nvSpPr>
        <p:spPr>
          <a:xfrm>
            <a:off x="298281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1" name="object 171"/>
          <p:cNvSpPr/>
          <p:nvPr/>
        </p:nvSpPr>
        <p:spPr>
          <a:xfrm>
            <a:off x="307965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2" name="object 172"/>
          <p:cNvSpPr/>
          <p:nvPr/>
        </p:nvSpPr>
        <p:spPr>
          <a:xfrm>
            <a:off x="307965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3" name="object 173"/>
          <p:cNvSpPr/>
          <p:nvPr/>
        </p:nvSpPr>
        <p:spPr>
          <a:xfrm>
            <a:off x="317649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4" name="object 174"/>
          <p:cNvSpPr/>
          <p:nvPr/>
        </p:nvSpPr>
        <p:spPr>
          <a:xfrm>
            <a:off x="317649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5" name="object 175"/>
          <p:cNvSpPr/>
          <p:nvPr/>
        </p:nvSpPr>
        <p:spPr>
          <a:xfrm>
            <a:off x="3273327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6" name="object 176"/>
          <p:cNvSpPr/>
          <p:nvPr/>
        </p:nvSpPr>
        <p:spPr>
          <a:xfrm>
            <a:off x="3273327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7" name="object 177"/>
          <p:cNvSpPr/>
          <p:nvPr/>
        </p:nvSpPr>
        <p:spPr>
          <a:xfrm>
            <a:off x="337016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8" name="object 178"/>
          <p:cNvSpPr/>
          <p:nvPr/>
        </p:nvSpPr>
        <p:spPr>
          <a:xfrm>
            <a:off x="337016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9" name="object 179"/>
          <p:cNvSpPr/>
          <p:nvPr/>
        </p:nvSpPr>
        <p:spPr>
          <a:xfrm>
            <a:off x="346700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0" name="object 180"/>
          <p:cNvSpPr/>
          <p:nvPr/>
        </p:nvSpPr>
        <p:spPr>
          <a:xfrm>
            <a:off x="346700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1" name="object 181"/>
          <p:cNvSpPr/>
          <p:nvPr/>
        </p:nvSpPr>
        <p:spPr>
          <a:xfrm>
            <a:off x="356384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2" name="object 182"/>
          <p:cNvSpPr/>
          <p:nvPr/>
        </p:nvSpPr>
        <p:spPr>
          <a:xfrm>
            <a:off x="356384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3" name="object 183"/>
          <p:cNvSpPr/>
          <p:nvPr/>
        </p:nvSpPr>
        <p:spPr>
          <a:xfrm>
            <a:off x="366068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4" name="object 184"/>
          <p:cNvSpPr/>
          <p:nvPr/>
        </p:nvSpPr>
        <p:spPr>
          <a:xfrm>
            <a:off x="366068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5" name="object 185"/>
          <p:cNvSpPr/>
          <p:nvPr/>
        </p:nvSpPr>
        <p:spPr>
          <a:xfrm>
            <a:off x="3757518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6" name="object 186"/>
          <p:cNvSpPr/>
          <p:nvPr/>
        </p:nvSpPr>
        <p:spPr>
          <a:xfrm>
            <a:off x="3757518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7" name="object 187"/>
          <p:cNvSpPr/>
          <p:nvPr/>
        </p:nvSpPr>
        <p:spPr>
          <a:xfrm>
            <a:off x="3854357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8" name="object 188"/>
          <p:cNvSpPr/>
          <p:nvPr/>
        </p:nvSpPr>
        <p:spPr>
          <a:xfrm>
            <a:off x="3854357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9" name="object 189"/>
          <p:cNvSpPr/>
          <p:nvPr/>
        </p:nvSpPr>
        <p:spPr>
          <a:xfrm>
            <a:off x="395119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0" name="object 190"/>
          <p:cNvSpPr/>
          <p:nvPr/>
        </p:nvSpPr>
        <p:spPr>
          <a:xfrm>
            <a:off x="395119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1" name="object 191"/>
          <p:cNvSpPr/>
          <p:nvPr/>
        </p:nvSpPr>
        <p:spPr>
          <a:xfrm>
            <a:off x="404803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2" name="object 192"/>
          <p:cNvSpPr/>
          <p:nvPr/>
        </p:nvSpPr>
        <p:spPr>
          <a:xfrm>
            <a:off x="404803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3" name="object 193"/>
          <p:cNvSpPr/>
          <p:nvPr/>
        </p:nvSpPr>
        <p:spPr>
          <a:xfrm>
            <a:off x="4144868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4" name="object 194"/>
          <p:cNvSpPr/>
          <p:nvPr/>
        </p:nvSpPr>
        <p:spPr>
          <a:xfrm>
            <a:off x="4144868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5" name="object 195"/>
          <p:cNvSpPr/>
          <p:nvPr/>
        </p:nvSpPr>
        <p:spPr>
          <a:xfrm>
            <a:off x="4241706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6" name="object 196"/>
          <p:cNvSpPr/>
          <p:nvPr/>
        </p:nvSpPr>
        <p:spPr>
          <a:xfrm>
            <a:off x="4241706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7" name="object 197"/>
          <p:cNvSpPr/>
          <p:nvPr/>
        </p:nvSpPr>
        <p:spPr>
          <a:xfrm>
            <a:off x="433854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8" name="object 198"/>
          <p:cNvSpPr/>
          <p:nvPr/>
        </p:nvSpPr>
        <p:spPr>
          <a:xfrm>
            <a:off x="433854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9" name="object 199"/>
          <p:cNvSpPr/>
          <p:nvPr/>
        </p:nvSpPr>
        <p:spPr>
          <a:xfrm>
            <a:off x="443538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0" name="object 200"/>
          <p:cNvSpPr/>
          <p:nvPr/>
        </p:nvSpPr>
        <p:spPr>
          <a:xfrm>
            <a:off x="443538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1" name="object 201"/>
          <p:cNvSpPr/>
          <p:nvPr/>
        </p:nvSpPr>
        <p:spPr>
          <a:xfrm>
            <a:off x="453222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2" name="object 202"/>
          <p:cNvSpPr/>
          <p:nvPr/>
        </p:nvSpPr>
        <p:spPr>
          <a:xfrm>
            <a:off x="453222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3" name="object 203"/>
          <p:cNvSpPr/>
          <p:nvPr/>
        </p:nvSpPr>
        <p:spPr>
          <a:xfrm>
            <a:off x="462906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4" name="object 204"/>
          <p:cNvSpPr/>
          <p:nvPr/>
        </p:nvSpPr>
        <p:spPr>
          <a:xfrm>
            <a:off x="462906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5" name="object 205"/>
          <p:cNvSpPr/>
          <p:nvPr/>
        </p:nvSpPr>
        <p:spPr>
          <a:xfrm>
            <a:off x="472589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6" name="object 206"/>
          <p:cNvSpPr/>
          <p:nvPr/>
        </p:nvSpPr>
        <p:spPr>
          <a:xfrm>
            <a:off x="472589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7" name="object 207"/>
          <p:cNvSpPr/>
          <p:nvPr/>
        </p:nvSpPr>
        <p:spPr>
          <a:xfrm>
            <a:off x="482273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8" name="object 208"/>
          <p:cNvSpPr/>
          <p:nvPr/>
        </p:nvSpPr>
        <p:spPr>
          <a:xfrm>
            <a:off x="482273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9" name="object 209"/>
          <p:cNvSpPr/>
          <p:nvPr/>
        </p:nvSpPr>
        <p:spPr>
          <a:xfrm>
            <a:off x="491957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0" name="object 210"/>
          <p:cNvSpPr/>
          <p:nvPr/>
        </p:nvSpPr>
        <p:spPr>
          <a:xfrm>
            <a:off x="491957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1" name="object 211"/>
          <p:cNvSpPr/>
          <p:nvPr/>
        </p:nvSpPr>
        <p:spPr>
          <a:xfrm>
            <a:off x="501641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2" name="object 212"/>
          <p:cNvSpPr/>
          <p:nvPr/>
        </p:nvSpPr>
        <p:spPr>
          <a:xfrm>
            <a:off x="501641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3" name="object 213"/>
          <p:cNvSpPr/>
          <p:nvPr/>
        </p:nvSpPr>
        <p:spPr>
          <a:xfrm>
            <a:off x="5113248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4" name="object 214"/>
          <p:cNvSpPr/>
          <p:nvPr/>
        </p:nvSpPr>
        <p:spPr>
          <a:xfrm>
            <a:off x="5113248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5" name="object 215"/>
          <p:cNvSpPr/>
          <p:nvPr/>
        </p:nvSpPr>
        <p:spPr>
          <a:xfrm>
            <a:off x="5210087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6" name="object 216"/>
          <p:cNvSpPr/>
          <p:nvPr/>
        </p:nvSpPr>
        <p:spPr>
          <a:xfrm>
            <a:off x="5210087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7" name="object 217"/>
          <p:cNvSpPr/>
          <p:nvPr/>
        </p:nvSpPr>
        <p:spPr>
          <a:xfrm>
            <a:off x="530692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8" name="object 218"/>
          <p:cNvSpPr/>
          <p:nvPr/>
        </p:nvSpPr>
        <p:spPr>
          <a:xfrm>
            <a:off x="530692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9" name="object 219"/>
          <p:cNvSpPr/>
          <p:nvPr/>
        </p:nvSpPr>
        <p:spPr>
          <a:xfrm>
            <a:off x="540376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0" name="object 220"/>
          <p:cNvSpPr/>
          <p:nvPr/>
        </p:nvSpPr>
        <p:spPr>
          <a:xfrm>
            <a:off x="540376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1" name="object 221"/>
          <p:cNvSpPr/>
          <p:nvPr/>
        </p:nvSpPr>
        <p:spPr>
          <a:xfrm>
            <a:off x="550060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2" name="object 222"/>
          <p:cNvSpPr/>
          <p:nvPr/>
        </p:nvSpPr>
        <p:spPr>
          <a:xfrm>
            <a:off x="550060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3" name="object 223"/>
          <p:cNvSpPr/>
          <p:nvPr/>
        </p:nvSpPr>
        <p:spPr>
          <a:xfrm>
            <a:off x="559743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4" name="object 224"/>
          <p:cNvSpPr/>
          <p:nvPr/>
        </p:nvSpPr>
        <p:spPr>
          <a:xfrm>
            <a:off x="559743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5" name="object 225"/>
          <p:cNvSpPr/>
          <p:nvPr/>
        </p:nvSpPr>
        <p:spPr>
          <a:xfrm>
            <a:off x="569427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6" name="object 226"/>
          <p:cNvSpPr/>
          <p:nvPr/>
        </p:nvSpPr>
        <p:spPr>
          <a:xfrm>
            <a:off x="569427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7" name="object 227"/>
          <p:cNvSpPr/>
          <p:nvPr/>
        </p:nvSpPr>
        <p:spPr>
          <a:xfrm>
            <a:off x="579111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8" name="object 228"/>
          <p:cNvSpPr/>
          <p:nvPr/>
        </p:nvSpPr>
        <p:spPr>
          <a:xfrm>
            <a:off x="579111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9" name="object 229"/>
          <p:cNvSpPr/>
          <p:nvPr/>
        </p:nvSpPr>
        <p:spPr>
          <a:xfrm>
            <a:off x="588795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0" name="object 230"/>
          <p:cNvSpPr/>
          <p:nvPr/>
        </p:nvSpPr>
        <p:spPr>
          <a:xfrm>
            <a:off x="5887952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1" name="object 231"/>
          <p:cNvSpPr/>
          <p:nvPr/>
        </p:nvSpPr>
        <p:spPr>
          <a:xfrm>
            <a:off x="598479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2" name="object 232"/>
          <p:cNvSpPr/>
          <p:nvPr/>
        </p:nvSpPr>
        <p:spPr>
          <a:xfrm>
            <a:off x="5984790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3" name="object 233"/>
          <p:cNvSpPr/>
          <p:nvPr/>
        </p:nvSpPr>
        <p:spPr>
          <a:xfrm>
            <a:off x="6081628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4" name="object 234"/>
          <p:cNvSpPr/>
          <p:nvPr/>
        </p:nvSpPr>
        <p:spPr>
          <a:xfrm>
            <a:off x="6081628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5" name="object 235"/>
          <p:cNvSpPr/>
          <p:nvPr/>
        </p:nvSpPr>
        <p:spPr>
          <a:xfrm>
            <a:off x="617846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6" name="object 236"/>
          <p:cNvSpPr/>
          <p:nvPr/>
        </p:nvSpPr>
        <p:spPr>
          <a:xfrm>
            <a:off x="617846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7" name="object 237"/>
          <p:cNvSpPr/>
          <p:nvPr/>
        </p:nvSpPr>
        <p:spPr>
          <a:xfrm>
            <a:off x="627530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8" name="object 238"/>
          <p:cNvSpPr/>
          <p:nvPr/>
        </p:nvSpPr>
        <p:spPr>
          <a:xfrm>
            <a:off x="6275305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9" name="object 239"/>
          <p:cNvSpPr/>
          <p:nvPr/>
        </p:nvSpPr>
        <p:spPr>
          <a:xfrm>
            <a:off x="637159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0" name="object 240"/>
          <p:cNvSpPr/>
          <p:nvPr/>
        </p:nvSpPr>
        <p:spPr>
          <a:xfrm>
            <a:off x="6371593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1" name="object 241"/>
          <p:cNvSpPr/>
          <p:nvPr/>
        </p:nvSpPr>
        <p:spPr>
          <a:xfrm>
            <a:off x="646843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2" name="object 242"/>
          <p:cNvSpPr/>
          <p:nvPr/>
        </p:nvSpPr>
        <p:spPr>
          <a:xfrm>
            <a:off x="646843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3" name="object 243"/>
          <p:cNvSpPr/>
          <p:nvPr/>
        </p:nvSpPr>
        <p:spPr>
          <a:xfrm>
            <a:off x="656526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4" name="object 244"/>
          <p:cNvSpPr/>
          <p:nvPr/>
        </p:nvSpPr>
        <p:spPr>
          <a:xfrm>
            <a:off x="6565269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5" name="object 245"/>
          <p:cNvSpPr/>
          <p:nvPr/>
        </p:nvSpPr>
        <p:spPr>
          <a:xfrm>
            <a:off x="6662106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6" name="object 246"/>
          <p:cNvSpPr/>
          <p:nvPr/>
        </p:nvSpPr>
        <p:spPr>
          <a:xfrm>
            <a:off x="6662106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7" name="object 247"/>
          <p:cNvSpPr/>
          <p:nvPr/>
        </p:nvSpPr>
        <p:spPr>
          <a:xfrm>
            <a:off x="6758944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8" name="object 248"/>
          <p:cNvSpPr/>
          <p:nvPr/>
        </p:nvSpPr>
        <p:spPr>
          <a:xfrm>
            <a:off x="6758944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9" name="object 249"/>
          <p:cNvSpPr/>
          <p:nvPr/>
        </p:nvSpPr>
        <p:spPr>
          <a:xfrm>
            <a:off x="685578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0" name="object 250"/>
          <p:cNvSpPr/>
          <p:nvPr/>
        </p:nvSpPr>
        <p:spPr>
          <a:xfrm>
            <a:off x="6855781" y="5399559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1" name="object 251"/>
          <p:cNvSpPr/>
          <p:nvPr/>
        </p:nvSpPr>
        <p:spPr>
          <a:xfrm>
            <a:off x="802612" y="5537435"/>
            <a:ext cx="3118695" cy="1221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2" name="object 252"/>
          <p:cNvSpPr/>
          <p:nvPr/>
        </p:nvSpPr>
        <p:spPr>
          <a:xfrm>
            <a:off x="3799346" y="5537435"/>
            <a:ext cx="3118691" cy="1221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3" name="object 253"/>
          <p:cNvSpPr/>
          <p:nvPr/>
        </p:nvSpPr>
        <p:spPr>
          <a:xfrm>
            <a:off x="6796073" y="5537435"/>
            <a:ext cx="3118695" cy="1221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4" name="object 254"/>
          <p:cNvSpPr/>
          <p:nvPr/>
        </p:nvSpPr>
        <p:spPr>
          <a:xfrm>
            <a:off x="1168740" y="4117436"/>
            <a:ext cx="5844095" cy="784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5" name="object 255"/>
          <p:cNvSpPr/>
          <p:nvPr/>
        </p:nvSpPr>
        <p:spPr>
          <a:xfrm>
            <a:off x="1646625" y="3704824"/>
            <a:ext cx="122169" cy="413622"/>
          </a:xfrm>
          <a:custGeom>
            <a:avLst/>
            <a:gdLst/>
            <a:ahLst/>
            <a:cxnLst/>
            <a:rect l="l" t="t" r="r" b="b"/>
            <a:pathLst>
              <a:path w="141605" h="479425">
                <a:moveTo>
                  <a:pt x="140995" y="478891"/>
                </a:moveTo>
                <a:lnTo>
                  <a:pt x="0" y="478891"/>
                </a:lnTo>
                <a:lnTo>
                  <a:pt x="0" y="0"/>
                </a:lnTo>
                <a:lnTo>
                  <a:pt x="140995" y="0"/>
                </a:lnTo>
                <a:lnTo>
                  <a:pt x="140995" y="478891"/>
                </a:lnTo>
                <a:close/>
              </a:path>
            </a:pathLst>
          </a:custGeom>
          <a:solidFill>
            <a:srgbClr val="A9ABA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6" name="object 256"/>
          <p:cNvSpPr/>
          <p:nvPr/>
        </p:nvSpPr>
        <p:spPr>
          <a:xfrm>
            <a:off x="1646625" y="3704824"/>
            <a:ext cx="122169" cy="413622"/>
          </a:xfrm>
          <a:custGeom>
            <a:avLst/>
            <a:gdLst/>
            <a:ahLst/>
            <a:cxnLst/>
            <a:rect l="l" t="t" r="r" b="b"/>
            <a:pathLst>
              <a:path w="141605" h="479425">
                <a:moveTo>
                  <a:pt x="140995" y="478891"/>
                </a:moveTo>
                <a:lnTo>
                  <a:pt x="0" y="478891"/>
                </a:lnTo>
                <a:lnTo>
                  <a:pt x="0" y="0"/>
                </a:lnTo>
                <a:lnTo>
                  <a:pt x="140995" y="0"/>
                </a:lnTo>
                <a:lnTo>
                  <a:pt x="140995" y="478891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7" name="object 257"/>
          <p:cNvSpPr/>
          <p:nvPr/>
        </p:nvSpPr>
        <p:spPr>
          <a:xfrm>
            <a:off x="2650011" y="3704824"/>
            <a:ext cx="122169" cy="413622"/>
          </a:xfrm>
          <a:custGeom>
            <a:avLst/>
            <a:gdLst/>
            <a:ahLst/>
            <a:cxnLst/>
            <a:rect l="l" t="t" r="r" b="b"/>
            <a:pathLst>
              <a:path w="141605" h="479425">
                <a:moveTo>
                  <a:pt x="140995" y="478891"/>
                </a:moveTo>
                <a:lnTo>
                  <a:pt x="0" y="478891"/>
                </a:lnTo>
                <a:lnTo>
                  <a:pt x="0" y="0"/>
                </a:lnTo>
                <a:lnTo>
                  <a:pt x="140995" y="0"/>
                </a:lnTo>
                <a:lnTo>
                  <a:pt x="140995" y="478891"/>
                </a:lnTo>
                <a:close/>
              </a:path>
            </a:pathLst>
          </a:custGeom>
          <a:solidFill>
            <a:srgbClr val="A9ABA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8" name="object 258"/>
          <p:cNvSpPr/>
          <p:nvPr/>
        </p:nvSpPr>
        <p:spPr>
          <a:xfrm>
            <a:off x="2650011" y="3704824"/>
            <a:ext cx="122169" cy="413622"/>
          </a:xfrm>
          <a:custGeom>
            <a:avLst/>
            <a:gdLst/>
            <a:ahLst/>
            <a:cxnLst/>
            <a:rect l="l" t="t" r="r" b="b"/>
            <a:pathLst>
              <a:path w="141605" h="479425">
                <a:moveTo>
                  <a:pt x="140995" y="478891"/>
                </a:moveTo>
                <a:lnTo>
                  <a:pt x="0" y="478891"/>
                </a:lnTo>
                <a:lnTo>
                  <a:pt x="0" y="0"/>
                </a:lnTo>
                <a:lnTo>
                  <a:pt x="140995" y="0"/>
                </a:lnTo>
                <a:lnTo>
                  <a:pt x="140995" y="478891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9" name="object 259"/>
          <p:cNvSpPr/>
          <p:nvPr/>
        </p:nvSpPr>
        <p:spPr>
          <a:xfrm>
            <a:off x="5424069" y="3704824"/>
            <a:ext cx="122169" cy="413622"/>
          </a:xfrm>
          <a:custGeom>
            <a:avLst/>
            <a:gdLst/>
            <a:ahLst/>
            <a:cxnLst/>
            <a:rect l="l" t="t" r="r" b="b"/>
            <a:pathLst>
              <a:path w="141604" h="479425">
                <a:moveTo>
                  <a:pt x="140995" y="478891"/>
                </a:moveTo>
                <a:lnTo>
                  <a:pt x="0" y="478891"/>
                </a:lnTo>
                <a:lnTo>
                  <a:pt x="0" y="0"/>
                </a:lnTo>
                <a:lnTo>
                  <a:pt x="140995" y="0"/>
                </a:lnTo>
                <a:lnTo>
                  <a:pt x="140995" y="478891"/>
                </a:lnTo>
                <a:close/>
              </a:path>
            </a:pathLst>
          </a:custGeom>
          <a:solidFill>
            <a:srgbClr val="A9ABA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0" name="object 260"/>
          <p:cNvSpPr/>
          <p:nvPr/>
        </p:nvSpPr>
        <p:spPr>
          <a:xfrm>
            <a:off x="5424069" y="3704824"/>
            <a:ext cx="122169" cy="413622"/>
          </a:xfrm>
          <a:custGeom>
            <a:avLst/>
            <a:gdLst/>
            <a:ahLst/>
            <a:cxnLst/>
            <a:rect l="l" t="t" r="r" b="b"/>
            <a:pathLst>
              <a:path w="141604" h="479425">
                <a:moveTo>
                  <a:pt x="140995" y="478891"/>
                </a:moveTo>
                <a:lnTo>
                  <a:pt x="0" y="478891"/>
                </a:lnTo>
                <a:lnTo>
                  <a:pt x="0" y="0"/>
                </a:lnTo>
                <a:lnTo>
                  <a:pt x="140995" y="0"/>
                </a:lnTo>
                <a:lnTo>
                  <a:pt x="140995" y="478891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1" name="object 261"/>
          <p:cNvSpPr/>
          <p:nvPr/>
        </p:nvSpPr>
        <p:spPr>
          <a:xfrm>
            <a:off x="6427453" y="3704824"/>
            <a:ext cx="122169" cy="413622"/>
          </a:xfrm>
          <a:custGeom>
            <a:avLst/>
            <a:gdLst/>
            <a:ahLst/>
            <a:cxnLst/>
            <a:rect l="l" t="t" r="r" b="b"/>
            <a:pathLst>
              <a:path w="141604" h="479425">
                <a:moveTo>
                  <a:pt x="140995" y="478891"/>
                </a:moveTo>
                <a:lnTo>
                  <a:pt x="0" y="478891"/>
                </a:lnTo>
                <a:lnTo>
                  <a:pt x="0" y="0"/>
                </a:lnTo>
                <a:lnTo>
                  <a:pt x="140995" y="0"/>
                </a:lnTo>
                <a:lnTo>
                  <a:pt x="140995" y="478891"/>
                </a:lnTo>
                <a:close/>
              </a:path>
            </a:pathLst>
          </a:custGeom>
          <a:solidFill>
            <a:srgbClr val="A9ABA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2" name="object 262"/>
          <p:cNvSpPr/>
          <p:nvPr/>
        </p:nvSpPr>
        <p:spPr>
          <a:xfrm>
            <a:off x="6427453" y="3704824"/>
            <a:ext cx="122169" cy="413622"/>
          </a:xfrm>
          <a:custGeom>
            <a:avLst/>
            <a:gdLst/>
            <a:ahLst/>
            <a:cxnLst/>
            <a:rect l="l" t="t" r="r" b="b"/>
            <a:pathLst>
              <a:path w="141604" h="479425">
                <a:moveTo>
                  <a:pt x="140995" y="478891"/>
                </a:moveTo>
                <a:lnTo>
                  <a:pt x="0" y="478891"/>
                </a:lnTo>
                <a:lnTo>
                  <a:pt x="0" y="0"/>
                </a:lnTo>
                <a:lnTo>
                  <a:pt x="140995" y="0"/>
                </a:lnTo>
                <a:lnTo>
                  <a:pt x="140995" y="478891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3" name="object 263"/>
          <p:cNvSpPr/>
          <p:nvPr/>
        </p:nvSpPr>
        <p:spPr>
          <a:xfrm>
            <a:off x="1171488" y="3856914"/>
            <a:ext cx="5838616" cy="973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4" name="object 264"/>
          <p:cNvSpPr/>
          <p:nvPr/>
        </p:nvSpPr>
        <p:spPr>
          <a:xfrm>
            <a:off x="1171486" y="3856911"/>
            <a:ext cx="5838912" cy="97516"/>
          </a:xfrm>
          <a:custGeom>
            <a:avLst/>
            <a:gdLst/>
            <a:ahLst/>
            <a:cxnLst/>
            <a:rect l="l" t="t" r="r" b="b"/>
            <a:pathLst>
              <a:path w="6767830" h="113029">
                <a:moveTo>
                  <a:pt x="6767487" y="112788"/>
                </a:moveTo>
                <a:lnTo>
                  <a:pt x="0" y="112788"/>
                </a:lnTo>
                <a:lnTo>
                  <a:pt x="0" y="0"/>
                </a:lnTo>
                <a:lnTo>
                  <a:pt x="6767487" y="0"/>
                </a:lnTo>
                <a:lnTo>
                  <a:pt x="6767487" y="112788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5" name="object 265"/>
          <p:cNvSpPr/>
          <p:nvPr/>
        </p:nvSpPr>
        <p:spPr>
          <a:xfrm>
            <a:off x="3528088" y="3431121"/>
            <a:ext cx="1125499" cy="1406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6" name="object 266"/>
          <p:cNvSpPr/>
          <p:nvPr/>
        </p:nvSpPr>
        <p:spPr>
          <a:xfrm>
            <a:off x="895596" y="4203684"/>
            <a:ext cx="0" cy="1472055"/>
          </a:xfrm>
          <a:custGeom>
            <a:avLst/>
            <a:gdLst/>
            <a:ahLst/>
            <a:cxnLst/>
            <a:rect l="l" t="t" r="r" b="b"/>
            <a:pathLst>
              <a:path h="1706245">
                <a:moveTo>
                  <a:pt x="0" y="0"/>
                </a:moveTo>
                <a:lnTo>
                  <a:pt x="0" y="1705724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7" name="object 267"/>
          <p:cNvSpPr/>
          <p:nvPr/>
        </p:nvSpPr>
        <p:spPr>
          <a:xfrm>
            <a:off x="835700" y="4204734"/>
            <a:ext cx="327062" cy="0"/>
          </a:xfrm>
          <a:custGeom>
            <a:avLst/>
            <a:gdLst/>
            <a:ahLst/>
            <a:cxnLst/>
            <a:rect l="l" t="t" r="r" b="b"/>
            <a:pathLst>
              <a:path w="379094">
                <a:moveTo>
                  <a:pt x="0" y="0"/>
                </a:moveTo>
                <a:lnTo>
                  <a:pt x="378777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8" name="object 268"/>
          <p:cNvSpPr/>
          <p:nvPr/>
        </p:nvSpPr>
        <p:spPr>
          <a:xfrm>
            <a:off x="878350" y="4187491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9" name="object 269"/>
          <p:cNvSpPr/>
          <p:nvPr/>
        </p:nvSpPr>
        <p:spPr>
          <a:xfrm>
            <a:off x="878350" y="4187491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0" name="object 270"/>
          <p:cNvSpPr txBox="1"/>
          <p:nvPr/>
        </p:nvSpPr>
        <p:spPr>
          <a:xfrm>
            <a:off x="729563" y="4706519"/>
            <a:ext cx="265586" cy="179692"/>
          </a:xfrm>
          <a:prstGeom prst="rect">
            <a:avLst/>
          </a:prstGeom>
        </p:spPr>
        <p:txBody>
          <a:bodyPr vert="vert270" wrap="square" lIns="0" tIns="10409" rIns="0" bIns="0" rtlCol="0">
            <a:spAutoFit/>
          </a:bodyPr>
          <a:lstStyle/>
          <a:p>
            <a:pPr marL="10956">
              <a:spcBef>
                <a:spcPts val="82"/>
              </a:spcBef>
            </a:pPr>
            <a:r>
              <a:rPr sz="863" dirty="0">
                <a:solidFill>
                  <a:srgbClr val="373435"/>
                </a:solidFill>
                <a:latin typeface="Tahoma"/>
                <a:cs typeface="Tahoma"/>
              </a:rPr>
              <a:t>30”</a:t>
            </a:r>
            <a:endParaRPr sz="863">
              <a:latin typeface="Tahoma"/>
              <a:cs typeface="Tahoma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7390860" y="2363629"/>
            <a:ext cx="2111201" cy="343525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2" name="object 272"/>
          <p:cNvSpPr/>
          <p:nvPr/>
        </p:nvSpPr>
        <p:spPr>
          <a:xfrm>
            <a:off x="6974144" y="2554480"/>
            <a:ext cx="303505" cy="0"/>
          </a:xfrm>
          <a:custGeom>
            <a:avLst/>
            <a:gdLst/>
            <a:ahLst/>
            <a:cxnLst/>
            <a:rect l="l" t="t" r="r" b="b"/>
            <a:pathLst>
              <a:path w="351790">
                <a:moveTo>
                  <a:pt x="0" y="0"/>
                </a:moveTo>
                <a:lnTo>
                  <a:pt x="351764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3" name="object 273"/>
          <p:cNvSpPr txBox="1"/>
          <p:nvPr/>
        </p:nvSpPr>
        <p:spPr>
          <a:xfrm>
            <a:off x="7347923" y="2506154"/>
            <a:ext cx="749449" cy="217619"/>
          </a:xfrm>
          <a:prstGeom prst="rect">
            <a:avLst/>
          </a:prstGeom>
        </p:spPr>
        <p:txBody>
          <a:bodyPr vert="horz" wrap="square" lIns="0" tIns="10409" rIns="0" bIns="0" rtlCol="0">
            <a:spAutoFit/>
          </a:bodyPr>
          <a:lstStyle/>
          <a:p>
            <a:pPr marL="10956" marR="4383">
              <a:lnSpc>
                <a:spcPct val="104000"/>
              </a:lnSpc>
              <a:spcBef>
                <a:spcPts val="82"/>
              </a:spcBef>
            </a:pPr>
            <a:r>
              <a:rPr sz="647" spc="-35" dirty="0">
                <a:solidFill>
                  <a:srgbClr val="373435"/>
                </a:solidFill>
                <a:latin typeface="Tahoma"/>
                <a:cs typeface="Tahoma"/>
              </a:rPr>
              <a:t>Aluminum </a:t>
            </a:r>
            <a:r>
              <a:rPr sz="647" spc="-47" dirty="0">
                <a:solidFill>
                  <a:srgbClr val="373435"/>
                </a:solidFill>
                <a:latin typeface="Tahoma"/>
                <a:cs typeface="Tahoma"/>
              </a:rPr>
              <a:t>tube</a:t>
            </a:r>
            <a:r>
              <a:rPr sz="647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647" spc="-30" dirty="0">
                <a:solidFill>
                  <a:srgbClr val="373435"/>
                </a:solidFill>
                <a:latin typeface="Tahoma"/>
                <a:cs typeface="Tahoma"/>
              </a:rPr>
              <a:t>accent  </a:t>
            </a: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painted </a:t>
            </a:r>
            <a:r>
              <a:rPr sz="647" spc="-26" dirty="0">
                <a:solidFill>
                  <a:srgbClr val="373435"/>
                </a:solidFill>
                <a:latin typeface="Tahoma"/>
                <a:cs typeface="Tahoma"/>
              </a:rPr>
              <a:t>Silver</a:t>
            </a:r>
            <a:r>
              <a:rPr sz="647" spc="-78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647" spc="-22" dirty="0">
                <a:solidFill>
                  <a:srgbClr val="373435"/>
                </a:solidFill>
                <a:latin typeface="Tahoma"/>
                <a:cs typeface="Tahoma"/>
              </a:rPr>
              <a:t>Metallic</a:t>
            </a:r>
            <a:endParaRPr sz="647">
              <a:latin typeface="Tahoma"/>
              <a:cs typeface="Tahoma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6813789" y="2901444"/>
            <a:ext cx="464023" cy="0"/>
          </a:xfrm>
          <a:custGeom>
            <a:avLst/>
            <a:gdLst/>
            <a:ahLst/>
            <a:cxnLst/>
            <a:rect l="l" t="t" r="r" b="b"/>
            <a:pathLst>
              <a:path w="537845">
                <a:moveTo>
                  <a:pt x="0" y="0"/>
                </a:moveTo>
                <a:lnTo>
                  <a:pt x="537629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5" name="object 275"/>
          <p:cNvSpPr txBox="1"/>
          <p:nvPr/>
        </p:nvSpPr>
        <p:spPr>
          <a:xfrm>
            <a:off x="7345447" y="2853114"/>
            <a:ext cx="1131844" cy="217619"/>
          </a:xfrm>
          <a:prstGeom prst="rect">
            <a:avLst/>
          </a:prstGeom>
        </p:spPr>
        <p:txBody>
          <a:bodyPr vert="horz" wrap="square" lIns="0" tIns="10409" rIns="0" bIns="0" rtlCol="0">
            <a:spAutoFit/>
          </a:bodyPr>
          <a:lstStyle/>
          <a:p>
            <a:pPr marL="10956" marR="4383">
              <a:lnSpc>
                <a:spcPct val="104000"/>
              </a:lnSpc>
              <a:spcBef>
                <a:spcPts val="82"/>
              </a:spcBef>
            </a:pPr>
            <a:r>
              <a:rPr sz="647" spc="-26" dirty="0">
                <a:solidFill>
                  <a:srgbClr val="373435"/>
                </a:solidFill>
                <a:latin typeface="Tahoma"/>
                <a:cs typeface="Tahoma"/>
              </a:rPr>
              <a:t>1/8” </a:t>
            </a:r>
            <a:r>
              <a:rPr sz="647" spc="-35" dirty="0">
                <a:solidFill>
                  <a:srgbClr val="373435"/>
                </a:solidFill>
                <a:latin typeface="Tahoma"/>
                <a:cs typeface="Tahoma"/>
              </a:rPr>
              <a:t>Aluminum, </a:t>
            </a: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over </a:t>
            </a:r>
            <a:r>
              <a:rPr sz="647" spc="-35" dirty="0">
                <a:solidFill>
                  <a:srgbClr val="373435"/>
                </a:solidFill>
                <a:latin typeface="Tahoma"/>
                <a:cs typeface="Tahoma"/>
              </a:rPr>
              <a:t>Aluminum  </a:t>
            </a: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angle frame painted </a:t>
            </a:r>
            <a:r>
              <a:rPr sz="647" spc="-26" dirty="0">
                <a:solidFill>
                  <a:srgbClr val="373435"/>
                </a:solidFill>
                <a:latin typeface="Tahoma"/>
                <a:cs typeface="Tahoma"/>
              </a:rPr>
              <a:t>Silver</a:t>
            </a:r>
            <a:r>
              <a:rPr sz="647" spc="-78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647" spc="-22" dirty="0">
                <a:solidFill>
                  <a:srgbClr val="373435"/>
                </a:solidFill>
                <a:latin typeface="Tahoma"/>
                <a:cs typeface="Tahoma"/>
              </a:rPr>
              <a:t>Metallic</a:t>
            </a:r>
            <a:endParaRPr sz="647">
              <a:latin typeface="Tahoma"/>
              <a:cs typeface="Tahoma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5031342" y="3323241"/>
            <a:ext cx="2246705" cy="0"/>
          </a:xfrm>
          <a:custGeom>
            <a:avLst/>
            <a:gdLst/>
            <a:ahLst/>
            <a:cxnLst/>
            <a:rect l="l" t="t" r="r" b="b"/>
            <a:pathLst>
              <a:path w="2604134">
                <a:moveTo>
                  <a:pt x="0" y="0"/>
                </a:moveTo>
                <a:lnTo>
                  <a:pt x="2603639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7" name="object 277"/>
          <p:cNvSpPr/>
          <p:nvPr/>
        </p:nvSpPr>
        <p:spPr>
          <a:xfrm>
            <a:off x="6507647" y="3792661"/>
            <a:ext cx="770267" cy="0"/>
          </a:xfrm>
          <a:custGeom>
            <a:avLst/>
            <a:gdLst/>
            <a:ahLst/>
            <a:cxnLst/>
            <a:rect l="l" t="t" r="r" b="b"/>
            <a:pathLst>
              <a:path w="892809">
                <a:moveTo>
                  <a:pt x="0" y="0"/>
                </a:moveTo>
                <a:lnTo>
                  <a:pt x="892467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8" name="object 278"/>
          <p:cNvSpPr/>
          <p:nvPr/>
        </p:nvSpPr>
        <p:spPr>
          <a:xfrm>
            <a:off x="6507647" y="3928723"/>
            <a:ext cx="770267" cy="0"/>
          </a:xfrm>
          <a:custGeom>
            <a:avLst/>
            <a:gdLst/>
            <a:ahLst/>
            <a:cxnLst/>
            <a:rect l="l" t="t" r="r" b="b"/>
            <a:pathLst>
              <a:path w="892809">
                <a:moveTo>
                  <a:pt x="0" y="0"/>
                </a:moveTo>
                <a:lnTo>
                  <a:pt x="892467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9" name="object 279"/>
          <p:cNvSpPr/>
          <p:nvPr/>
        </p:nvSpPr>
        <p:spPr>
          <a:xfrm>
            <a:off x="6507649" y="4160037"/>
            <a:ext cx="845322" cy="170379"/>
          </a:xfrm>
          <a:custGeom>
            <a:avLst/>
            <a:gdLst/>
            <a:ahLst/>
            <a:cxnLst/>
            <a:rect l="l" t="t" r="r" b="b"/>
            <a:pathLst>
              <a:path w="979804" h="197485">
                <a:moveTo>
                  <a:pt x="0" y="0"/>
                </a:moveTo>
                <a:lnTo>
                  <a:pt x="764895" y="0"/>
                </a:lnTo>
                <a:lnTo>
                  <a:pt x="979208" y="197142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0" name="object 280"/>
          <p:cNvSpPr/>
          <p:nvPr/>
        </p:nvSpPr>
        <p:spPr>
          <a:xfrm>
            <a:off x="6636907" y="5085267"/>
            <a:ext cx="640976" cy="374177"/>
          </a:xfrm>
          <a:custGeom>
            <a:avLst/>
            <a:gdLst/>
            <a:ahLst/>
            <a:cxnLst/>
            <a:rect l="l" t="t" r="r" b="b"/>
            <a:pathLst>
              <a:path w="742950" h="433704">
                <a:moveTo>
                  <a:pt x="0" y="433704"/>
                </a:moveTo>
                <a:lnTo>
                  <a:pt x="544106" y="0"/>
                </a:lnTo>
                <a:lnTo>
                  <a:pt x="742645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1" name="object 281"/>
          <p:cNvSpPr txBox="1"/>
          <p:nvPr/>
        </p:nvSpPr>
        <p:spPr>
          <a:xfrm>
            <a:off x="6496690" y="3240897"/>
            <a:ext cx="2124536" cy="1900643"/>
          </a:xfrm>
          <a:prstGeom prst="rect">
            <a:avLst/>
          </a:prstGeom>
        </p:spPr>
        <p:txBody>
          <a:bodyPr vert="horz" wrap="square" lIns="0" tIns="10409" rIns="0" bIns="0" rtlCol="0">
            <a:spAutoFit/>
          </a:bodyPr>
          <a:lstStyle/>
          <a:p>
            <a:pPr marL="859521" marR="4383">
              <a:lnSpc>
                <a:spcPct val="104000"/>
              </a:lnSpc>
              <a:spcBef>
                <a:spcPts val="82"/>
              </a:spcBef>
            </a:pPr>
            <a:r>
              <a:rPr sz="647" spc="-35" dirty="0">
                <a:solidFill>
                  <a:srgbClr val="373435"/>
                </a:solidFill>
                <a:latin typeface="Tahoma"/>
                <a:cs typeface="Tahoma"/>
              </a:rPr>
              <a:t>Letters </a:t>
            </a: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to </a:t>
            </a:r>
            <a:r>
              <a:rPr sz="647" spc="-43" dirty="0">
                <a:solidFill>
                  <a:srgbClr val="373435"/>
                </a:solidFill>
                <a:latin typeface="Tahoma"/>
                <a:cs typeface="Tahoma"/>
              </a:rPr>
              <a:t>be </a:t>
            </a:r>
            <a:r>
              <a:rPr sz="647" spc="-30" dirty="0">
                <a:solidFill>
                  <a:srgbClr val="373435"/>
                </a:solidFill>
                <a:latin typeface="Tahoma"/>
                <a:cs typeface="Tahoma"/>
              </a:rPr>
              <a:t>cut </a:t>
            </a:r>
            <a:r>
              <a:rPr sz="647" spc="-43" dirty="0">
                <a:solidFill>
                  <a:srgbClr val="373435"/>
                </a:solidFill>
                <a:latin typeface="Tahoma"/>
                <a:cs typeface="Tahoma"/>
              </a:rPr>
              <a:t>out </a:t>
            </a: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on aluminum </a:t>
            </a:r>
            <a:r>
              <a:rPr sz="647" spc="-26" dirty="0">
                <a:solidFill>
                  <a:srgbClr val="373435"/>
                </a:solidFill>
                <a:latin typeface="Tahoma"/>
                <a:cs typeface="Tahoma"/>
              </a:rPr>
              <a:t>face  </a:t>
            </a:r>
            <a:r>
              <a:rPr sz="647" spc="-43" dirty="0">
                <a:solidFill>
                  <a:srgbClr val="373435"/>
                </a:solidFill>
                <a:latin typeface="Tahoma"/>
                <a:cs typeface="Tahoma"/>
              </a:rPr>
              <a:t>and </a:t>
            </a:r>
            <a:r>
              <a:rPr sz="647" spc="-30" dirty="0">
                <a:solidFill>
                  <a:srgbClr val="373435"/>
                </a:solidFill>
                <a:latin typeface="Tahoma"/>
                <a:cs typeface="Tahoma"/>
              </a:rPr>
              <a:t>Backed </a:t>
            </a:r>
            <a:r>
              <a:rPr sz="647" spc="-43" dirty="0">
                <a:solidFill>
                  <a:srgbClr val="373435"/>
                </a:solidFill>
                <a:latin typeface="Tahoma"/>
                <a:cs typeface="Tahoma"/>
              </a:rPr>
              <a:t>up </a:t>
            </a: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with </a:t>
            </a:r>
            <a:r>
              <a:rPr sz="647" spc="-43" dirty="0">
                <a:solidFill>
                  <a:srgbClr val="373435"/>
                </a:solidFill>
                <a:latin typeface="Tahoma"/>
                <a:cs typeface="Tahoma"/>
              </a:rPr>
              <a:t>Day/Night</a:t>
            </a:r>
            <a:r>
              <a:rPr sz="647" spc="-4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647" spc="-13" dirty="0">
                <a:solidFill>
                  <a:srgbClr val="373435"/>
                </a:solidFill>
                <a:latin typeface="Tahoma"/>
                <a:cs typeface="Tahoma"/>
              </a:rPr>
              <a:t>Acrylic</a:t>
            </a:r>
            <a:endParaRPr sz="647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776">
              <a:latin typeface="Tahoma"/>
              <a:cs typeface="Tahoma"/>
            </a:endParaRPr>
          </a:p>
          <a:p>
            <a:pPr>
              <a:spcBef>
                <a:spcPts val="30"/>
              </a:spcBef>
            </a:pPr>
            <a:endParaRPr sz="992">
              <a:latin typeface="Tahoma"/>
              <a:cs typeface="Tahoma"/>
            </a:endParaRPr>
          </a:p>
          <a:p>
            <a:pPr marL="861712" indent="-2739"/>
            <a:r>
              <a:rPr sz="647" spc="-35" dirty="0">
                <a:solidFill>
                  <a:srgbClr val="373435"/>
                </a:solidFill>
                <a:latin typeface="Tahoma"/>
                <a:cs typeface="Tahoma"/>
              </a:rPr>
              <a:t>Aluminum </a:t>
            </a:r>
            <a:r>
              <a:rPr sz="647" spc="-47" dirty="0">
                <a:solidFill>
                  <a:srgbClr val="373435"/>
                </a:solidFill>
                <a:latin typeface="Tahoma"/>
                <a:cs typeface="Tahoma"/>
              </a:rPr>
              <a:t>tube</a:t>
            </a: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647" spc="-26" dirty="0">
                <a:solidFill>
                  <a:srgbClr val="373435"/>
                </a:solidFill>
                <a:latin typeface="Tahoma"/>
                <a:cs typeface="Tahoma"/>
              </a:rPr>
              <a:t>support</a:t>
            </a:r>
            <a:endParaRPr sz="647">
              <a:latin typeface="Tahoma"/>
              <a:cs typeface="Tahoma"/>
            </a:endParaRPr>
          </a:p>
          <a:p>
            <a:pPr marL="861712" marR="527545">
              <a:lnSpc>
                <a:spcPct val="104000"/>
              </a:lnSpc>
              <a:spcBef>
                <a:spcPts val="423"/>
              </a:spcBef>
            </a:pPr>
            <a:r>
              <a:rPr sz="647" spc="-35" dirty="0">
                <a:solidFill>
                  <a:srgbClr val="373435"/>
                </a:solidFill>
                <a:latin typeface="Tahoma"/>
                <a:cs typeface="Tahoma"/>
              </a:rPr>
              <a:t>Aluminum </a:t>
            </a:r>
            <a:r>
              <a:rPr sz="647" spc="-47" dirty="0">
                <a:solidFill>
                  <a:srgbClr val="373435"/>
                </a:solidFill>
                <a:latin typeface="Tahoma"/>
                <a:cs typeface="Tahoma"/>
              </a:rPr>
              <a:t>tube</a:t>
            </a:r>
            <a:r>
              <a:rPr sz="647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647" spc="-30" dirty="0">
                <a:solidFill>
                  <a:srgbClr val="373435"/>
                </a:solidFill>
                <a:latin typeface="Tahoma"/>
                <a:cs typeface="Tahoma"/>
              </a:rPr>
              <a:t>accent  </a:t>
            </a: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painted </a:t>
            </a:r>
            <a:r>
              <a:rPr sz="647" spc="-26" dirty="0">
                <a:solidFill>
                  <a:srgbClr val="373435"/>
                </a:solidFill>
                <a:latin typeface="Tahoma"/>
                <a:cs typeface="Tahoma"/>
              </a:rPr>
              <a:t>Silver</a:t>
            </a:r>
            <a:r>
              <a:rPr sz="647" spc="-78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647" spc="-22" dirty="0">
                <a:solidFill>
                  <a:srgbClr val="373435"/>
                </a:solidFill>
                <a:latin typeface="Tahoma"/>
                <a:cs typeface="Tahoma"/>
              </a:rPr>
              <a:t>Metallic</a:t>
            </a:r>
            <a:endParaRPr sz="647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776">
              <a:latin typeface="Tahoma"/>
              <a:cs typeface="Tahoma"/>
            </a:endParaRPr>
          </a:p>
          <a:p>
            <a:pPr marL="861712">
              <a:spcBef>
                <a:spcPts val="479"/>
              </a:spcBef>
            </a:pP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Granite </a:t>
            </a:r>
            <a:r>
              <a:rPr sz="647" spc="-30" dirty="0">
                <a:solidFill>
                  <a:srgbClr val="373435"/>
                </a:solidFill>
                <a:latin typeface="Tahoma"/>
                <a:cs typeface="Tahoma"/>
              </a:rPr>
              <a:t>Cap</a:t>
            </a:r>
            <a:endParaRPr sz="647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776">
              <a:latin typeface="Tahoma"/>
              <a:cs typeface="Tahoma"/>
            </a:endParaRPr>
          </a:p>
          <a:p>
            <a:pPr>
              <a:spcBef>
                <a:spcPts val="22"/>
              </a:spcBef>
            </a:pPr>
            <a:endParaRPr sz="647">
              <a:latin typeface="Tahoma"/>
              <a:cs typeface="Tahoma"/>
            </a:endParaRPr>
          </a:p>
          <a:p>
            <a:pPr marL="10956">
              <a:spcBef>
                <a:spcPts val="4"/>
              </a:spcBef>
              <a:tabLst>
                <a:tab pos="799261" algn="l"/>
              </a:tabLst>
            </a:pPr>
            <a:r>
              <a:rPr sz="647" u="sng" spc="4" dirty="0">
                <a:solidFill>
                  <a:srgbClr val="373435"/>
                </a:solidFill>
                <a:uFill>
                  <a:solidFill>
                    <a:srgbClr val="373435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47" spc="4" dirty="0">
                <a:solidFill>
                  <a:srgbClr val="373435"/>
                </a:solidFill>
                <a:latin typeface="Times New Roman"/>
                <a:cs typeface="Times New Roman"/>
              </a:rPr>
              <a:t>   </a:t>
            </a:r>
            <a:r>
              <a:rPr sz="647" spc="-35" dirty="0">
                <a:solidFill>
                  <a:srgbClr val="373435"/>
                </a:solidFill>
                <a:latin typeface="Tahoma"/>
                <a:cs typeface="Tahoma"/>
              </a:rPr>
              <a:t>Stone </a:t>
            </a: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to </a:t>
            </a:r>
            <a:r>
              <a:rPr sz="647" spc="-35" dirty="0">
                <a:solidFill>
                  <a:srgbClr val="373435"/>
                </a:solidFill>
                <a:latin typeface="Tahoma"/>
                <a:cs typeface="Tahoma"/>
              </a:rPr>
              <a:t>match</a:t>
            </a:r>
            <a:endParaRPr sz="647">
              <a:latin typeface="Tahoma"/>
              <a:cs typeface="Tahoma"/>
            </a:endParaRPr>
          </a:p>
          <a:p>
            <a:pPr marL="861712">
              <a:spcBef>
                <a:spcPts val="30"/>
              </a:spcBef>
            </a:pPr>
            <a:r>
              <a:rPr sz="647" spc="-35" dirty="0">
                <a:solidFill>
                  <a:srgbClr val="373435"/>
                </a:solidFill>
                <a:latin typeface="Tahoma"/>
                <a:cs typeface="Tahoma"/>
              </a:rPr>
              <a:t>Commonwealth </a:t>
            </a: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Centre</a:t>
            </a:r>
            <a:r>
              <a:rPr sz="647" spc="-43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647" spc="-26" dirty="0">
                <a:solidFill>
                  <a:srgbClr val="373435"/>
                </a:solidFill>
                <a:latin typeface="Tahoma"/>
                <a:cs typeface="Tahoma"/>
              </a:rPr>
              <a:t>Sign</a:t>
            </a:r>
            <a:endParaRPr sz="647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776">
              <a:latin typeface="Tahoma"/>
              <a:cs typeface="Tahoma"/>
            </a:endParaRPr>
          </a:p>
          <a:p>
            <a:pPr>
              <a:spcBef>
                <a:spcPts val="26"/>
              </a:spcBef>
            </a:pPr>
            <a:endParaRPr sz="863">
              <a:latin typeface="Tahoma"/>
              <a:cs typeface="Tahoma"/>
            </a:endParaRPr>
          </a:p>
          <a:p>
            <a:pPr marL="861712"/>
            <a:r>
              <a:rPr sz="647" spc="-22" dirty="0">
                <a:solidFill>
                  <a:srgbClr val="373435"/>
                </a:solidFill>
                <a:latin typeface="Tahoma"/>
                <a:cs typeface="Tahoma"/>
              </a:rPr>
              <a:t>Brick </a:t>
            </a:r>
            <a:r>
              <a:rPr sz="647" spc="-26" dirty="0">
                <a:solidFill>
                  <a:srgbClr val="373435"/>
                </a:solidFill>
                <a:latin typeface="Tahoma"/>
                <a:cs typeface="Tahoma"/>
              </a:rPr>
              <a:t>Base </a:t>
            </a:r>
            <a:r>
              <a:rPr sz="647" spc="-39" dirty="0">
                <a:solidFill>
                  <a:srgbClr val="373435"/>
                </a:solidFill>
                <a:latin typeface="Tahoma"/>
                <a:cs typeface="Tahoma"/>
              </a:rPr>
              <a:t>to </a:t>
            </a:r>
            <a:r>
              <a:rPr sz="647" spc="-35" dirty="0">
                <a:solidFill>
                  <a:srgbClr val="373435"/>
                </a:solidFill>
                <a:latin typeface="Tahoma"/>
                <a:cs typeface="Tahoma"/>
              </a:rPr>
              <a:t>match</a:t>
            </a:r>
            <a:r>
              <a:rPr sz="647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647" spc="-30" dirty="0">
                <a:solidFill>
                  <a:srgbClr val="373435"/>
                </a:solidFill>
                <a:latin typeface="Tahoma"/>
                <a:cs typeface="Tahoma"/>
              </a:rPr>
              <a:t>Building</a:t>
            </a:r>
            <a:endParaRPr sz="647">
              <a:latin typeface="Tahoma"/>
              <a:cs typeface="Tahoma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9667435" y="2534061"/>
            <a:ext cx="584001" cy="1168002"/>
          </a:xfrm>
          <a:custGeom>
            <a:avLst/>
            <a:gdLst/>
            <a:ahLst/>
            <a:cxnLst/>
            <a:rect l="l" t="t" r="r" b="b"/>
            <a:pathLst>
              <a:path w="676909" h="1353820">
                <a:moveTo>
                  <a:pt x="676744" y="1353502"/>
                </a:moveTo>
                <a:lnTo>
                  <a:pt x="0" y="1353502"/>
                </a:lnTo>
                <a:lnTo>
                  <a:pt x="0" y="0"/>
                </a:lnTo>
                <a:lnTo>
                  <a:pt x="676744" y="0"/>
                </a:lnTo>
                <a:lnTo>
                  <a:pt x="676744" y="135350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3" name="object 283"/>
          <p:cNvSpPr/>
          <p:nvPr/>
        </p:nvSpPr>
        <p:spPr>
          <a:xfrm>
            <a:off x="9618780" y="3653138"/>
            <a:ext cx="681166" cy="486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4" name="object 284"/>
          <p:cNvSpPr/>
          <p:nvPr/>
        </p:nvSpPr>
        <p:spPr>
          <a:xfrm>
            <a:off x="9618769" y="3653139"/>
            <a:ext cx="681517" cy="48758"/>
          </a:xfrm>
          <a:custGeom>
            <a:avLst/>
            <a:gdLst/>
            <a:ahLst/>
            <a:cxnLst/>
            <a:rect l="l" t="t" r="r" b="b"/>
            <a:pathLst>
              <a:path w="789940" h="56514">
                <a:moveTo>
                  <a:pt x="789546" y="56388"/>
                </a:moveTo>
                <a:lnTo>
                  <a:pt x="0" y="56388"/>
                </a:lnTo>
                <a:lnTo>
                  <a:pt x="0" y="0"/>
                </a:lnTo>
                <a:lnTo>
                  <a:pt x="789546" y="0"/>
                </a:lnTo>
                <a:lnTo>
                  <a:pt x="789546" y="56388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5" name="object 285"/>
          <p:cNvSpPr/>
          <p:nvPr/>
        </p:nvSpPr>
        <p:spPr>
          <a:xfrm>
            <a:off x="9618780" y="2534059"/>
            <a:ext cx="681166" cy="486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6" name="object 286"/>
          <p:cNvSpPr/>
          <p:nvPr/>
        </p:nvSpPr>
        <p:spPr>
          <a:xfrm>
            <a:off x="9618769" y="2534063"/>
            <a:ext cx="681517" cy="48758"/>
          </a:xfrm>
          <a:custGeom>
            <a:avLst/>
            <a:gdLst/>
            <a:ahLst/>
            <a:cxnLst/>
            <a:rect l="l" t="t" r="r" b="b"/>
            <a:pathLst>
              <a:path w="789940" h="56514">
                <a:moveTo>
                  <a:pt x="789546" y="56400"/>
                </a:moveTo>
                <a:lnTo>
                  <a:pt x="0" y="56400"/>
                </a:lnTo>
                <a:lnTo>
                  <a:pt x="0" y="0"/>
                </a:lnTo>
                <a:lnTo>
                  <a:pt x="789546" y="0"/>
                </a:lnTo>
                <a:lnTo>
                  <a:pt x="789546" y="5640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7" name="object 287"/>
          <p:cNvSpPr/>
          <p:nvPr/>
        </p:nvSpPr>
        <p:spPr>
          <a:xfrm>
            <a:off x="9898541" y="3704824"/>
            <a:ext cx="122169" cy="413622"/>
          </a:xfrm>
          <a:custGeom>
            <a:avLst/>
            <a:gdLst/>
            <a:ahLst/>
            <a:cxnLst/>
            <a:rect l="l" t="t" r="r" b="b"/>
            <a:pathLst>
              <a:path w="141604" h="479425">
                <a:moveTo>
                  <a:pt x="140995" y="478891"/>
                </a:moveTo>
                <a:lnTo>
                  <a:pt x="0" y="478891"/>
                </a:lnTo>
                <a:lnTo>
                  <a:pt x="0" y="0"/>
                </a:lnTo>
                <a:lnTo>
                  <a:pt x="140995" y="0"/>
                </a:lnTo>
                <a:lnTo>
                  <a:pt x="140995" y="478891"/>
                </a:lnTo>
                <a:close/>
              </a:path>
            </a:pathLst>
          </a:custGeom>
          <a:solidFill>
            <a:srgbClr val="A9ABA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8" name="object 288"/>
          <p:cNvSpPr/>
          <p:nvPr/>
        </p:nvSpPr>
        <p:spPr>
          <a:xfrm>
            <a:off x="9898541" y="3704824"/>
            <a:ext cx="122169" cy="413622"/>
          </a:xfrm>
          <a:custGeom>
            <a:avLst/>
            <a:gdLst/>
            <a:ahLst/>
            <a:cxnLst/>
            <a:rect l="l" t="t" r="r" b="b"/>
            <a:pathLst>
              <a:path w="141604" h="479425">
                <a:moveTo>
                  <a:pt x="140995" y="478891"/>
                </a:moveTo>
                <a:lnTo>
                  <a:pt x="0" y="478891"/>
                </a:lnTo>
                <a:lnTo>
                  <a:pt x="0" y="0"/>
                </a:lnTo>
                <a:lnTo>
                  <a:pt x="140995" y="0"/>
                </a:lnTo>
                <a:lnTo>
                  <a:pt x="140995" y="478891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9" name="object 289"/>
          <p:cNvSpPr/>
          <p:nvPr/>
        </p:nvSpPr>
        <p:spPr>
          <a:xfrm>
            <a:off x="9705306" y="3856914"/>
            <a:ext cx="194615" cy="973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0" name="object 290"/>
          <p:cNvSpPr/>
          <p:nvPr/>
        </p:nvSpPr>
        <p:spPr>
          <a:xfrm>
            <a:off x="9705298" y="3856911"/>
            <a:ext cx="195032" cy="97516"/>
          </a:xfrm>
          <a:custGeom>
            <a:avLst/>
            <a:gdLst/>
            <a:ahLst/>
            <a:cxnLst/>
            <a:rect l="l" t="t" r="r" b="b"/>
            <a:pathLst>
              <a:path w="226059" h="113029">
                <a:moveTo>
                  <a:pt x="225590" y="112788"/>
                </a:moveTo>
                <a:lnTo>
                  <a:pt x="0" y="112788"/>
                </a:lnTo>
                <a:lnTo>
                  <a:pt x="0" y="0"/>
                </a:lnTo>
                <a:lnTo>
                  <a:pt x="225590" y="0"/>
                </a:lnTo>
                <a:lnTo>
                  <a:pt x="225590" y="112788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1" name="object 291"/>
          <p:cNvSpPr/>
          <p:nvPr/>
        </p:nvSpPr>
        <p:spPr>
          <a:xfrm>
            <a:off x="10019100" y="3856914"/>
            <a:ext cx="194615" cy="973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2" name="object 292"/>
          <p:cNvSpPr/>
          <p:nvPr/>
        </p:nvSpPr>
        <p:spPr>
          <a:xfrm>
            <a:off x="10019099" y="3856911"/>
            <a:ext cx="195032" cy="97516"/>
          </a:xfrm>
          <a:custGeom>
            <a:avLst/>
            <a:gdLst/>
            <a:ahLst/>
            <a:cxnLst/>
            <a:rect l="l" t="t" r="r" b="b"/>
            <a:pathLst>
              <a:path w="226059" h="113029">
                <a:moveTo>
                  <a:pt x="225577" y="112788"/>
                </a:moveTo>
                <a:lnTo>
                  <a:pt x="0" y="112788"/>
                </a:lnTo>
                <a:lnTo>
                  <a:pt x="0" y="0"/>
                </a:lnTo>
                <a:lnTo>
                  <a:pt x="225577" y="0"/>
                </a:lnTo>
                <a:lnTo>
                  <a:pt x="225577" y="112788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3" name="object 293"/>
          <p:cNvSpPr/>
          <p:nvPr/>
        </p:nvSpPr>
        <p:spPr>
          <a:xfrm>
            <a:off x="9518728" y="4117436"/>
            <a:ext cx="881271" cy="7846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4" name="object 294"/>
          <p:cNvSpPr/>
          <p:nvPr/>
        </p:nvSpPr>
        <p:spPr>
          <a:xfrm>
            <a:off x="9594453" y="4414963"/>
            <a:ext cx="408285" cy="102622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5" name="object 295"/>
          <p:cNvSpPr/>
          <p:nvPr/>
        </p:nvSpPr>
        <p:spPr>
          <a:xfrm>
            <a:off x="9907383" y="4414963"/>
            <a:ext cx="416886" cy="102622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graphicFrame>
        <p:nvGraphicFramePr>
          <p:cNvPr id="296" name="object 296"/>
          <p:cNvGraphicFramePr>
            <a:graphicFrameLocks noGrp="1"/>
          </p:cNvGraphicFramePr>
          <p:nvPr/>
        </p:nvGraphicFramePr>
        <p:xfrm>
          <a:off x="9574640" y="4194301"/>
          <a:ext cx="764786" cy="245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5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3435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  <a:solidFill>
                      <a:srgbClr val="D6D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" name="object 297"/>
          <p:cNvSpPr/>
          <p:nvPr/>
        </p:nvSpPr>
        <p:spPr>
          <a:xfrm>
            <a:off x="9577401" y="5406442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8" name="object 298"/>
          <p:cNvSpPr/>
          <p:nvPr/>
        </p:nvSpPr>
        <p:spPr>
          <a:xfrm>
            <a:off x="9674239" y="5406442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9" name="object 299"/>
          <p:cNvSpPr/>
          <p:nvPr/>
        </p:nvSpPr>
        <p:spPr>
          <a:xfrm>
            <a:off x="9771074" y="5406442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0" name="object 300"/>
          <p:cNvSpPr/>
          <p:nvPr/>
        </p:nvSpPr>
        <p:spPr>
          <a:xfrm>
            <a:off x="9867913" y="5406442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1" name="object 301"/>
          <p:cNvSpPr/>
          <p:nvPr/>
        </p:nvSpPr>
        <p:spPr>
          <a:xfrm>
            <a:off x="9964752" y="5406442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2" name="object 302"/>
          <p:cNvSpPr/>
          <p:nvPr/>
        </p:nvSpPr>
        <p:spPr>
          <a:xfrm>
            <a:off x="10061589" y="5406442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3" name="object 303"/>
          <p:cNvSpPr/>
          <p:nvPr/>
        </p:nvSpPr>
        <p:spPr>
          <a:xfrm>
            <a:off x="10158428" y="5406442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4" name="object 304"/>
          <p:cNvSpPr/>
          <p:nvPr/>
        </p:nvSpPr>
        <p:spPr>
          <a:xfrm>
            <a:off x="10255266" y="5406442"/>
            <a:ext cx="86559" cy="253651"/>
          </a:xfrm>
          <a:custGeom>
            <a:avLst/>
            <a:gdLst/>
            <a:ahLst/>
            <a:cxnLst/>
            <a:rect l="l" t="t" r="r" b="b"/>
            <a:pathLst>
              <a:path w="100329" h="294004">
                <a:moveTo>
                  <a:pt x="0" y="0"/>
                </a:moveTo>
                <a:lnTo>
                  <a:pt x="99771" y="0"/>
                </a:lnTo>
                <a:lnTo>
                  <a:pt x="99771" y="293458"/>
                </a:lnTo>
                <a:lnTo>
                  <a:pt x="0" y="293458"/>
                </a:lnTo>
                <a:lnTo>
                  <a:pt x="0" y="0"/>
                </a:lnTo>
                <a:close/>
              </a:path>
            </a:pathLst>
          </a:custGeom>
          <a:solidFill>
            <a:srgbClr val="D6D3BC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graphicFrame>
        <p:nvGraphicFramePr>
          <p:cNvPr id="305" name="object 305"/>
          <p:cNvGraphicFramePr>
            <a:graphicFrameLocks noGrp="1"/>
          </p:cNvGraphicFramePr>
          <p:nvPr/>
        </p:nvGraphicFramePr>
        <p:xfrm>
          <a:off x="9574640" y="5407664"/>
          <a:ext cx="764786" cy="245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5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73435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19050">
                      <a:solidFill>
                        <a:srgbClr val="B1AF9D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1AF9D"/>
                      </a:solidFill>
                      <a:prstDash val="solid"/>
                    </a:lnL>
                    <a:lnR w="6350">
                      <a:solidFill>
                        <a:srgbClr val="373435"/>
                      </a:solidFill>
                      <a:prstDash val="solid"/>
                    </a:lnR>
                    <a:lnT w="6350">
                      <a:solidFill>
                        <a:srgbClr val="373435"/>
                      </a:solidFill>
                      <a:prstDash val="solid"/>
                    </a:lnT>
                    <a:lnB w="6350">
                      <a:solidFill>
                        <a:srgbClr val="37343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6" name="object 306"/>
          <p:cNvSpPr/>
          <p:nvPr/>
        </p:nvSpPr>
        <p:spPr>
          <a:xfrm>
            <a:off x="9141102" y="5537435"/>
            <a:ext cx="1636517" cy="1221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7" name="object 307"/>
          <p:cNvSpPr/>
          <p:nvPr/>
        </p:nvSpPr>
        <p:spPr>
          <a:xfrm>
            <a:off x="9601261" y="2259914"/>
            <a:ext cx="716579" cy="0"/>
          </a:xfrm>
          <a:custGeom>
            <a:avLst/>
            <a:gdLst/>
            <a:ahLst/>
            <a:cxnLst/>
            <a:rect l="l" t="t" r="r" b="b"/>
            <a:pathLst>
              <a:path w="830579">
                <a:moveTo>
                  <a:pt x="0" y="0"/>
                </a:moveTo>
                <a:lnTo>
                  <a:pt x="830135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8" name="object 308"/>
          <p:cNvSpPr/>
          <p:nvPr/>
        </p:nvSpPr>
        <p:spPr>
          <a:xfrm>
            <a:off x="1220146" y="2211558"/>
            <a:ext cx="0" cy="222972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0"/>
                </a:moveTo>
                <a:lnTo>
                  <a:pt x="0" y="258152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9" name="object 309"/>
          <p:cNvSpPr/>
          <p:nvPr/>
        </p:nvSpPr>
        <p:spPr>
          <a:xfrm>
            <a:off x="6961447" y="2211558"/>
            <a:ext cx="0" cy="222972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0"/>
                </a:moveTo>
                <a:lnTo>
                  <a:pt x="0" y="258152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0" name="object 310"/>
          <p:cNvSpPr/>
          <p:nvPr/>
        </p:nvSpPr>
        <p:spPr>
          <a:xfrm>
            <a:off x="1089295" y="2285547"/>
            <a:ext cx="5988472" cy="0"/>
          </a:xfrm>
          <a:custGeom>
            <a:avLst/>
            <a:gdLst/>
            <a:ahLst/>
            <a:cxnLst/>
            <a:rect l="l" t="t" r="r" b="b"/>
            <a:pathLst>
              <a:path w="6941184">
                <a:moveTo>
                  <a:pt x="0" y="0"/>
                </a:moveTo>
                <a:lnTo>
                  <a:pt x="6940765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1" name="object 311"/>
          <p:cNvSpPr/>
          <p:nvPr/>
        </p:nvSpPr>
        <p:spPr>
          <a:xfrm>
            <a:off x="1154245" y="226830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2" name="object 312"/>
          <p:cNvSpPr/>
          <p:nvPr/>
        </p:nvSpPr>
        <p:spPr>
          <a:xfrm>
            <a:off x="1154245" y="226830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3" name="object 313"/>
          <p:cNvSpPr txBox="1"/>
          <p:nvPr/>
        </p:nvSpPr>
        <p:spPr>
          <a:xfrm>
            <a:off x="3973125" y="2130224"/>
            <a:ext cx="236120" cy="147730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863" spc="-22" dirty="0">
                <a:solidFill>
                  <a:srgbClr val="373435"/>
                </a:solidFill>
                <a:latin typeface="Tahoma"/>
                <a:cs typeface="Tahoma"/>
              </a:rPr>
              <a:t>118”</a:t>
            </a:r>
            <a:endParaRPr sz="863">
              <a:latin typeface="Tahoma"/>
              <a:cs typeface="Tahoma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6992857" y="226830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5" name="object 315"/>
          <p:cNvSpPr/>
          <p:nvPr/>
        </p:nvSpPr>
        <p:spPr>
          <a:xfrm>
            <a:off x="6992857" y="226830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6" name="object 316"/>
          <p:cNvSpPr/>
          <p:nvPr/>
        </p:nvSpPr>
        <p:spPr>
          <a:xfrm>
            <a:off x="6944203" y="226830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7" name="object 317"/>
          <p:cNvSpPr/>
          <p:nvPr/>
        </p:nvSpPr>
        <p:spPr>
          <a:xfrm>
            <a:off x="6944203" y="226830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8" name="object 318"/>
          <p:cNvSpPr/>
          <p:nvPr/>
        </p:nvSpPr>
        <p:spPr>
          <a:xfrm>
            <a:off x="1202902" y="226830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9" name="object 319"/>
          <p:cNvSpPr/>
          <p:nvPr/>
        </p:nvSpPr>
        <p:spPr>
          <a:xfrm>
            <a:off x="1202902" y="226830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0" name="object 320"/>
          <p:cNvSpPr/>
          <p:nvPr/>
        </p:nvSpPr>
        <p:spPr>
          <a:xfrm>
            <a:off x="9618778" y="2011182"/>
            <a:ext cx="0" cy="41033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475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1" name="object 321"/>
          <p:cNvSpPr/>
          <p:nvPr/>
        </p:nvSpPr>
        <p:spPr>
          <a:xfrm>
            <a:off x="9667435" y="2211558"/>
            <a:ext cx="0" cy="222972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0"/>
                </a:moveTo>
                <a:lnTo>
                  <a:pt x="0" y="258152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2" name="object 322"/>
          <p:cNvSpPr/>
          <p:nvPr/>
        </p:nvSpPr>
        <p:spPr>
          <a:xfrm>
            <a:off x="10251287" y="2211558"/>
            <a:ext cx="0" cy="222972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0"/>
                </a:moveTo>
                <a:lnTo>
                  <a:pt x="0" y="258152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3" name="object 323"/>
          <p:cNvSpPr/>
          <p:nvPr/>
        </p:nvSpPr>
        <p:spPr>
          <a:xfrm>
            <a:off x="10299938" y="2011182"/>
            <a:ext cx="0" cy="410335"/>
          </a:xfrm>
          <a:custGeom>
            <a:avLst/>
            <a:gdLst/>
            <a:ahLst/>
            <a:cxnLst/>
            <a:rect l="l" t="t" r="r" b="b"/>
            <a:pathLst>
              <a:path h="475614">
                <a:moveTo>
                  <a:pt x="0" y="0"/>
                </a:moveTo>
                <a:lnTo>
                  <a:pt x="0" y="475475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4" name="object 324"/>
          <p:cNvSpPr/>
          <p:nvPr/>
        </p:nvSpPr>
        <p:spPr>
          <a:xfrm>
            <a:off x="9601261" y="2089047"/>
            <a:ext cx="716579" cy="0"/>
          </a:xfrm>
          <a:custGeom>
            <a:avLst/>
            <a:gdLst/>
            <a:ahLst/>
            <a:cxnLst/>
            <a:rect l="l" t="t" r="r" b="b"/>
            <a:pathLst>
              <a:path w="830579">
                <a:moveTo>
                  <a:pt x="0" y="0"/>
                </a:moveTo>
                <a:lnTo>
                  <a:pt x="830135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5" name="object 325"/>
          <p:cNvSpPr/>
          <p:nvPr/>
        </p:nvSpPr>
        <p:spPr>
          <a:xfrm>
            <a:off x="9601536" y="207180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6" name="object 326"/>
          <p:cNvSpPr/>
          <p:nvPr/>
        </p:nvSpPr>
        <p:spPr>
          <a:xfrm>
            <a:off x="9601536" y="207180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7" name="object 327"/>
          <p:cNvSpPr/>
          <p:nvPr/>
        </p:nvSpPr>
        <p:spPr>
          <a:xfrm>
            <a:off x="10282698" y="207180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8" name="object 328"/>
          <p:cNvSpPr/>
          <p:nvPr/>
        </p:nvSpPr>
        <p:spPr>
          <a:xfrm>
            <a:off x="10282698" y="207180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9" name="object 329"/>
          <p:cNvSpPr/>
          <p:nvPr/>
        </p:nvSpPr>
        <p:spPr>
          <a:xfrm>
            <a:off x="9601536" y="224267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0" name="object 330"/>
          <p:cNvSpPr/>
          <p:nvPr/>
        </p:nvSpPr>
        <p:spPr>
          <a:xfrm>
            <a:off x="9601536" y="224267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1" name="object 331"/>
          <p:cNvSpPr/>
          <p:nvPr/>
        </p:nvSpPr>
        <p:spPr>
          <a:xfrm>
            <a:off x="10282698" y="224267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2" name="object 332"/>
          <p:cNvSpPr/>
          <p:nvPr/>
        </p:nvSpPr>
        <p:spPr>
          <a:xfrm>
            <a:off x="10282698" y="224267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3" name="object 333"/>
          <p:cNvSpPr/>
          <p:nvPr/>
        </p:nvSpPr>
        <p:spPr>
          <a:xfrm>
            <a:off x="9650190" y="224267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4" name="object 334"/>
          <p:cNvSpPr/>
          <p:nvPr/>
        </p:nvSpPr>
        <p:spPr>
          <a:xfrm>
            <a:off x="9650190" y="224267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5" name="object 335"/>
          <p:cNvSpPr/>
          <p:nvPr/>
        </p:nvSpPr>
        <p:spPr>
          <a:xfrm>
            <a:off x="10234043" y="224267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6" name="object 336"/>
          <p:cNvSpPr/>
          <p:nvPr/>
        </p:nvSpPr>
        <p:spPr>
          <a:xfrm>
            <a:off x="10234043" y="2242672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7" name="object 337"/>
          <p:cNvSpPr txBox="1"/>
          <p:nvPr/>
        </p:nvSpPr>
        <p:spPr>
          <a:xfrm>
            <a:off x="9869988" y="1933723"/>
            <a:ext cx="179692" cy="147730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863" spc="-17" dirty="0">
                <a:solidFill>
                  <a:srgbClr val="373435"/>
                </a:solidFill>
                <a:latin typeface="Tahoma"/>
                <a:cs typeface="Tahoma"/>
              </a:rPr>
              <a:t>14”</a:t>
            </a:r>
            <a:endParaRPr sz="863">
              <a:latin typeface="Tahoma"/>
              <a:cs typeface="Tahoma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9521467" y="1818552"/>
            <a:ext cx="0" cy="603175"/>
          </a:xfrm>
          <a:custGeom>
            <a:avLst/>
            <a:gdLst/>
            <a:ahLst/>
            <a:cxnLst/>
            <a:rect l="l" t="t" r="r" b="b"/>
            <a:pathLst>
              <a:path h="699135">
                <a:moveTo>
                  <a:pt x="0" y="0"/>
                </a:moveTo>
                <a:lnTo>
                  <a:pt x="0" y="698754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9" name="object 339"/>
          <p:cNvSpPr/>
          <p:nvPr/>
        </p:nvSpPr>
        <p:spPr>
          <a:xfrm>
            <a:off x="10397252" y="1818552"/>
            <a:ext cx="0" cy="603175"/>
          </a:xfrm>
          <a:custGeom>
            <a:avLst/>
            <a:gdLst/>
            <a:ahLst/>
            <a:cxnLst/>
            <a:rect l="l" t="t" r="r" b="b"/>
            <a:pathLst>
              <a:path h="699135">
                <a:moveTo>
                  <a:pt x="0" y="0"/>
                </a:moveTo>
                <a:lnTo>
                  <a:pt x="0" y="698754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0" name="object 340"/>
          <p:cNvSpPr/>
          <p:nvPr/>
        </p:nvSpPr>
        <p:spPr>
          <a:xfrm>
            <a:off x="9521385" y="2493444"/>
            <a:ext cx="0" cy="1551492"/>
          </a:xfrm>
          <a:custGeom>
            <a:avLst/>
            <a:gdLst/>
            <a:ahLst/>
            <a:cxnLst/>
            <a:rect l="l" t="t" r="r" b="b"/>
            <a:pathLst>
              <a:path h="1798320">
                <a:moveTo>
                  <a:pt x="0" y="0"/>
                </a:moveTo>
                <a:lnTo>
                  <a:pt x="0" y="1797972"/>
                </a:lnTo>
              </a:path>
            </a:pathLst>
          </a:custGeom>
          <a:ln w="4812">
            <a:solidFill>
              <a:srgbClr val="373435"/>
            </a:solidFill>
            <a:prstDash val="lgDash"/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1" name="object 341"/>
          <p:cNvSpPr/>
          <p:nvPr/>
        </p:nvSpPr>
        <p:spPr>
          <a:xfrm>
            <a:off x="10397166" y="2493444"/>
            <a:ext cx="0" cy="1551492"/>
          </a:xfrm>
          <a:custGeom>
            <a:avLst/>
            <a:gdLst/>
            <a:ahLst/>
            <a:cxnLst/>
            <a:rect l="l" t="t" r="r" b="b"/>
            <a:pathLst>
              <a:path h="1798320">
                <a:moveTo>
                  <a:pt x="0" y="0"/>
                </a:moveTo>
                <a:lnTo>
                  <a:pt x="0" y="1797972"/>
                </a:lnTo>
              </a:path>
            </a:pathLst>
          </a:custGeom>
          <a:ln w="4812">
            <a:solidFill>
              <a:srgbClr val="373435"/>
            </a:solidFill>
            <a:prstDash val="lgDash"/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2" name="object 342"/>
          <p:cNvSpPr/>
          <p:nvPr/>
        </p:nvSpPr>
        <p:spPr>
          <a:xfrm>
            <a:off x="9454262" y="1901086"/>
            <a:ext cx="1010223" cy="0"/>
          </a:xfrm>
          <a:custGeom>
            <a:avLst/>
            <a:gdLst/>
            <a:ahLst/>
            <a:cxnLst/>
            <a:rect l="l" t="t" r="r" b="b"/>
            <a:pathLst>
              <a:path w="1170940">
                <a:moveTo>
                  <a:pt x="0" y="0"/>
                </a:moveTo>
                <a:lnTo>
                  <a:pt x="1170914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3" name="object 343"/>
          <p:cNvSpPr/>
          <p:nvPr/>
        </p:nvSpPr>
        <p:spPr>
          <a:xfrm>
            <a:off x="9504227" y="1883844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4" name="object 344"/>
          <p:cNvSpPr/>
          <p:nvPr/>
        </p:nvSpPr>
        <p:spPr>
          <a:xfrm>
            <a:off x="9504227" y="1883844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5" name="object 345"/>
          <p:cNvSpPr/>
          <p:nvPr/>
        </p:nvSpPr>
        <p:spPr>
          <a:xfrm>
            <a:off x="10380011" y="1883844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6" name="object 346"/>
          <p:cNvSpPr/>
          <p:nvPr/>
        </p:nvSpPr>
        <p:spPr>
          <a:xfrm>
            <a:off x="10380011" y="1883844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7" name="object 347"/>
          <p:cNvSpPr txBox="1"/>
          <p:nvPr/>
        </p:nvSpPr>
        <p:spPr>
          <a:xfrm>
            <a:off x="9869988" y="1754304"/>
            <a:ext cx="179692" cy="147730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863" spc="-17" dirty="0">
                <a:solidFill>
                  <a:srgbClr val="373435"/>
                </a:solidFill>
                <a:latin typeface="Tahoma"/>
                <a:cs typeface="Tahoma"/>
              </a:rPr>
              <a:t>18”</a:t>
            </a:r>
            <a:endParaRPr sz="863">
              <a:latin typeface="Tahoma"/>
              <a:cs typeface="Tahoma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9618778" y="2089047"/>
            <a:ext cx="725344" cy="165985"/>
          </a:xfrm>
          <a:prstGeom prst="rect">
            <a:avLst/>
          </a:prstGeom>
          <a:ln w="6350">
            <a:solidFill>
              <a:srgbClr val="373435"/>
            </a:solidFill>
          </a:ln>
        </p:spPr>
        <p:txBody>
          <a:bodyPr vert="horz" wrap="square" lIns="0" tIns="32871" rIns="0" bIns="0" rtlCol="0">
            <a:spAutoFit/>
          </a:bodyPr>
          <a:lstStyle/>
          <a:p>
            <a:pPr marL="548">
              <a:spcBef>
                <a:spcPts val="259"/>
              </a:spcBef>
              <a:tabLst>
                <a:tab pos="261855" algn="l"/>
                <a:tab pos="613004" algn="l"/>
              </a:tabLst>
            </a:pPr>
            <a:r>
              <a:rPr sz="863" spc="-13" dirty="0">
                <a:solidFill>
                  <a:srgbClr val="373435"/>
                </a:solidFill>
                <a:latin typeface="Tahoma"/>
                <a:cs typeface="Tahoma"/>
              </a:rPr>
              <a:t>1”	</a:t>
            </a:r>
            <a:r>
              <a:rPr sz="863" spc="-17" dirty="0">
                <a:solidFill>
                  <a:srgbClr val="373435"/>
                </a:solidFill>
                <a:latin typeface="Tahoma"/>
                <a:cs typeface="Tahoma"/>
              </a:rPr>
              <a:t>12”	</a:t>
            </a:r>
            <a:r>
              <a:rPr sz="863" spc="-13" dirty="0">
                <a:solidFill>
                  <a:srgbClr val="373435"/>
                </a:solidFill>
                <a:latin typeface="Tahoma"/>
                <a:cs typeface="Tahoma"/>
              </a:rPr>
              <a:t>1”</a:t>
            </a:r>
            <a:endParaRPr sz="863">
              <a:latin typeface="Tahoma"/>
              <a:cs typeface="Tahoma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6941150" y="2099402"/>
            <a:ext cx="122717" cy="147730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863" spc="-13" dirty="0">
                <a:solidFill>
                  <a:srgbClr val="373435"/>
                </a:solidFill>
                <a:latin typeface="Tahoma"/>
                <a:cs typeface="Tahoma"/>
              </a:rPr>
              <a:t>1”</a:t>
            </a:r>
            <a:endParaRPr sz="863">
              <a:latin typeface="Tahoma"/>
              <a:cs typeface="Tahoma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1167706" y="2099402"/>
            <a:ext cx="122717" cy="147730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863" spc="-13" dirty="0">
                <a:solidFill>
                  <a:srgbClr val="373435"/>
                </a:solidFill>
                <a:latin typeface="Tahoma"/>
                <a:cs typeface="Tahoma"/>
              </a:rPr>
              <a:t>1”</a:t>
            </a:r>
            <a:endParaRPr sz="863">
              <a:latin typeface="Tahoma"/>
              <a:cs typeface="Tahoma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9432568" y="5903405"/>
            <a:ext cx="1277022" cy="319311"/>
          </a:xfrm>
          <a:prstGeom prst="rect">
            <a:avLst/>
          </a:prstGeom>
        </p:spPr>
        <p:txBody>
          <a:bodyPr vert="horz" wrap="square" lIns="0" tIns="33965" rIns="0" bIns="0" rtlCol="0">
            <a:spAutoFit/>
          </a:bodyPr>
          <a:lstStyle/>
          <a:p>
            <a:pPr marL="10956">
              <a:spcBef>
                <a:spcPts val="267"/>
              </a:spcBef>
            </a:pPr>
            <a:r>
              <a:rPr sz="906" b="1" spc="17" dirty="0">
                <a:solidFill>
                  <a:srgbClr val="373435"/>
                </a:solidFill>
                <a:latin typeface="Calibri"/>
                <a:cs typeface="Calibri"/>
              </a:rPr>
              <a:t>Sign </a:t>
            </a:r>
            <a:r>
              <a:rPr sz="906" b="1" dirty="0">
                <a:solidFill>
                  <a:srgbClr val="373435"/>
                </a:solidFill>
                <a:latin typeface="Calibri"/>
                <a:cs typeface="Calibri"/>
              </a:rPr>
              <a:t>908b.rs </a:t>
            </a:r>
            <a:r>
              <a:rPr sz="906" spc="-39" dirty="0">
                <a:solidFill>
                  <a:srgbClr val="373435"/>
                </a:solidFill>
                <a:latin typeface="Tahoma"/>
                <a:cs typeface="Tahoma"/>
              </a:rPr>
              <a:t>Side </a:t>
            </a:r>
            <a:r>
              <a:rPr sz="906" spc="-52" dirty="0">
                <a:solidFill>
                  <a:srgbClr val="373435"/>
                </a:solidFill>
                <a:latin typeface="Tahoma"/>
                <a:cs typeface="Tahoma"/>
              </a:rPr>
              <a:t>Elevation</a:t>
            </a:r>
            <a:endParaRPr sz="906">
              <a:latin typeface="Tahoma"/>
              <a:cs typeface="Tahoma"/>
            </a:endParaRPr>
          </a:p>
          <a:p>
            <a:pPr marL="10956">
              <a:spcBef>
                <a:spcPts val="142"/>
              </a:spcBef>
            </a:pPr>
            <a:r>
              <a:rPr sz="863" b="1" spc="9" dirty="0">
                <a:solidFill>
                  <a:srgbClr val="373435"/>
                </a:solidFill>
                <a:latin typeface="Calibri"/>
                <a:cs typeface="Calibri"/>
              </a:rPr>
              <a:t>Scale: </a:t>
            </a:r>
            <a:r>
              <a:rPr sz="863" spc="-47" dirty="0">
                <a:solidFill>
                  <a:srgbClr val="373435"/>
                </a:solidFill>
                <a:latin typeface="Tahoma"/>
                <a:cs typeface="Tahoma"/>
              </a:rPr>
              <a:t>3/4” </a:t>
            </a:r>
            <a:r>
              <a:rPr sz="863" spc="86" dirty="0">
                <a:solidFill>
                  <a:srgbClr val="373435"/>
                </a:solidFill>
                <a:latin typeface="Tahoma"/>
                <a:cs typeface="Tahoma"/>
              </a:rPr>
              <a:t>=</a:t>
            </a:r>
            <a:r>
              <a:rPr sz="863" spc="-69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63" spc="-9" dirty="0">
                <a:solidFill>
                  <a:srgbClr val="373435"/>
                </a:solidFill>
                <a:latin typeface="Tahoma"/>
                <a:cs typeface="Tahoma"/>
              </a:rPr>
              <a:t>1’</a:t>
            </a:r>
            <a:endParaRPr sz="863">
              <a:latin typeface="Tahoma"/>
              <a:cs typeface="Tahoma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693891" y="2472345"/>
            <a:ext cx="0" cy="3203239"/>
          </a:xfrm>
          <a:custGeom>
            <a:avLst/>
            <a:gdLst/>
            <a:ahLst/>
            <a:cxnLst/>
            <a:rect l="l" t="t" r="r" b="b"/>
            <a:pathLst>
              <a:path h="3712845">
                <a:moveTo>
                  <a:pt x="0" y="0"/>
                </a:moveTo>
                <a:lnTo>
                  <a:pt x="0" y="3712514"/>
                </a:lnTo>
              </a:path>
            </a:pathLst>
          </a:custGeom>
          <a:ln w="6349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3" name="object 353"/>
          <p:cNvSpPr/>
          <p:nvPr/>
        </p:nvSpPr>
        <p:spPr>
          <a:xfrm>
            <a:off x="676645" y="251682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19989" y="0"/>
                </a:moveTo>
                <a:lnTo>
                  <a:pt x="12210" y="1571"/>
                </a:lnTo>
                <a:lnTo>
                  <a:pt x="5856" y="5856"/>
                </a:lnTo>
                <a:lnTo>
                  <a:pt x="1571" y="12210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10"/>
                </a:lnTo>
                <a:lnTo>
                  <a:pt x="34123" y="5856"/>
                </a:lnTo>
                <a:lnTo>
                  <a:pt x="27769" y="1571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4" name="object 354"/>
          <p:cNvSpPr/>
          <p:nvPr/>
        </p:nvSpPr>
        <p:spPr>
          <a:xfrm>
            <a:off x="676645" y="2516826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19989" y="0"/>
                </a:moveTo>
                <a:lnTo>
                  <a:pt x="27769" y="1571"/>
                </a:lnTo>
                <a:lnTo>
                  <a:pt x="34123" y="5856"/>
                </a:lnTo>
                <a:lnTo>
                  <a:pt x="38408" y="12210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10"/>
                </a:lnTo>
                <a:lnTo>
                  <a:pt x="5856" y="5856"/>
                </a:lnTo>
                <a:lnTo>
                  <a:pt x="12210" y="1571"/>
                </a:lnTo>
                <a:lnTo>
                  <a:pt x="19989" y="0"/>
                </a:lnTo>
                <a:close/>
              </a:path>
            </a:pathLst>
          </a:custGeom>
          <a:ln w="6349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5" name="object 355"/>
          <p:cNvSpPr/>
          <p:nvPr/>
        </p:nvSpPr>
        <p:spPr>
          <a:xfrm>
            <a:off x="633966" y="5659612"/>
            <a:ext cx="465119" cy="0"/>
          </a:xfrm>
          <a:custGeom>
            <a:avLst/>
            <a:gdLst/>
            <a:ahLst/>
            <a:cxnLst/>
            <a:rect l="l" t="t" r="r" b="b"/>
            <a:pathLst>
              <a:path w="539115">
                <a:moveTo>
                  <a:pt x="0" y="0"/>
                </a:moveTo>
                <a:lnTo>
                  <a:pt x="538530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6" name="object 356"/>
          <p:cNvSpPr/>
          <p:nvPr/>
        </p:nvSpPr>
        <p:spPr>
          <a:xfrm>
            <a:off x="878350" y="5639310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9989" y="0"/>
                </a:moveTo>
                <a:lnTo>
                  <a:pt x="12210" y="1569"/>
                </a:lnTo>
                <a:lnTo>
                  <a:pt x="5856" y="5851"/>
                </a:lnTo>
                <a:lnTo>
                  <a:pt x="1571" y="12205"/>
                </a:lnTo>
                <a:lnTo>
                  <a:pt x="0" y="19989"/>
                </a:lnTo>
                <a:lnTo>
                  <a:pt x="1571" y="27769"/>
                </a:lnTo>
                <a:lnTo>
                  <a:pt x="5856" y="34123"/>
                </a:lnTo>
                <a:lnTo>
                  <a:pt x="12210" y="38408"/>
                </a:lnTo>
                <a:lnTo>
                  <a:pt x="19989" y="39979"/>
                </a:lnTo>
                <a:lnTo>
                  <a:pt x="27769" y="38408"/>
                </a:lnTo>
                <a:lnTo>
                  <a:pt x="34123" y="34123"/>
                </a:lnTo>
                <a:lnTo>
                  <a:pt x="38408" y="27769"/>
                </a:lnTo>
                <a:lnTo>
                  <a:pt x="39979" y="19989"/>
                </a:lnTo>
                <a:lnTo>
                  <a:pt x="38408" y="12205"/>
                </a:lnTo>
                <a:lnTo>
                  <a:pt x="34123" y="5851"/>
                </a:lnTo>
                <a:lnTo>
                  <a:pt x="27769" y="1569"/>
                </a:lnTo>
                <a:lnTo>
                  <a:pt x="1998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7" name="object 357"/>
          <p:cNvSpPr/>
          <p:nvPr/>
        </p:nvSpPr>
        <p:spPr>
          <a:xfrm>
            <a:off x="878350" y="5639310"/>
            <a:ext cx="34514" cy="34514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19989" y="0"/>
                </a:moveTo>
                <a:lnTo>
                  <a:pt x="27769" y="1569"/>
                </a:lnTo>
                <a:lnTo>
                  <a:pt x="34123" y="5851"/>
                </a:lnTo>
                <a:lnTo>
                  <a:pt x="38408" y="12205"/>
                </a:lnTo>
                <a:lnTo>
                  <a:pt x="39979" y="19989"/>
                </a:lnTo>
                <a:lnTo>
                  <a:pt x="38408" y="27769"/>
                </a:lnTo>
                <a:lnTo>
                  <a:pt x="34123" y="34123"/>
                </a:lnTo>
                <a:lnTo>
                  <a:pt x="27769" y="38408"/>
                </a:lnTo>
                <a:lnTo>
                  <a:pt x="19989" y="39979"/>
                </a:lnTo>
                <a:lnTo>
                  <a:pt x="12210" y="38408"/>
                </a:lnTo>
                <a:lnTo>
                  <a:pt x="5856" y="34123"/>
                </a:lnTo>
                <a:lnTo>
                  <a:pt x="1571" y="27769"/>
                </a:lnTo>
                <a:lnTo>
                  <a:pt x="0" y="19989"/>
                </a:lnTo>
                <a:lnTo>
                  <a:pt x="1571" y="12205"/>
                </a:lnTo>
                <a:lnTo>
                  <a:pt x="5856" y="5851"/>
                </a:lnTo>
                <a:lnTo>
                  <a:pt x="12210" y="1569"/>
                </a:lnTo>
                <a:lnTo>
                  <a:pt x="19989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8" name="object 358"/>
          <p:cNvSpPr txBox="1"/>
          <p:nvPr/>
        </p:nvSpPr>
        <p:spPr>
          <a:xfrm>
            <a:off x="523200" y="3825060"/>
            <a:ext cx="475323" cy="251460"/>
          </a:xfrm>
          <a:prstGeom prst="rect">
            <a:avLst/>
          </a:prstGeom>
        </p:spPr>
        <p:txBody>
          <a:bodyPr vert="vert270" wrap="square" lIns="0" tIns="10409" rIns="0" bIns="0" rtlCol="0">
            <a:spAutoFit/>
          </a:bodyPr>
          <a:lstStyle/>
          <a:p>
            <a:pPr marL="10956">
              <a:spcBef>
                <a:spcPts val="82"/>
              </a:spcBef>
            </a:pPr>
            <a:r>
              <a:rPr sz="863" spc="-17" dirty="0">
                <a:solidFill>
                  <a:srgbClr val="373435"/>
                </a:solidFill>
                <a:latin typeface="Tahoma"/>
                <a:cs typeface="Tahoma"/>
              </a:rPr>
              <a:t>64”</a:t>
            </a:r>
            <a:endParaRPr sz="863">
              <a:latin typeface="Tahoma"/>
              <a:cs typeface="Tahoma"/>
            </a:endParaRPr>
          </a:p>
          <a:p>
            <a:pPr marL="82720">
              <a:spcBef>
                <a:spcPts val="591"/>
              </a:spcBef>
            </a:pPr>
            <a:r>
              <a:rPr sz="863" dirty="0">
                <a:solidFill>
                  <a:srgbClr val="373435"/>
                </a:solidFill>
                <a:latin typeface="Tahoma"/>
                <a:cs typeface="Tahoma"/>
              </a:rPr>
              <a:t>10”</a:t>
            </a:r>
            <a:endParaRPr sz="863">
              <a:latin typeface="Tahoma"/>
              <a:cs typeface="Tahoma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2619298" y="6632741"/>
            <a:ext cx="3683113" cy="20325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0" name="object 360"/>
          <p:cNvSpPr/>
          <p:nvPr/>
        </p:nvSpPr>
        <p:spPr>
          <a:xfrm>
            <a:off x="2592683" y="6606131"/>
            <a:ext cx="3736838" cy="2086187"/>
          </a:xfrm>
          <a:custGeom>
            <a:avLst/>
            <a:gdLst/>
            <a:ahLst/>
            <a:cxnLst/>
            <a:rect l="l" t="t" r="r" b="b"/>
            <a:pathLst>
              <a:path w="4331334" h="2418079">
                <a:moveTo>
                  <a:pt x="0" y="0"/>
                </a:moveTo>
                <a:lnTo>
                  <a:pt x="4330763" y="0"/>
                </a:lnTo>
                <a:lnTo>
                  <a:pt x="4330763" y="2417660"/>
                </a:lnTo>
                <a:lnTo>
                  <a:pt x="0" y="241766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1" name="object 361"/>
          <p:cNvSpPr txBox="1"/>
          <p:nvPr/>
        </p:nvSpPr>
        <p:spPr>
          <a:xfrm>
            <a:off x="2558811" y="8741332"/>
            <a:ext cx="1361938" cy="338251"/>
          </a:xfrm>
          <a:prstGeom prst="rect">
            <a:avLst/>
          </a:prstGeom>
        </p:spPr>
        <p:txBody>
          <a:bodyPr vert="horz" wrap="square" lIns="0" tIns="33418" rIns="0" bIns="0" rtlCol="0">
            <a:spAutoFit/>
          </a:bodyPr>
          <a:lstStyle/>
          <a:p>
            <a:pPr marL="10956">
              <a:spcBef>
                <a:spcPts val="263"/>
              </a:spcBef>
            </a:pPr>
            <a:r>
              <a:rPr sz="949" b="1" spc="13" dirty="0">
                <a:solidFill>
                  <a:srgbClr val="373435"/>
                </a:solidFill>
                <a:latin typeface="Calibri"/>
                <a:cs typeface="Calibri"/>
              </a:rPr>
              <a:t>Sign </a:t>
            </a:r>
            <a:r>
              <a:rPr sz="949" b="1" spc="-4" dirty="0">
                <a:solidFill>
                  <a:srgbClr val="373435"/>
                </a:solidFill>
                <a:latin typeface="Calibri"/>
                <a:cs typeface="Calibri"/>
              </a:rPr>
              <a:t>908b.rs </a:t>
            </a:r>
            <a:r>
              <a:rPr sz="949" spc="-65" dirty="0">
                <a:solidFill>
                  <a:srgbClr val="373435"/>
                </a:solidFill>
                <a:latin typeface="Tahoma"/>
                <a:cs typeface="Tahoma"/>
              </a:rPr>
              <a:t>Night</a:t>
            </a:r>
            <a:r>
              <a:rPr sz="949" spc="-13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949" spc="-60" dirty="0">
                <a:solidFill>
                  <a:srgbClr val="373435"/>
                </a:solidFill>
                <a:latin typeface="Tahoma"/>
                <a:cs typeface="Tahoma"/>
              </a:rPr>
              <a:t>Elevation</a:t>
            </a:r>
            <a:endParaRPr sz="949">
              <a:latin typeface="Tahoma"/>
              <a:cs typeface="Tahoma"/>
            </a:endParaRPr>
          </a:p>
          <a:p>
            <a:pPr marL="10956">
              <a:spcBef>
                <a:spcPts val="176"/>
              </a:spcBef>
            </a:pPr>
            <a:r>
              <a:rPr sz="863" b="1" spc="22" dirty="0">
                <a:solidFill>
                  <a:srgbClr val="373435"/>
                </a:solidFill>
                <a:latin typeface="Calibri"/>
                <a:cs typeface="Calibri"/>
              </a:rPr>
              <a:t>Scale: </a:t>
            </a:r>
            <a:r>
              <a:rPr sz="863" spc="-47" dirty="0">
                <a:solidFill>
                  <a:srgbClr val="373435"/>
                </a:solidFill>
                <a:latin typeface="Tahoma"/>
                <a:cs typeface="Tahoma"/>
              </a:rPr>
              <a:t>NTS</a:t>
            </a:r>
            <a:endParaRPr sz="863">
              <a:latin typeface="Tahoma"/>
              <a:cs typeface="Tahoma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1237686" y="5903405"/>
            <a:ext cx="1307154" cy="529497"/>
          </a:xfrm>
          <a:prstGeom prst="rect">
            <a:avLst/>
          </a:prstGeom>
        </p:spPr>
        <p:txBody>
          <a:bodyPr vert="horz" wrap="square" lIns="0" tIns="33965" rIns="0" bIns="0" rtlCol="0">
            <a:spAutoFit/>
          </a:bodyPr>
          <a:lstStyle/>
          <a:p>
            <a:pPr marL="10956">
              <a:spcBef>
                <a:spcPts val="267"/>
              </a:spcBef>
            </a:pPr>
            <a:r>
              <a:rPr sz="906" b="1" spc="17" dirty="0">
                <a:solidFill>
                  <a:srgbClr val="373435"/>
                </a:solidFill>
                <a:latin typeface="Calibri"/>
                <a:cs typeface="Calibri"/>
              </a:rPr>
              <a:t>Sign </a:t>
            </a:r>
            <a:r>
              <a:rPr sz="906" b="1" dirty="0">
                <a:solidFill>
                  <a:srgbClr val="373435"/>
                </a:solidFill>
                <a:latin typeface="Calibri"/>
                <a:cs typeface="Calibri"/>
              </a:rPr>
              <a:t>908b.rs </a:t>
            </a:r>
            <a:r>
              <a:rPr sz="906" spc="-65" dirty="0">
                <a:solidFill>
                  <a:srgbClr val="373435"/>
                </a:solidFill>
                <a:latin typeface="Tahoma"/>
                <a:cs typeface="Tahoma"/>
              </a:rPr>
              <a:t>Front</a:t>
            </a:r>
            <a:r>
              <a:rPr sz="906" spc="-43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906" spc="-52" dirty="0">
                <a:solidFill>
                  <a:srgbClr val="373435"/>
                </a:solidFill>
                <a:latin typeface="Tahoma"/>
                <a:cs typeface="Tahoma"/>
              </a:rPr>
              <a:t>Elevation</a:t>
            </a:r>
            <a:endParaRPr sz="906">
              <a:latin typeface="Tahoma"/>
              <a:cs typeface="Tahoma"/>
            </a:endParaRPr>
          </a:p>
          <a:p>
            <a:pPr marL="10956">
              <a:spcBef>
                <a:spcPts val="142"/>
              </a:spcBef>
            </a:pPr>
            <a:r>
              <a:rPr sz="863" b="1" spc="9" dirty="0">
                <a:solidFill>
                  <a:srgbClr val="373435"/>
                </a:solidFill>
                <a:latin typeface="Calibri"/>
                <a:cs typeface="Calibri"/>
              </a:rPr>
              <a:t>Scale: </a:t>
            </a:r>
            <a:r>
              <a:rPr sz="863" spc="-47" dirty="0">
                <a:solidFill>
                  <a:srgbClr val="373435"/>
                </a:solidFill>
                <a:latin typeface="Tahoma"/>
                <a:cs typeface="Tahoma"/>
              </a:rPr>
              <a:t>3/4” </a:t>
            </a:r>
            <a:r>
              <a:rPr sz="863" spc="86" dirty="0">
                <a:solidFill>
                  <a:srgbClr val="373435"/>
                </a:solidFill>
                <a:latin typeface="Tahoma"/>
                <a:cs typeface="Tahoma"/>
              </a:rPr>
              <a:t>=</a:t>
            </a:r>
            <a:r>
              <a:rPr sz="863" spc="-69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863" spc="-9" dirty="0">
                <a:solidFill>
                  <a:srgbClr val="373435"/>
                </a:solidFill>
                <a:latin typeface="Tahoma"/>
                <a:cs typeface="Tahoma"/>
              </a:rPr>
              <a:t>1’</a:t>
            </a:r>
            <a:endParaRPr sz="863">
              <a:latin typeface="Tahoma"/>
              <a:cs typeface="Tahoma"/>
            </a:endParaRPr>
          </a:p>
          <a:p>
            <a:pPr marL="15339">
              <a:spcBef>
                <a:spcPts val="548"/>
              </a:spcBef>
            </a:pPr>
            <a:r>
              <a:rPr sz="949" b="1" spc="-43" dirty="0">
                <a:solidFill>
                  <a:srgbClr val="373435"/>
                </a:solidFill>
                <a:latin typeface="Calibri"/>
                <a:cs typeface="Calibri"/>
              </a:rPr>
              <a:t>Total: </a:t>
            </a:r>
            <a:r>
              <a:rPr sz="949" spc="-47" dirty="0">
                <a:solidFill>
                  <a:srgbClr val="373435"/>
                </a:solidFill>
                <a:latin typeface="Tahoma"/>
                <a:cs typeface="Tahoma"/>
              </a:rPr>
              <a:t>20 </a:t>
            </a:r>
            <a:r>
              <a:rPr sz="949" spc="-52" dirty="0">
                <a:solidFill>
                  <a:srgbClr val="373435"/>
                </a:solidFill>
                <a:latin typeface="Tahoma"/>
                <a:cs typeface="Tahoma"/>
              </a:rPr>
              <a:t>Sq.</a:t>
            </a:r>
            <a:r>
              <a:rPr sz="949" spc="-203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949" spc="-78" dirty="0">
                <a:solidFill>
                  <a:srgbClr val="373435"/>
                </a:solidFill>
                <a:latin typeface="Tahoma"/>
                <a:cs typeface="Tahoma"/>
              </a:rPr>
              <a:t>Ft.</a:t>
            </a:r>
            <a:endParaRPr sz="949">
              <a:latin typeface="Tahoma"/>
              <a:cs typeface="Tahoma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1354202" y="1063313"/>
            <a:ext cx="1789256" cy="213111"/>
          </a:xfrm>
          <a:custGeom>
            <a:avLst/>
            <a:gdLst/>
            <a:ahLst/>
            <a:cxnLst/>
            <a:rect l="l" t="t" r="r" b="b"/>
            <a:pathLst>
              <a:path w="2073909" h="247015">
                <a:moveTo>
                  <a:pt x="2073452" y="246964"/>
                </a:moveTo>
                <a:lnTo>
                  <a:pt x="0" y="246964"/>
                </a:lnTo>
                <a:lnTo>
                  <a:pt x="0" y="0"/>
                </a:lnTo>
                <a:lnTo>
                  <a:pt x="2073452" y="0"/>
                </a:lnTo>
                <a:lnTo>
                  <a:pt x="2073452" y="246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4" name="object 364"/>
          <p:cNvSpPr/>
          <p:nvPr/>
        </p:nvSpPr>
        <p:spPr>
          <a:xfrm>
            <a:off x="11420416" y="1131675"/>
            <a:ext cx="1278447" cy="8825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5" name="object 365"/>
          <p:cNvSpPr/>
          <p:nvPr/>
        </p:nvSpPr>
        <p:spPr>
          <a:xfrm>
            <a:off x="12709787" y="1824028"/>
            <a:ext cx="431153" cy="0"/>
          </a:xfrm>
          <a:custGeom>
            <a:avLst/>
            <a:gdLst/>
            <a:ahLst/>
            <a:cxnLst/>
            <a:rect l="l" t="t" r="r" b="b"/>
            <a:pathLst>
              <a:path w="499744">
                <a:moveTo>
                  <a:pt x="0" y="0"/>
                </a:moveTo>
                <a:lnTo>
                  <a:pt x="499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6" name="object 366"/>
          <p:cNvSpPr/>
          <p:nvPr/>
        </p:nvSpPr>
        <p:spPr>
          <a:xfrm>
            <a:off x="11354208" y="2100253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7" name="object 367"/>
          <p:cNvSpPr/>
          <p:nvPr/>
        </p:nvSpPr>
        <p:spPr>
          <a:xfrm>
            <a:off x="11354208" y="2920315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8" name="object 368"/>
          <p:cNvSpPr/>
          <p:nvPr/>
        </p:nvSpPr>
        <p:spPr>
          <a:xfrm>
            <a:off x="11354208" y="1273832"/>
            <a:ext cx="0" cy="7831418"/>
          </a:xfrm>
          <a:custGeom>
            <a:avLst/>
            <a:gdLst/>
            <a:ahLst/>
            <a:cxnLst/>
            <a:rect l="l" t="t" r="r" b="b"/>
            <a:pathLst>
              <a:path h="9077325">
                <a:moveTo>
                  <a:pt x="0" y="0"/>
                </a:moveTo>
                <a:lnTo>
                  <a:pt x="0" y="9077147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9" name="object 369"/>
          <p:cNvSpPr/>
          <p:nvPr/>
        </p:nvSpPr>
        <p:spPr>
          <a:xfrm>
            <a:off x="13143066" y="1273830"/>
            <a:ext cx="0" cy="7831418"/>
          </a:xfrm>
          <a:custGeom>
            <a:avLst/>
            <a:gdLst/>
            <a:ahLst/>
            <a:cxnLst/>
            <a:rect l="l" t="t" r="r" b="b"/>
            <a:pathLst>
              <a:path h="9077325">
                <a:moveTo>
                  <a:pt x="0" y="0"/>
                </a:moveTo>
                <a:lnTo>
                  <a:pt x="0" y="9077147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0" name="object 370"/>
          <p:cNvSpPr/>
          <p:nvPr/>
        </p:nvSpPr>
        <p:spPr>
          <a:xfrm>
            <a:off x="11354208" y="8798651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1" name="object 371"/>
          <p:cNvSpPr/>
          <p:nvPr/>
        </p:nvSpPr>
        <p:spPr>
          <a:xfrm>
            <a:off x="11354208" y="8492438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2" name="object 372"/>
          <p:cNvSpPr/>
          <p:nvPr/>
        </p:nvSpPr>
        <p:spPr>
          <a:xfrm>
            <a:off x="11354208" y="8077275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3" name="object 373"/>
          <p:cNvSpPr/>
          <p:nvPr/>
        </p:nvSpPr>
        <p:spPr>
          <a:xfrm>
            <a:off x="11403236" y="8113523"/>
            <a:ext cx="334732" cy="61358"/>
          </a:xfrm>
          <a:custGeom>
            <a:avLst/>
            <a:gdLst/>
            <a:ahLst/>
            <a:cxnLst/>
            <a:rect l="l" t="t" r="r" b="b"/>
            <a:pathLst>
              <a:path w="387984" h="71120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60" y="50596"/>
                </a:lnTo>
                <a:lnTo>
                  <a:pt x="10363" y="50596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387984" h="71120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596"/>
                </a:lnTo>
                <a:lnTo>
                  <a:pt x="30660" y="50596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387984" h="71120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387984" h="71120">
                <a:moveTo>
                  <a:pt x="60058" y="15659"/>
                </a:moveTo>
                <a:lnTo>
                  <a:pt x="53530" y="16662"/>
                </a:lnTo>
                <a:lnTo>
                  <a:pt x="45389" y="54749"/>
                </a:lnTo>
                <a:lnTo>
                  <a:pt x="51765" y="54749"/>
                </a:lnTo>
                <a:lnTo>
                  <a:pt x="60058" y="15659"/>
                </a:lnTo>
                <a:close/>
              </a:path>
              <a:path w="387984" h="71120">
                <a:moveTo>
                  <a:pt x="61899" y="0"/>
                </a:moveTo>
                <a:lnTo>
                  <a:pt x="56680" y="0"/>
                </a:lnTo>
                <a:lnTo>
                  <a:pt x="54683" y="2070"/>
                </a:lnTo>
                <a:lnTo>
                  <a:pt x="54610" y="7289"/>
                </a:lnTo>
                <a:lnTo>
                  <a:pt x="56680" y="9359"/>
                </a:lnTo>
                <a:lnTo>
                  <a:pt x="61899" y="9359"/>
                </a:lnTo>
                <a:lnTo>
                  <a:pt x="63982" y="7289"/>
                </a:lnTo>
                <a:lnTo>
                  <a:pt x="63982" y="2070"/>
                </a:lnTo>
                <a:lnTo>
                  <a:pt x="61899" y="0"/>
                </a:lnTo>
                <a:close/>
              </a:path>
              <a:path w="387984" h="71120">
                <a:moveTo>
                  <a:pt x="65430" y="62128"/>
                </a:moveTo>
                <a:lnTo>
                  <a:pt x="63207" y="66967"/>
                </a:lnTo>
                <a:lnTo>
                  <a:pt x="68046" y="69418"/>
                </a:lnTo>
                <a:lnTo>
                  <a:pt x="72034" y="70421"/>
                </a:lnTo>
                <a:lnTo>
                  <a:pt x="87858" y="70421"/>
                </a:lnTo>
                <a:lnTo>
                  <a:pt x="93687" y="66268"/>
                </a:lnTo>
                <a:lnTo>
                  <a:pt x="93912" y="65354"/>
                </a:lnTo>
                <a:lnTo>
                  <a:pt x="72732" y="65354"/>
                </a:lnTo>
                <a:lnTo>
                  <a:pt x="69430" y="64427"/>
                </a:lnTo>
                <a:lnTo>
                  <a:pt x="65430" y="62128"/>
                </a:lnTo>
                <a:close/>
              </a:path>
              <a:path w="387984" h="71120">
                <a:moveTo>
                  <a:pt x="97664" y="48831"/>
                </a:moveTo>
                <a:lnTo>
                  <a:pt x="91935" y="48831"/>
                </a:lnTo>
                <a:lnTo>
                  <a:pt x="90322" y="55829"/>
                </a:lnTo>
                <a:lnTo>
                  <a:pt x="88544" y="63347"/>
                </a:lnTo>
                <a:lnTo>
                  <a:pt x="84861" y="65354"/>
                </a:lnTo>
                <a:lnTo>
                  <a:pt x="93912" y="65354"/>
                </a:lnTo>
                <a:lnTo>
                  <a:pt x="96456" y="54978"/>
                </a:lnTo>
                <a:lnTo>
                  <a:pt x="97002" y="52832"/>
                </a:lnTo>
                <a:lnTo>
                  <a:pt x="97664" y="48831"/>
                </a:lnTo>
                <a:close/>
              </a:path>
              <a:path w="387984" h="71120">
                <a:moveTo>
                  <a:pt x="97459" y="15354"/>
                </a:moveTo>
                <a:lnTo>
                  <a:pt x="85940" y="15354"/>
                </a:lnTo>
                <a:lnTo>
                  <a:pt x="81178" y="17272"/>
                </a:lnTo>
                <a:lnTo>
                  <a:pt x="71970" y="25641"/>
                </a:lnTo>
                <a:lnTo>
                  <a:pt x="68046" y="34239"/>
                </a:lnTo>
                <a:lnTo>
                  <a:pt x="68046" y="50761"/>
                </a:lnTo>
                <a:lnTo>
                  <a:pt x="72034" y="55435"/>
                </a:lnTo>
                <a:lnTo>
                  <a:pt x="84175" y="55435"/>
                </a:lnTo>
                <a:lnTo>
                  <a:pt x="88087" y="53822"/>
                </a:lnTo>
                <a:lnTo>
                  <a:pt x="90809" y="50292"/>
                </a:lnTo>
                <a:lnTo>
                  <a:pt x="76796" y="50292"/>
                </a:lnTo>
                <a:lnTo>
                  <a:pt x="74498" y="48069"/>
                </a:lnTo>
                <a:lnTo>
                  <a:pt x="74498" y="36779"/>
                </a:lnTo>
                <a:lnTo>
                  <a:pt x="77647" y="27952"/>
                </a:lnTo>
                <a:lnTo>
                  <a:pt x="81254" y="24574"/>
                </a:lnTo>
                <a:lnTo>
                  <a:pt x="84251" y="21729"/>
                </a:lnTo>
                <a:lnTo>
                  <a:pt x="87477" y="20650"/>
                </a:lnTo>
                <a:lnTo>
                  <a:pt x="103781" y="20650"/>
                </a:lnTo>
                <a:lnTo>
                  <a:pt x="103911" y="20193"/>
                </a:lnTo>
                <a:lnTo>
                  <a:pt x="104444" y="18732"/>
                </a:lnTo>
                <a:lnTo>
                  <a:pt x="100609" y="16281"/>
                </a:lnTo>
                <a:lnTo>
                  <a:pt x="97459" y="15354"/>
                </a:lnTo>
                <a:close/>
              </a:path>
              <a:path w="387984" h="71120">
                <a:moveTo>
                  <a:pt x="103781" y="20650"/>
                </a:moveTo>
                <a:lnTo>
                  <a:pt x="93853" y="20650"/>
                </a:lnTo>
                <a:lnTo>
                  <a:pt x="95770" y="20955"/>
                </a:lnTo>
                <a:lnTo>
                  <a:pt x="97536" y="21805"/>
                </a:lnTo>
                <a:lnTo>
                  <a:pt x="93459" y="41084"/>
                </a:lnTo>
                <a:lnTo>
                  <a:pt x="89471" y="47840"/>
                </a:lnTo>
                <a:lnTo>
                  <a:pt x="85090" y="50292"/>
                </a:lnTo>
                <a:lnTo>
                  <a:pt x="90809" y="50292"/>
                </a:lnTo>
                <a:lnTo>
                  <a:pt x="91935" y="48831"/>
                </a:lnTo>
                <a:lnTo>
                  <a:pt x="97664" y="48831"/>
                </a:lnTo>
                <a:lnTo>
                  <a:pt x="97840" y="47764"/>
                </a:lnTo>
                <a:lnTo>
                  <a:pt x="98615" y="44234"/>
                </a:lnTo>
                <a:lnTo>
                  <a:pt x="102908" y="23723"/>
                </a:lnTo>
                <a:lnTo>
                  <a:pt x="103781" y="20650"/>
                </a:lnTo>
                <a:close/>
              </a:path>
              <a:path w="387984" h="71120">
                <a:moveTo>
                  <a:pt x="123418" y="15354"/>
                </a:moveTo>
                <a:lnTo>
                  <a:pt x="117805" y="17970"/>
                </a:lnTo>
                <a:lnTo>
                  <a:pt x="118579" y="20878"/>
                </a:lnTo>
                <a:lnTo>
                  <a:pt x="118579" y="22491"/>
                </a:lnTo>
                <a:lnTo>
                  <a:pt x="117500" y="27406"/>
                </a:lnTo>
                <a:lnTo>
                  <a:pt x="111671" y="54749"/>
                </a:lnTo>
                <a:lnTo>
                  <a:pt x="117500" y="54749"/>
                </a:lnTo>
                <a:lnTo>
                  <a:pt x="122809" y="29794"/>
                </a:lnTo>
                <a:lnTo>
                  <a:pt x="127588" y="23799"/>
                </a:lnTo>
                <a:lnTo>
                  <a:pt x="123799" y="23799"/>
                </a:lnTo>
                <a:lnTo>
                  <a:pt x="124802" y="19888"/>
                </a:lnTo>
                <a:lnTo>
                  <a:pt x="124256" y="17805"/>
                </a:lnTo>
                <a:lnTo>
                  <a:pt x="123418" y="15354"/>
                </a:lnTo>
                <a:close/>
              </a:path>
              <a:path w="387984" h="71120">
                <a:moveTo>
                  <a:pt x="146227" y="20878"/>
                </a:moveTo>
                <a:lnTo>
                  <a:pt x="138544" y="20878"/>
                </a:lnTo>
                <a:lnTo>
                  <a:pt x="139852" y="22186"/>
                </a:lnTo>
                <a:lnTo>
                  <a:pt x="139842" y="25717"/>
                </a:lnTo>
                <a:lnTo>
                  <a:pt x="139700" y="26873"/>
                </a:lnTo>
                <a:lnTo>
                  <a:pt x="139242" y="28867"/>
                </a:lnTo>
                <a:lnTo>
                  <a:pt x="133705" y="54749"/>
                </a:lnTo>
                <a:lnTo>
                  <a:pt x="139776" y="54749"/>
                </a:lnTo>
                <a:lnTo>
                  <a:pt x="146013" y="25641"/>
                </a:lnTo>
                <a:lnTo>
                  <a:pt x="146151" y="24879"/>
                </a:lnTo>
                <a:lnTo>
                  <a:pt x="146227" y="20878"/>
                </a:lnTo>
                <a:close/>
              </a:path>
              <a:path w="387984" h="71120">
                <a:moveTo>
                  <a:pt x="143306" y="15659"/>
                </a:moveTo>
                <a:lnTo>
                  <a:pt x="133705" y="15659"/>
                </a:lnTo>
                <a:lnTo>
                  <a:pt x="127952" y="18275"/>
                </a:lnTo>
                <a:lnTo>
                  <a:pt x="123799" y="23799"/>
                </a:lnTo>
                <a:lnTo>
                  <a:pt x="127588" y="23799"/>
                </a:lnTo>
                <a:lnTo>
                  <a:pt x="127952" y="23342"/>
                </a:lnTo>
                <a:lnTo>
                  <a:pt x="133096" y="20878"/>
                </a:lnTo>
                <a:lnTo>
                  <a:pt x="146227" y="20878"/>
                </a:lnTo>
                <a:lnTo>
                  <a:pt x="146227" y="18580"/>
                </a:lnTo>
                <a:lnTo>
                  <a:pt x="143306" y="15659"/>
                </a:lnTo>
                <a:close/>
              </a:path>
              <a:path w="387984" h="71120">
                <a:moveTo>
                  <a:pt x="255117" y="15354"/>
                </a:moveTo>
                <a:lnTo>
                  <a:pt x="249516" y="17970"/>
                </a:lnTo>
                <a:lnTo>
                  <a:pt x="250278" y="20574"/>
                </a:lnTo>
                <a:lnTo>
                  <a:pt x="250355" y="22186"/>
                </a:lnTo>
                <a:lnTo>
                  <a:pt x="249057" y="28409"/>
                </a:lnTo>
                <a:lnTo>
                  <a:pt x="239991" y="70726"/>
                </a:lnTo>
                <a:lnTo>
                  <a:pt x="246214" y="69570"/>
                </a:lnTo>
                <a:lnTo>
                  <a:pt x="249593" y="53746"/>
                </a:lnTo>
                <a:lnTo>
                  <a:pt x="267908" y="53746"/>
                </a:lnTo>
                <a:lnTo>
                  <a:pt x="269087" y="53213"/>
                </a:lnTo>
                <a:lnTo>
                  <a:pt x="271190" y="50673"/>
                </a:lnTo>
                <a:lnTo>
                  <a:pt x="255346" y="50673"/>
                </a:lnTo>
                <a:lnTo>
                  <a:pt x="252577" y="49987"/>
                </a:lnTo>
                <a:lnTo>
                  <a:pt x="250659" y="48374"/>
                </a:lnTo>
                <a:lnTo>
                  <a:pt x="254660" y="29565"/>
                </a:lnTo>
                <a:lnTo>
                  <a:pt x="258724" y="24104"/>
                </a:lnTo>
                <a:lnTo>
                  <a:pt x="259697" y="23495"/>
                </a:lnTo>
                <a:lnTo>
                  <a:pt x="255739" y="23495"/>
                </a:lnTo>
                <a:lnTo>
                  <a:pt x="256425" y="19583"/>
                </a:lnTo>
                <a:lnTo>
                  <a:pt x="256044" y="17500"/>
                </a:lnTo>
                <a:lnTo>
                  <a:pt x="255117" y="15354"/>
                </a:lnTo>
                <a:close/>
              </a:path>
              <a:path w="387984" h="71120">
                <a:moveTo>
                  <a:pt x="221529" y="54749"/>
                </a:moveTo>
                <a:lnTo>
                  <a:pt x="215722" y="54749"/>
                </a:lnTo>
                <a:lnTo>
                  <a:pt x="214109" y="58826"/>
                </a:lnTo>
                <a:lnTo>
                  <a:pt x="212496" y="61353"/>
                </a:lnTo>
                <a:lnTo>
                  <a:pt x="209042" y="64503"/>
                </a:lnTo>
                <a:lnTo>
                  <a:pt x="206273" y="66192"/>
                </a:lnTo>
                <a:lnTo>
                  <a:pt x="204050" y="66421"/>
                </a:lnTo>
                <a:lnTo>
                  <a:pt x="205435" y="70497"/>
                </a:lnTo>
                <a:lnTo>
                  <a:pt x="208203" y="69951"/>
                </a:lnTo>
                <a:lnTo>
                  <a:pt x="211035" y="68643"/>
                </a:lnTo>
                <a:lnTo>
                  <a:pt x="217106" y="63893"/>
                </a:lnTo>
                <a:lnTo>
                  <a:pt x="220103" y="57365"/>
                </a:lnTo>
                <a:lnTo>
                  <a:pt x="221529" y="54749"/>
                </a:lnTo>
                <a:close/>
              </a:path>
              <a:path w="387984" h="71120">
                <a:moveTo>
                  <a:pt x="267908" y="53746"/>
                </a:moveTo>
                <a:lnTo>
                  <a:pt x="249593" y="53746"/>
                </a:lnTo>
                <a:lnTo>
                  <a:pt x="252044" y="55054"/>
                </a:lnTo>
                <a:lnTo>
                  <a:pt x="254736" y="55676"/>
                </a:lnTo>
                <a:lnTo>
                  <a:pt x="263639" y="55676"/>
                </a:lnTo>
                <a:lnTo>
                  <a:pt x="267908" y="53746"/>
                </a:lnTo>
                <a:close/>
              </a:path>
              <a:path w="387984" h="71120">
                <a:moveTo>
                  <a:pt x="215493" y="15659"/>
                </a:moveTo>
                <a:lnTo>
                  <a:pt x="209194" y="16967"/>
                </a:lnTo>
                <a:lnTo>
                  <a:pt x="212362" y="41465"/>
                </a:lnTo>
                <a:lnTo>
                  <a:pt x="212813" y="45148"/>
                </a:lnTo>
                <a:lnTo>
                  <a:pt x="213160" y="49987"/>
                </a:lnTo>
                <a:lnTo>
                  <a:pt x="213271" y="55054"/>
                </a:lnTo>
                <a:lnTo>
                  <a:pt x="215722" y="54749"/>
                </a:lnTo>
                <a:lnTo>
                  <a:pt x="221529" y="54749"/>
                </a:lnTo>
                <a:lnTo>
                  <a:pt x="224290" y="49682"/>
                </a:lnTo>
                <a:lnTo>
                  <a:pt x="218338" y="49682"/>
                </a:lnTo>
                <a:lnTo>
                  <a:pt x="218490" y="43764"/>
                </a:lnTo>
                <a:lnTo>
                  <a:pt x="215493" y="15659"/>
                </a:lnTo>
                <a:close/>
              </a:path>
              <a:path w="387984" h="71120">
                <a:moveTo>
                  <a:pt x="198831" y="7366"/>
                </a:moveTo>
                <a:lnTo>
                  <a:pt x="192760" y="7366"/>
                </a:lnTo>
                <a:lnTo>
                  <a:pt x="182702" y="54749"/>
                </a:lnTo>
                <a:lnTo>
                  <a:pt x="188772" y="54749"/>
                </a:lnTo>
                <a:lnTo>
                  <a:pt x="198831" y="7366"/>
                </a:lnTo>
                <a:close/>
              </a:path>
              <a:path w="387984" h="71120">
                <a:moveTo>
                  <a:pt x="279463" y="21120"/>
                </a:moveTo>
                <a:lnTo>
                  <a:pt x="271094" y="21120"/>
                </a:lnTo>
                <a:lnTo>
                  <a:pt x="272935" y="23114"/>
                </a:lnTo>
                <a:lnTo>
                  <a:pt x="272935" y="33934"/>
                </a:lnTo>
                <a:lnTo>
                  <a:pt x="270789" y="41465"/>
                </a:lnTo>
                <a:lnTo>
                  <a:pt x="266103" y="48450"/>
                </a:lnTo>
                <a:lnTo>
                  <a:pt x="262102" y="50673"/>
                </a:lnTo>
                <a:lnTo>
                  <a:pt x="271190" y="50673"/>
                </a:lnTo>
                <a:lnTo>
                  <a:pt x="276847" y="43840"/>
                </a:lnTo>
                <a:lnTo>
                  <a:pt x="279463" y="34785"/>
                </a:lnTo>
                <a:lnTo>
                  <a:pt x="279463" y="21120"/>
                </a:lnTo>
                <a:close/>
              </a:path>
              <a:path w="387984" h="71120">
                <a:moveTo>
                  <a:pt x="242366" y="16510"/>
                </a:moveTo>
                <a:lnTo>
                  <a:pt x="235458" y="16510"/>
                </a:lnTo>
                <a:lnTo>
                  <a:pt x="218490" y="49682"/>
                </a:lnTo>
                <a:lnTo>
                  <a:pt x="224290" y="49682"/>
                </a:lnTo>
                <a:lnTo>
                  <a:pt x="242366" y="16510"/>
                </a:lnTo>
                <a:close/>
              </a:path>
              <a:path w="387984" h="71120">
                <a:moveTo>
                  <a:pt x="276237" y="15735"/>
                </a:moveTo>
                <a:lnTo>
                  <a:pt x="265404" y="15735"/>
                </a:lnTo>
                <a:lnTo>
                  <a:pt x="259803" y="18122"/>
                </a:lnTo>
                <a:lnTo>
                  <a:pt x="255739" y="23495"/>
                </a:lnTo>
                <a:lnTo>
                  <a:pt x="259697" y="23495"/>
                </a:lnTo>
                <a:lnTo>
                  <a:pt x="263486" y="21120"/>
                </a:lnTo>
                <a:lnTo>
                  <a:pt x="279463" y="21120"/>
                </a:lnTo>
                <a:lnTo>
                  <a:pt x="279463" y="20574"/>
                </a:lnTo>
                <a:lnTo>
                  <a:pt x="276237" y="15735"/>
                </a:lnTo>
                <a:close/>
              </a:path>
              <a:path w="387984" h="71120">
                <a:moveTo>
                  <a:pt x="214655" y="2070"/>
                </a:moveTo>
                <a:lnTo>
                  <a:pt x="179781" y="2070"/>
                </a:lnTo>
                <a:lnTo>
                  <a:pt x="178625" y="7366"/>
                </a:lnTo>
                <a:lnTo>
                  <a:pt x="213118" y="7366"/>
                </a:lnTo>
                <a:lnTo>
                  <a:pt x="214655" y="2070"/>
                </a:lnTo>
                <a:close/>
              </a:path>
              <a:path w="387984" h="71120">
                <a:moveTo>
                  <a:pt x="316865" y="15506"/>
                </a:moveTo>
                <a:lnTo>
                  <a:pt x="305028" y="15506"/>
                </a:lnTo>
                <a:lnTo>
                  <a:pt x="300888" y="17272"/>
                </a:lnTo>
                <a:lnTo>
                  <a:pt x="297053" y="20866"/>
                </a:lnTo>
                <a:lnTo>
                  <a:pt x="291452" y="25996"/>
                </a:lnTo>
                <a:lnTo>
                  <a:pt x="288607" y="34404"/>
                </a:lnTo>
                <a:lnTo>
                  <a:pt x="288675" y="50596"/>
                </a:lnTo>
                <a:lnTo>
                  <a:pt x="294055" y="55600"/>
                </a:lnTo>
                <a:lnTo>
                  <a:pt x="308800" y="55600"/>
                </a:lnTo>
                <a:lnTo>
                  <a:pt x="312788" y="53822"/>
                </a:lnTo>
                <a:lnTo>
                  <a:pt x="315961" y="50596"/>
                </a:lnTo>
                <a:lnTo>
                  <a:pt x="298818" y="50596"/>
                </a:lnTo>
                <a:lnTo>
                  <a:pt x="295287" y="47764"/>
                </a:lnTo>
                <a:lnTo>
                  <a:pt x="295287" y="40932"/>
                </a:lnTo>
                <a:lnTo>
                  <a:pt x="295440" y="39319"/>
                </a:lnTo>
                <a:lnTo>
                  <a:pt x="295821" y="37553"/>
                </a:lnTo>
                <a:lnTo>
                  <a:pt x="309493" y="37553"/>
                </a:lnTo>
                <a:lnTo>
                  <a:pt x="313867" y="36322"/>
                </a:lnTo>
                <a:lnTo>
                  <a:pt x="317348" y="33096"/>
                </a:lnTo>
                <a:lnTo>
                  <a:pt x="297891" y="33096"/>
                </a:lnTo>
                <a:lnTo>
                  <a:pt x="296824" y="33020"/>
                </a:lnTo>
                <a:lnTo>
                  <a:pt x="298818" y="25158"/>
                </a:lnTo>
                <a:lnTo>
                  <a:pt x="303809" y="20269"/>
                </a:lnTo>
                <a:lnTo>
                  <a:pt x="320624" y="20269"/>
                </a:lnTo>
                <a:lnTo>
                  <a:pt x="320624" y="19418"/>
                </a:lnTo>
                <a:lnTo>
                  <a:pt x="316865" y="15506"/>
                </a:lnTo>
                <a:close/>
              </a:path>
              <a:path w="387984" h="71120">
                <a:moveTo>
                  <a:pt x="314096" y="46228"/>
                </a:moveTo>
                <a:lnTo>
                  <a:pt x="310489" y="49453"/>
                </a:lnTo>
                <a:lnTo>
                  <a:pt x="307644" y="50596"/>
                </a:lnTo>
                <a:lnTo>
                  <a:pt x="315961" y="50596"/>
                </a:lnTo>
                <a:lnTo>
                  <a:pt x="316636" y="49911"/>
                </a:lnTo>
                <a:lnTo>
                  <a:pt x="314096" y="46228"/>
                </a:lnTo>
                <a:close/>
              </a:path>
              <a:path w="387984" h="71120">
                <a:moveTo>
                  <a:pt x="309493" y="37553"/>
                </a:moveTo>
                <a:lnTo>
                  <a:pt x="295821" y="37553"/>
                </a:lnTo>
                <a:lnTo>
                  <a:pt x="299123" y="37706"/>
                </a:lnTo>
                <a:lnTo>
                  <a:pt x="308952" y="37706"/>
                </a:lnTo>
                <a:lnTo>
                  <a:pt x="309493" y="37553"/>
                </a:lnTo>
                <a:close/>
              </a:path>
              <a:path w="387984" h="71120">
                <a:moveTo>
                  <a:pt x="320624" y="20269"/>
                </a:moveTo>
                <a:lnTo>
                  <a:pt x="312940" y="20269"/>
                </a:lnTo>
                <a:lnTo>
                  <a:pt x="314553" y="22644"/>
                </a:lnTo>
                <a:lnTo>
                  <a:pt x="314553" y="27444"/>
                </a:lnTo>
                <a:lnTo>
                  <a:pt x="313867" y="28968"/>
                </a:lnTo>
                <a:lnTo>
                  <a:pt x="310642" y="32181"/>
                </a:lnTo>
                <a:lnTo>
                  <a:pt x="307644" y="33096"/>
                </a:lnTo>
                <a:lnTo>
                  <a:pt x="317348" y="33096"/>
                </a:lnTo>
                <a:lnTo>
                  <a:pt x="319239" y="31343"/>
                </a:lnTo>
                <a:lnTo>
                  <a:pt x="320624" y="28587"/>
                </a:lnTo>
                <a:lnTo>
                  <a:pt x="320624" y="20269"/>
                </a:lnTo>
                <a:close/>
              </a:path>
              <a:path w="387984" h="71120">
                <a:moveTo>
                  <a:pt x="358254" y="38392"/>
                </a:moveTo>
                <a:lnTo>
                  <a:pt x="353110" y="38392"/>
                </a:lnTo>
                <a:lnTo>
                  <a:pt x="347345" y="54749"/>
                </a:lnTo>
                <a:lnTo>
                  <a:pt x="352501" y="54749"/>
                </a:lnTo>
                <a:lnTo>
                  <a:pt x="358254" y="38392"/>
                </a:lnTo>
                <a:close/>
              </a:path>
              <a:path w="387984" h="71120">
                <a:moveTo>
                  <a:pt x="373075" y="38392"/>
                </a:moveTo>
                <a:lnTo>
                  <a:pt x="367931" y="38392"/>
                </a:lnTo>
                <a:lnTo>
                  <a:pt x="362165" y="54749"/>
                </a:lnTo>
                <a:lnTo>
                  <a:pt x="367322" y="54749"/>
                </a:lnTo>
                <a:lnTo>
                  <a:pt x="373075" y="38392"/>
                </a:lnTo>
                <a:close/>
              </a:path>
              <a:path w="387984" h="71120">
                <a:moveTo>
                  <a:pt x="381901" y="33324"/>
                </a:moveTo>
                <a:lnTo>
                  <a:pt x="346125" y="33324"/>
                </a:lnTo>
                <a:lnTo>
                  <a:pt x="346125" y="38392"/>
                </a:lnTo>
                <a:lnTo>
                  <a:pt x="381901" y="38392"/>
                </a:lnTo>
                <a:lnTo>
                  <a:pt x="381901" y="33324"/>
                </a:lnTo>
                <a:close/>
              </a:path>
              <a:path w="387984" h="71120">
                <a:moveTo>
                  <a:pt x="364248" y="21653"/>
                </a:moveTo>
                <a:lnTo>
                  <a:pt x="359016" y="21653"/>
                </a:lnTo>
                <a:lnTo>
                  <a:pt x="355028" y="33324"/>
                </a:lnTo>
                <a:lnTo>
                  <a:pt x="360172" y="33324"/>
                </a:lnTo>
                <a:lnTo>
                  <a:pt x="364248" y="21653"/>
                </a:lnTo>
                <a:close/>
              </a:path>
              <a:path w="387984" h="71120">
                <a:moveTo>
                  <a:pt x="379069" y="21653"/>
                </a:moveTo>
                <a:lnTo>
                  <a:pt x="373926" y="21653"/>
                </a:lnTo>
                <a:lnTo>
                  <a:pt x="369849" y="33324"/>
                </a:lnTo>
                <a:lnTo>
                  <a:pt x="374992" y="33324"/>
                </a:lnTo>
                <a:lnTo>
                  <a:pt x="379069" y="21653"/>
                </a:lnTo>
                <a:close/>
              </a:path>
              <a:path w="387984" h="71120">
                <a:moveTo>
                  <a:pt x="387819" y="16586"/>
                </a:moveTo>
                <a:lnTo>
                  <a:pt x="352031" y="16586"/>
                </a:lnTo>
                <a:lnTo>
                  <a:pt x="352031" y="21653"/>
                </a:lnTo>
                <a:lnTo>
                  <a:pt x="387819" y="21653"/>
                </a:lnTo>
                <a:lnTo>
                  <a:pt x="387819" y="16586"/>
                </a:lnTo>
                <a:close/>
              </a:path>
              <a:path w="387984" h="71120">
                <a:moveTo>
                  <a:pt x="371767" y="381"/>
                </a:moveTo>
                <a:lnTo>
                  <a:pt x="366623" y="381"/>
                </a:lnTo>
                <a:lnTo>
                  <a:pt x="360857" y="16586"/>
                </a:lnTo>
                <a:lnTo>
                  <a:pt x="366014" y="16586"/>
                </a:lnTo>
                <a:lnTo>
                  <a:pt x="371767" y="381"/>
                </a:lnTo>
                <a:close/>
              </a:path>
              <a:path w="387984" h="71120">
                <a:moveTo>
                  <a:pt x="386588" y="381"/>
                </a:moveTo>
                <a:lnTo>
                  <a:pt x="381444" y="381"/>
                </a:lnTo>
                <a:lnTo>
                  <a:pt x="375691" y="16586"/>
                </a:lnTo>
                <a:lnTo>
                  <a:pt x="380834" y="16586"/>
                </a:lnTo>
                <a:lnTo>
                  <a:pt x="386588" y="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4" name="object 374"/>
          <p:cNvSpPr/>
          <p:nvPr/>
        </p:nvSpPr>
        <p:spPr>
          <a:xfrm>
            <a:off x="11403234" y="8834832"/>
            <a:ext cx="210372" cy="48758"/>
          </a:xfrm>
          <a:custGeom>
            <a:avLst/>
            <a:gdLst/>
            <a:ahLst/>
            <a:cxnLst/>
            <a:rect l="l" t="t" r="r" b="b"/>
            <a:pathLst>
              <a:path w="243840" h="56515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50" y="50609"/>
                </a:lnTo>
                <a:lnTo>
                  <a:pt x="10363" y="50609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243840" h="56515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609"/>
                </a:lnTo>
                <a:lnTo>
                  <a:pt x="30650" y="50609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243840" h="56515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243840" h="56515">
                <a:moveTo>
                  <a:pt x="74726" y="15506"/>
                </a:moveTo>
                <a:lnTo>
                  <a:pt x="62903" y="15506"/>
                </a:lnTo>
                <a:lnTo>
                  <a:pt x="58750" y="17272"/>
                </a:lnTo>
                <a:lnTo>
                  <a:pt x="54914" y="20866"/>
                </a:lnTo>
                <a:lnTo>
                  <a:pt x="49314" y="25996"/>
                </a:lnTo>
                <a:lnTo>
                  <a:pt x="46469" y="34404"/>
                </a:lnTo>
                <a:lnTo>
                  <a:pt x="46551" y="50609"/>
                </a:lnTo>
                <a:lnTo>
                  <a:pt x="51917" y="55600"/>
                </a:lnTo>
                <a:lnTo>
                  <a:pt x="66662" y="55600"/>
                </a:lnTo>
                <a:lnTo>
                  <a:pt x="70662" y="53822"/>
                </a:lnTo>
                <a:lnTo>
                  <a:pt x="73813" y="50609"/>
                </a:lnTo>
                <a:lnTo>
                  <a:pt x="56680" y="50609"/>
                </a:lnTo>
                <a:lnTo>
                  <a:pt x="53149" y="47764"/>
                </a:lnTo>
                <a:lnTo>
                  <a:pt x="53149" y="40932"/>
                </a:lnTo>
                <a:lnTo>
                  <a:pt x="53301" y="39319"/>
                </a:lnTo>
                <a:lnTo>
                  <a:pt x="53682" y="37553"/>
                </a:lnTo>
                <a:lnTo>
                  <a:pt x="67355" y="37553"/>
                </a:lnTo>
                <a:lnTo>
                  <a:pt x="71729" y="36322"/>
                </a:lnTo>
                <a:lnTo>
                  <a:pt x="75218" y="33096"/>
                </a:lnTo>
                <a:lnTo>
                  <a:pt x="55753" y="33096"/>
                </a:lnTo>
                <a:lnTo>
                  <a:pt x="54686" y="33020"/>
                </a:lnTo>
                <a:lnTo>
                  <a:pt x="56680" y="25158"/>
                </a:lnTo>
                <a:lnTo>
                  <a:pt x="61671" y="20269"/>
                </a:lnTo>
                <a:lnTo>
                  <a:pt x="78486" y="20269"/>
                </a:lnTo>
                <a:lnTo>
                  <a:pt x="78486" y="19418"/>
                </a:lnTo>
                <a:lnTo>
                  <a:pt x="74726" y="15506"/>
                </a:lnTo>
                <a:close/>
              </a:path>
              <a:path w="243840" h="56515">
                <a:moveTo>
                  <a:pt x="71958" y="46228"/>
                </a:moveTo>
                <a:lnTo>
                  <a:pt x="68351" y="49453"/>
                </a:lnTo>
                <a:lnTo>
                  <a:pt x="65506" y="50609"/>
                </a:lnTo>
                <a:lnTo>
                  <a:pt x="73813" y="50609"/>
                </a:lnTo>
                <a:lnTo>
                  <a:pt x="74498" y="49911"/>
                </a:lnTo>
                <a:lnTo>
                  <a:pt x="71958" y="46228"/>
                </a:lnTo>
                <a:close/>
              </a:path>
              <a:path w="243840" h="56515">
                <a:moveTo>
                  <a:pt x="67355" y="37553"/>
                </a:moveTo>
                <a:lnTo>
                  <a:pt x="53682" y="37553"/>
                </a:lnTo>
                <a:lnTo>
                  <a:pt x="56984" y="37706"/>
                </a:lnTo>
                <a:lnTo>
                  <a:pt x="66814" y="37706"/>
                </a:lnTo>
                <a:lnTo>
                  <a:pt x="67355" y="37553"/>
                </a:lnTo>
                <a:close/>
              </a:path>
              <a:path w="243840" h="56515">
                <a:moveTo>
                  <a:pt x="78486" y="20269"/>
                </a:moveTo>
                <a:lnTo>
                  <a:pt x="70802" y="20269"/>
                </a:lnTo>
                <a:lnTo>
                  <a:pt x="72428" y="22644"/>
                </a:lnTo>
                <a:lnTo>
                  <a:pt x="72428" y="27444"/>
                </a:lnTo>
                <a:lnTo>
                  <a:pt x="71729" y="28981"/>
                </a:lnTo>
                <a:lnTo>
                  <a:pt x="68503" y="32181"/>
                </a:lnTo>
                <a:lnTo>
                  <a:pt x="65506" y="33096"/>
                </a:lnTo>
                <a:lnTo>
                  <a:pt x="75218" y="33096"/>
                </a:lnTo>
                <a:lnTo>
                  <a:pt x="77114" y="31343"/>
                </a:lnTo>
                <a:lnTo>
                  <a:pt x="78486" y="28587"/>
                </a:lnTo>
                <a:lnTo>
                  <a:pt x="78486" y="20269"/>
                </a:lnTo>
                <a:close/>
              </a:path>
              <a:path w="243840" h="56515">
                <a:moveTo>
                  <a:pt x="111201" y="15506"/>
                </a:moveTo>
                <a:lnTo>
                  <a:pt x="103301" y="15506"/>
                </a:lnTo>
                <a:lnTo>
                  <a:pt x="99529" y="16891"/>
                </a:lnTo>
                <a:lnTo>
                  <a:pt x="95923" y="19888"/>
                </a:lnTo>
                <a:lnTo>
                  <a:pt x="90779" y="24028"/>
                </a:lnTo>
                <a:lnTo>
                  <a:pt x="86093" y="33934"/>
                </a:lnTo>
                <a:lnTo>
                  <a:pt x="86093" y="51066"/>
                </a:lnTo>
                <a:lnTo>
                  <a:pt x="90081" y="55600"/>
                </a:lnTo>
                <a:lnTo>
                  <a:pt x="103365" y="55600"/>
                </a:lnTo>
                <a:lnTo>
                  <a:pt x="107061" y="54140"/>
                </a:lnTo>
                <a:lnTo>
                  <a:pt x="110990" y="50838"/>
                </a:lnTo>
                <a:lnTo>
                  <a:pt x="94919" y="50838"/>
                </a:lnTo>
                <a:lnTo>
                  <a:pt x="92544" y="47917"/>
                </a:lnTo>
                <a:lnTo>
                  <a:pt x="92544" y="36626"/>
                </a:lnTo>
                <a:lnTo>
                  <a:pt x="95237" y="28638"/>
                </a:lnTo>
                <a:lnTo>
                  <a:pt x="97917" y="25031"/>
                </a:lnTo>
                <a:lnTo>
                  <a:pt x="99910" y="22415"/>
                </a:lnTo>
                <a:lnTo>
                  <a:pt x="103060" y="20726"/>
                </a:lnTo>
                <a:lnTo>
                  <a:pt x="115451" y="20726"/>
                </a:lnTo>
                <a:lnTo>
                  <a:pt x="116662" y="18732"/>
                </a:lnTo>
                <a:lnTo>
                  <a:pt x="114198" y="16586"/>
                </a:lnTo>
                <a:lnTo>
                  <a:pt x="111201" y="15506"/>
                </a:lnTo>
                <a:close/>
              </a:path>
              <a:path w="243840" h="56515">
                <a:moveTo>
                  <a:pt x="108902" y="46685"/>
                </a:moveTo>
                <a:lnTo>
                  <a:pt x="106057" y="49377"/>
                </a:lnTo>
                <a:lnTo>
                  <a:pt x="102831" y="50838"/>
                </a:lnTo>
                <a:lnTo>
                  <a:pt x="110990" y="50838"/>
                </a:lnTo>
                <a:lnTo>
                  <a:pt x="111353" y="50533"/>
                </a:lnTo>
                <a:lnTo>
                  <a:pt x="108902" y="46685"/>
                </a:lnTo>
                <a:close/>
              </a:path>
              <a:path w="243840" h="56515">
                <a:moveTo>
                  <a:pt x="115451" y="20726"/>
                </a:moveTo>
                <a:lnTo>
                  <a:pt x="108826" y="20726"/>
                </a:lnTo>
                <a:lnTo>
                  <a:pt x="111429" y="21424"/>
                </a:lnTo>
                <a:lnTo>
                  <a:pt x="113817" y="23418"/>
                </a:lnTo>
                <a:lnTo>
                  <a:pt x="115451" y="20726"/>
                </a:lnTo>
                <a:close/>
              </a:path>
              <a:path w="243840" h="56515">
                <a:moveTo>
                  <a:pt x="133477" y="21043"/>
                </a:moveTo>
                <a:lnTo>
                  <a:pt x="127635" y="21043"/>
                </a:lnTo>
                <a:lnTo>
                  <a:pt x="122809" y="44157"/>
                </a:lnTo>
                <a:lnTo>
                  <a:pt x="122415" y="46151"/>
                </a:lnTo>
                <a:lnTo>
                  <a:pt x="122186" y="48374"/>
                </a:lnTo>
                <a:lnTo>
                  <a:pt x="122186" y="53759"/>
                </a:lnTo>
                <a:lnTo>
                  <a:pt x="124498" y="55981"/>
                </a:lnTo>
                <a:lnTo>
                  <a:pt x="131635" y="55981"/>
                </a:lnTo>
                <a:lnTo>
                  <a:pt x="133858" y="55448"/>
                </a:lnTo>
                <a:lnTo>
                  <a:pt x="136017" y="54444"/>
                </a:lnTo>
                <a:lnTo>
                  <a:pt x="136017" y="51371"/>
                </a:lnTo>
                <a:lnTo>
                  <a:pt x="129336" y="51371"/>
                </a:lnTo>
                <a:lnTo>
                  <a:pt x="128181" y="50444"/>
                </a:lnTo>
                <a:lnTo>
                  <a:pt x="128223" y="46151"/>
                </a:lnTo>
                <a:lnTo>
                  <a:pt x="128333" y="45148"/>
                </a:lnTo>
                <a:lnTo>
                  <a:pt x="128714" y="43459"/>
                </a:lnTo>
                <a:lnTo>
                  <a:pt x="133477" y="21043"/>
                </a:lnTo>
                <a:close/>
              </a:path>
              <a:path w="243840" h="56515">
                <a:moveTo>
                  <a:pt x="136017" y="50609"/>
                </a:moveTo>
                <a:lnTo>
                  <a:pt x="134785" y="51142"/>
                </a:lnTo>
                <a:lnTo>
                  <a:pt x="133705" y="51371"/>
                </a:lnTo>
                <a:lnTo>
                  <a:pt x="136017" y="51371"/>
                </a:lnTo>
                <a:lnTo>
                  <a:pt x="136017" y="50609"/>
                </a:lnTo>
                <a:close/>
              </a:path>
              <a:path w="243840" h="56515">
                <a:moveTo>
                  <a:pt x="144145" y="16510"/>
                </a:moveTo>
                <a:lnTo>
                  <a:pt x="123494" y="16510"/>
                </a:lnTo>
                <a:lnTo>
                  <a:pt x="122643" y="21043"/>
                </a:lnTo>
                <a:lnTo>
                  <a:pt x="141770" y="21043"/>
                </a:lnTo>
                <a:lnTo>
                  <a:pt x="144145" y="16510"/>
                </a:lnTo>
                <a:close/>
              </a:path>
              <a:path w="243840" h="56515">
                <a:moveTo>
                  <a:pt x="137782" y="5448"/>
                </a:moveTo>
                <a:lnTo>
                  <a:pt x="131254" y="6832"/>
                </a:lnTo>
                <a:lnTo>
                  <a:pt x="130327" y="9753"/>
                </a:lnTo>
                <a:lnTo>
                  <a:pt x="129336" y="13436"/>
                </a:lnTo>
                <a:lnTo>
                  <a:pt x="128562" y="16510"/>
                </a:lnTo>
                <a:lnTo>
                  <a:pt x="134632" y="16510"/>
                </a:lnTo>
                <a:lnTo>
                  <a:pt x="135318" y="13208"/>
                </a:lnTo>
                <a:lnTo>
                  <a:pt x="136779" y="8293"/>
                </a:lnTo>
                <a:lnTo>
                  <a:pt x="137782" y="5448"/>
                </a:lnTo>
                <a:close/>
              </a:path>
              <a:path w="243840" h="56515">
                <a:moveTo>
                  <a:pt x="159435" y="15659"/>
                </a:moveTo>
                <a:lnTo>
                  <a:pt x="152908" y="16662"/>
                </a:lnTo>
                <a:lnTo>
                  <a:pt x="144767" y="54749"/>
                </a:lnTo>
                <a:lnTo>
                  <a:pt x="151142" y="54749"/>
                </a:lnTo>
                <a:lnTo>
                  <a:pt x="159435" y="15659"/>
                </a:lnTo>
                <a:close/>
              </a:path>
              <a:path w="243840" h="56515">
                <a:moveTo>
                  <a:pt x="161277" y="0"/>
                </a:moveTo>
                <a:lnTo>
                  <a:pt x="156057" y="0"/>
                </a:lnTo>
                <a:lnTo>
                  <a:pt x="154048" y="2070"/>
                </a:lnTo>
                <a:lnTo>
                  <a:pt x="153974" y="7289"/>
                </a:lnTo>
                <a:lnTo>
                  <a:pt x="156057" y="9359"/>
                </a:lnTo>
                <a:lnTo>
                  <a:pt x="161277" y="9359"/>
                </a:lnTo>
                <a:lnTo>
                  <a:pt x="163347" y="7289"/>
                </a:lnTo>
                <a:lnTo>
                  <a:pt x="163347" y="2070"/>
                </a:lnTo>
                <a:lnTo>
                  <a:pt x="161277" y="0"/>
                </a:lnTo>
                <a:close/>
              </a:path>
              <a:path w="243840" h="56515">
                <a:moveTo>
                  <a:pt x="197142" y="15354"/>
                </a:moveTo>
                <a:lnTo>
                  <a:pt x="188239" y="15354"/>
                </a:lnTo>
                <a:lnTo>
                  <a:pt x="179793" y="17367"/>
                </a:lnTo>
                <a:lnTo>
                  <a:pt x="173050" y="22937"/>
                </a:lnTo>
                <a:lnTo>
                  <a:pt x="168583" y="31358"/>
                </a:lnTo>
                <a:lnTo>
                  <a:pt x="166966" y="41922"/>
                </a:lnTo>
                <a:lnTo>
                  <a:pt x="166966" y="50609"/>
                </a:lnTo>
                <a:lnTo>
                  <a:pt x="171640" y="55753"/>
                </a:lnTo>
                <a:lnTo>
                  <a:pt x="179933" y="55753"/>
                </a:lnTo>
                <a:lnTo>
                  <a:pt x="188540" y="53697"/>
                </a:lnTo>
                <a:lnTo>
                  <a:pt x="192045" y="50761"/>
                </a:lnTo>
                <a:lnTo>
                  <a:pt x="176250" y="50761"/>
                </a:lnTo>
                <a:lnTo>
                  <a:pt x="173558" y="48298"/>
                </a:lnTo>
                <a:lnTo>
                  <a:pt x="187159" y="20269"/>
                </a:lnTo>
                <a:lnTo>
                  <a:pt x="200700" y="20269"/>
                </a:lnTo>
                <a:lnTo>
                  <a:pt x="197142" y="15354"/>
                </a:lnTo>
                <a:close/>
              </a:path>
              <a:path w="243840" h="56515">
                <a:moveTo>
                  <a:pt x="200700" y="20269"/>
                </a:moveTo>
                <a:lnTo>
                  <a:pt x="191147" y="20269"/>
                </a:lnTo>
                <a:lnTo>
                  <a:pt x="194602" y="22491"/>
                </a:lnTo>
                <a:lnTo>
                  <a:pt x="194530" y="29260"/>
                </a:lnTo>
                <a:lnTo>
                  <a:pt x="193733" y="36986"/>
                </a:lnTo>
                <a:lnTo>
                  <a:pt x="191160" y="44067"/>
                </a:lnTo>
                <a:lnTo>
                  <a:pt x="186929" y="48945"/>
                </a:lnTo>
                <a:lnTo>
                  <a:pt x="181089" y="50761"/>
                </a:lnTo>
                <a:lnTo>
                  <a:pt x="192045" y="50761"/>
                </a:lnTo>
                <a:lnTo>
                  <a:pt x="195265" y="48064"/>
                </a:lnTo>
                <a:lnTo>
                  <a:pt x="199643" y="39652"/>
                </a:lnTo>
                <a:lnTo>
                  <a:pt x="201206" y="29260"/>
                </a:lnTo>
                <a:lnTo>
                  <a:pt x="201206" y="20967"/>
                </a:lnTo>
                <a:lnTo>
                  <a:pt x="200700" y="20269"/>
                </a:lnTo>
                <a:close/>
              </a:path>
              <a:path w="243840" h="56515">
                <a:moveTo>
                  <a:pt x="220560" y="15354"/>
                </a:moveTo>
                <a:lnTo>
                  <a:pt x="214960" y="17970"/>
                </a:lnTo>
                <a:lnTo>
                  <a:pt x="215722" y="20878"/>
                </a:lnTo>
                <a:lnTo>
                  <a:pt x="215722" y="22491"/>
                </a:lnTo>
                <a:lnTo>
                  <a:pt x="214655" y="27406"/>
                </a:lnTo>
                <a:lnTo>
                  <a:pt x="208813" y="54749"/>
                </a:lnTo>
                <a:lnTo>
                  <a:pt x="214655" y="54749"/>
                </a:lnTo>
                <a:lnTo>
                  <a:pt x="219951" y="29794"/>
                </a:lnTo>
                <a:lnTo>
                  <a:pt x="224730" y="23799"/>
                </a:lnTo>
                <a:lnTo>
                  <a:pt x="220941" y="23799"/>
                </a:lnTo>
                <a:lnTo>
                  <a:pt x="221945" y="19888"/>
                </a:lnTo>
                <a:lnTo>
                  <a:pt x="221411" y="17805"/>
                </a:lnTo>
                <a:lnTo>
                  <a:pt x="220560" y="15354"/>
                </a:lnTo>
                <a:close/>
              </a:path>
              <a:path w="243840" h="56515">
                <a:moveTo>
                  <a:pt x="243370" y="20878"/>
                </a:moveTo>
                <a:lnTo>
                  <a:pt x="235686" y="20878"/>
                </a:lnTo>
                <a:lnTo>
                  <a:pt x="236994" y="22186"/>
                </a:lnTo>
                <a:lnTo>
                  <a:pt x="236983" y="25730"/>
                </a:lnTo>
                <a:lnTo>
                  <a:pt x="236842" y="26873"/>
                </a:lnTo>
                <a:lnTo>
                  <a:pt x="236385" y="28867"/>
                </a:lnTo>
                <a:lnTo>
                  <a:pt x="230860" y="54749"/>
                </a:lnTo>
                <a:lnTo>
                  <a:pt x="236918" y="54749"/>
                </a:lnTo>
                <a:lnTo>
                  <a:pt x="243157" y="25641"/>
                </a:lnTo>
                <a:lnTo>
                  <a:pt x="243293" y="24879"/>
                </a:lnTo>
                <a:lnTo>
                  <a:pt x="243370" y="20878"/>
                </a:lnTo>
                <a:close/>
              </a:path>
              <a:path w="243840" h="56515">
                <a:moveTo>
                  <a:pt x="240449" y="15659"/>
                </a:moveTo>
                <a:lnTo>
                  <a:pt x="230860" y="15659"/>
                </a:lnTo>
                <a:lnTo>
                  <a:pt x="225094" y="18275"/>
                </a:lnTo>
                <a:lnTo>
                  <a:pt x="220941" y="23799"/>
                </a:lnTo>
                <a:lnTo>
                  <a:pt x="224730" y="23799"/>
                </a:lnTo>
                <a:lnTo>
                  <a:pt x="225094" y="23342"/>
                </a:lnTo>
                <a:lnTo>
                  <a:pt x="230238" y="20878"/>
                </a:lnTo>
                <a:lnTo>
                  <a:pt x="243370" y="20878"/>
                </a:lnTo>
                <a:lnTo>
                  <a:pt x="243370" y="18580"/>
                </a:lnTo>
                <a:lnTo>
                  <a:pt x="240449" y="15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5" name="object 375"/>
          <p:cNvSpPr/>
          <p:nvPr/>
        </p:nvSpPr>
        <p:spPr>
          <a:xfrm>
            <a:off x="12883700" y="8837147"/>
            <a:ext cx="138670" cy="5895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6" name="object 376"/>
          <p:cNvSpPr/>
          <p:nvPr/>
        </p:nvSpPr>
        <p:spPr>
          <a:xfrm>
            <a:off x="11405228" y="8077275"/>
            <a:ext cx="1024697" cy="522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7" name="object 377"/>
          <p:cNvSpPr/>
          <p:nvPr/>
        </p:nvSpPr>
        <p:spPr>
          <a:xfrm>
            <a:off x="11418346" y="1317476"/>
            <a:ext cx="410718" cy="5022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8" name="object 378"/>
          <p:cNvSpPr/>
          <p:nvPr/>
        </p:nvSpPr>
        <p:spPr>
          <a:xfrm>
            <a:off x="12760782" y="1869246"/>
            <a:ext cx="253651" cy="61358"/>
          </a:xfrm>
          <a:custGeom>
            <a:avLst/>
            <a:gdLst/>
            <a:ahLst/>
            <a:cxnLst/>
            <a:rect l="l" t="t" r="r" b="b"/>
            <a:pathLst>
              <a:path w="294005" h="71119">
                <a:moveTo>
                  <a:pt x="37020" y="2768"/>
                </a:moveTo>
                <a:lnTo>
                  <a:pt x="11214" y="2768"/>
                </a:lnTo>
                <a:lnTo>
                  <a:pt x="0" y="55448"/>
                </a:lnTo>
                <a:lnTo>
                  <a:pt x="6146" y="55448"/>
                </a:lnTo>
                <a:lnTo>
                  <a:pt x="10591" y="34480"/>
                </a:lnTo>
                <a:lnTo>
                  <a:pt x="26034" y="34480"/>
                </a:lnTo>
                <a:lnTo>
                  <a:pt x="30327" y="33248"/>
                </a:lnTo>
                <a:lnTo>
                  <a:pt x="35203" y="29336"/>
                </a:lnTo>
                <a:lnTo>
                  <a:pt x="11671" y="29336"/>
                </a:lnTo>
                <a:lnTo>
                  <a:pt x="16205" y="8064"/>
                </a:lnTo>
                <a:lnTo>
                  <a:pt x="40574" y="8064"/>
                </a:lnTo>
                <a:lnTo>
                  <a:pt x="37020" y="2768"/>
                </a:lnTo>
                <a:close/>
              </a:path>
              <a:path w="294005" h="71119">
                <a:moveTo>
                  <a:pt x="40574" y="8064"/>
                </a:moveTo>
                <a:lnTo>
                  <a:pt x="31254" y="8064"/>
                </a:lnTo>
                <a:lnTo>
                  <a:pt x="34099" y="10896"/>
                </a:lnTo>
                <a:lnTo>
                  <a:pt x="34099" y="19811"/>
                </a:lnTo>
                <a:lnTo>
                  <a:pt x="32562" y="23571"/>
                </a:lnTo>
                <a:lnTo>
                  <a:pt x="29254" y="26568"/>
                </a:lnTo>
                <a:lnTo>
                  <a:pt x="27177" y="28486"/>
                </a:lnTo>
                <a:lnTo>
                  <a:pt x="24955" y="29336"/>
                </a:lnTo>
                <a:lnTo>
                  <a:pt x="35203" y="29336"/>
                </a:lnTo>
                <a:lnTo>
                  <a:pt x="38696" y="26568"/>
                </a:lnTo>
                <a:lnTo>
                  <a:pt x="40932" y="21120"/>
                </a:lnTo>
                <a:lnTo>
                  <a:pt x="40932" y="8597"/>
                </a:lnTo>
                <a:lnTo>
                  <a:pt x="40574" y="8064"/>
                </a:lnTo>
                <a:close/>
              </a:path>
              <a:path w="294005" h="71119">
                <a:moveTo>
                  <a:pt x="55143" y="16052"/>
                </a:moveTo>
                <a:lnTo>
                  <a:pt x="49529" y="18656"/>
                </a:lnTo>
                <a:lnTo>
                  <a:pt x="50380" y="21424"/>
                </a:lnTo>
                <a:lnTo>
                  <a:pt x="50291" y="23723"/>
                </a:lnTo>
                <a:lnTo>
                  <a:pt x="43535" y="55448"/>
                </a:lnTo>
                <a:lnTo>
                  <a:pt x="49377" y="55448"/>
                </a:lnTo>
                <a:lnTo>
                  <a:pt x="54444" y="31483"/>
                </a:lnTo>
                <a:lnTo>
                  <a:pt x="58127" y="25958"/>
                </a:lnTo>
                <a:lnTo>
                  <a:pt x="59093" y="25184"/>
                </a:lnTo>
                <a:lnTo>
                  <a:pt x="55448" y="25184"/>
                </a:lnTo>
                <a:lnTo>
                  <a:pt x="56362" y="20662"/>
                </a:lnTo>
                <a:lnTo>
                  <a:pt x="56286" y="18884"/>
                </a:lnTo>
                <a:lnTo>
                  <a:pt x="55143" y="16052"/>
                </a:lnTo>
                <a:close/>
              </a:path>
              <a:path w="294005" h="71119">
                <a:moveTo>
                  <a:pt x="69189" y="16205"/>
                </a:moveTo>
                <a:lnTo>
                  <a:pt x="64198" y="16205"/>
                </a:lnTo>
                <a:lnTo>
                  <a:pt x="59131" y="19583"/>
                </a:lnTo>
                <a:lnTo>
                  <a:pt x="55448" y="25184"/>
                </a:lnTo>
                <a:lnTo>
                  <a:pt x="59093" y="25184"/>
                </a:lnTo>
                <a:lnTo>
                  <a:pt x="62052" y="22809"/>
                </a:lnTo>
                <a:lnTo>
                  <a:pt x="68156" y="22809"/>
                </a:lnTo>
                <a:lnTo>
                  <a:pt x="70650" y="16586"/>
                </a:lnTo>
                <a:lnTo>
                  <a:pt x="69875" y="16357"/>
                </a:lnTo>
                <a:lnTo>
                  <a:pt x="69189" y="16205"/>
                </a:lnTo>
                <a:close/>
              </a:path>
              <a:path w="294005" h="71119">
                <a:moveTo>
                  <a:pt x="68156" y="22809"/>
                </a:moveTo>
                <a:lnTo>
                  <a:pt x="66801" y="22809"/>
                </a:lnTo>
                <a:lnTo>
                  <a:pt x="67348" y="22885"/>
                </a:lnTo>
                <a:lnTo>
                  <a:pt x="68033" y="23113"/>
                </a:lnTo>
                <a:lnTo>
                  <a:pt x="68156" y="22809"/>
                </a:lnTo>
                <a:close/>
              </a:path>
              <a:path w="294005" h="71119">
                <a:moveTo>
                  <a:pt x="127787" y="16281"/>
                </a:moveTo>
                <a:lnTo>
                  <a:pt x="121411" y="17513"/>
                </a:lnTo>
                <a:lnTo>
                  <a:pt x="113586" y="54444"/>
                </a:lnTo>
                <a:lnTo>
                  <a:pt x="111963" y="61975"/>
                </a:lnTo>
                <a:lnTo>
                  <a:pt x="110350" y="64427"/>
                </a:lnTo>
                <a:lnTo>
                  <a:pt x="105130" y="66649"/>
                </a:lnTo>
                <a:lnTo>
                  <a:pt x="107276" y="70650"/>
                </a:lnTo>
                <a:lnTo>
                  <a:pt x="114185" y="68033"/>
                </a:lnTo>
                <a:lnTo>
                  <a:pt x="117576" y="64046"/>
                </a:lnTo>
                <a:lnTo>
                  <a:pt x="127787" y="16281"/>
                </a:lnTo>
                <a:close/>
              </a:path>
              <a:path w="294005" h="71119">
                <a:moveTo>
                  <a:pt x="101676" y="16052"/>
                </a:moveTo>
                <a:lnTo>
                  <a:pt x="92773" y="16052"/>
                </a:lnTo>
                <a:lnTo>
                  <a:pt x="84327" y="18066"/>
                </a:lnTo>
                <a:lnTo>
                  <a:pt x="77584" y="23636"/>
                </a:lnTo>
                <a:lnTo>
                  <a:pt x="73117" y="32056"/>
                </a:lnTo>
                <a:lnTo>
                  <a:pt x="71500" y="42621"/>
                </a:lnTo>
                <a:lnTo>
                  <a:pt x="71500" y="51295"/>
                </a:lnTo>
                <a:lnTo>
                  <a:pt x="76174" y="56438"/>
                </a:lnTo>
                <a:lnTo>
                  <a:pt x="84467" y="56438"/>
                </a:lnTo>
                <a:lnTo>
                  <a:pt x="93076" y="54383"/>
                </a:lnTo>
                <a:lnTo>
                  <a:pt x="96583" y="51447"/>
                </a:lnTo>
                <a:lnTo>
                  <a:pt x="80784" y="51447"/>
                </a:lnTo>
                <a:lnTo>
                  <a:pt x="78092" y="48996"/>
                </a:lnTo>
                <a:lnTo>
                  <a:pt x="91693" y="20967"/>
                </a:lnTo>
                <a:lnTo>
                  <a:pt x="105253" y="20967"/>
                </a:lnTo>
                <a:lnTo>
                  <a:pt x="101676" y="16052"/>
                </a:lnTo>
                <a:close/>
              </a:path>
              <a:path w="294005" h="71119">
                <a:moveTo>
                  <a:pt x="105253" y="20967"/>
                </a:moveTo>
                <a:lnTo>
                  <a:pt x="95681" y="20967"/>
                </a:lnTo>
                <a:lnTo>
                  <a:pt x="99136" y="23190"/>
                </a:lnTo>
                <a:lnTo>
                  <a:pt x="99065" y="29946"/>
                </a:lnTo>
                <a:lnTo>
                  <a:pt x="98266" y="37683"/>
                </a:lnTo>
                <a:lnTo>
                  <a:pt x="95689" y="44759"/>
                </a:lnTo>
                <a:lnTo>
                  <a:pt x="91458" y="49632"/>
                </a:lnTo>
                <a:lnTo>
                  <a:pt x="85623" y="51447"/>
                </a:lnTo>
                <a:lnTo>
                  <a:pt x="96583" y="51447"/>
                </a:lnTo>
                <a:lnTo>
                  <a:pt x="99806" y="48750"/>
                </a:lnTo>
                <a:lnTo>
                  <a:pt x="104188" y="40338"/>
                </a:lnTo>
                <a:lnTo>
                  <a:pt x="105752" y="29946"/>
                </a:lnTo>
                <a:lnTo>
                  <a:pt x="105752" y="21653"/>
                </a:lnTo>
                <a:lnTo>
                  <a:pt x="105253" y="20967"/>
                </a:lnTo>
                <a:close/>
              </a:path>
              <a:path w="294005" h="71119">
                <a:moveTo>
                  <a:pt x="129705" y="0"/>
                </a:moveTo>
                <a:lnTo>
                  <a:pt x="124485" y="0"/>
                </a:lnTo>
                <a:lnTo>
                  <a:pt x="122415" y="2146"/>
                </a:lnTo>
                <a:lnTo>
                  <a:pt x="122326" y="7365"/>
                </a:lnTo>
                <a:lnTo>
                  <a:pt x="124485" y="9448"/>
                </a:lnTo>
                <a:lnTo>
                  <a:pt x="129705" y="9448"/>
                </a:lnTo>
                <a:lnTo>
                  <a:pt x="131698" y="7289"/>
                </a:lnTo>
                <a:lnTo>
                  <a:pt x="131775" y="2146"/>
                </a:lnTo>
                <a:lnTo>
                  <a:pt x="129705" y="0"/>
                </a:lnTo>
                <a:close/>
              </a:path>
              <a:path w="294005" h="71119">
                <a:moveTo>
                  <a:pt x="164109" y="16205"/>
                </a:moveTo>
                <a:lnTo>
                  <a:pt x="152285" y="16205"/>
                </a:lnTo>
                <a:lnTo>
                  <a:pt x="148132" y="17970"/>
                </a:lnTo>
                <a:lnTo>
                  <a:pt x="144297" y="21564"/>
                </a:lnTo>
                <a:lnTo>
                  <a:pt x="138696" y="26682"/>
                </a:lnTo>
                <a:lnTo>
                  <a:pt x="135851" y="35090"/>
                </a:lnTo>
                <a:lnTo>
                  <a:pt x="135933" y="51295"/>
                </a:lnTo>
                <a:lnTo>
                  <a:pt x="141300" y="56286"/>
                </a:lnTo>
                <a:lnTo>
                  <a:pt x="156044" y="56286"/>
                </a:lnTo>
                <a:lnTo>
                  <a:pt x="160045" y="54521"/>
                </a:lnTo>
                <a:lnTo>
                  <a:pt x="163208" y="51295"/>
                </a:lnTo>
                <a:lnTo>
                  <a:pt x="146062" y="51295"/>
                </a:lnTo>
                <a:lnTo>
                  <a:pt x="142532" y="48463"/>
                </a:lnTo>
                <a:lnTo>
                  <a:pt x="142532" y="41617"/>
                </a:lnTo>
                <a:lnTo>
                  <a:pt x="142684" y="40004"/>
                </a:lnTo>
                <a:lnTo>
                  <a:pt x="143065" y="38239"/>
                </a:lnTo>
                <a:lnTo>
                  <a:pt x="156738" y="38239"/>
                </a:lnTo>
                <a:lnTo>
                  <a:pt x="161112" y="37007"/>
                </a:lnTo>
                <a:lnTo>
                  <a:pt x="164601" y="33781"/>
                </a:lnTo>
                <a:lnTo>
                  <a:pt x="145135" y="33781"/>
                </a:lnTo>
                <a:lnTo>
                  <a:pt x="144068" y="33718"/>
                </a:lnTo>
                <a:lnTo>
                  <a:pt x="146062" y="25857"/>
                </a:lnTo>
                <a:lnTo>
                  <a:pt x="151053" y="20967"/>
                </a:lnTo>
                <a:lnTo>
                  <a:pt x="167868" y="20967"/>
                </a:lnTo>
                <a:lnTo>
                  <a:pt x="167868" y="20116"/>
                </a:lnTo>
                <a:lnTo>
                  <a:pt x="164109" y="16205"/>
                </a:lnTo>
                <a:close/>
              </a:path>
              <a:path w="294005" h="71119">
                <a:moveTo>
                  <a:pt x="161340" y="46926"/>
                </a:moveTo>
                <a:lnTo>
                  <a:pt x="157733" y="50152"/>
                </a:lnTo>
                <a:lnTo>
                  <a:pt x="154901" y="51295"/>
                </a:lnTo>
                <a:lnTo>
                  <a:pt x="163208" y="51295"/>
                </a:lnTo>
                <a:lnTo>
                  <a:pt x="163880" y="50609"/>
                </a:lnTo>
                <a:lnTo>
                  <a:pt x="161340" y="46926"/>
                </a:lnTo>
                <a:close/>
              </a:path>
              <a:path w="294005" h="71119">
                <a:moveTo>
                  <a:pt x="156738" y="38239"/>
                </a:moveTo>
                <a:lnTo>
                  <a:pt x="143065" y="38239"/>
                </a:lnTo>
                <a:lnTo>
                  <a:pt x="146367" y="38392"/>
                </a:lnTo>
                <a:lnTo>
                  <a:pt x="156197" y="38392"/>
                </a:lnTo>
                <a:lnTo>
                  <a:pt x="156738" y="38239"/>
                </a:lnTo>
                <a:close/>
              </a:path>
              <a:path w="294005" h="71119">
                <a:moveTo>
                  <a:pt x="167868" y="20967"/>
                </a:moveTo>
                <a:lnTo>
                  <a:pt x="160197" y="20967"/>
                </a:lnTo>
                <a:lnTo>
                  <a:pt x="161810" y="23329"/>
                </a:lnTo>
                <a:lnTo>
                  <a:pt x="161810" y="28143"/>
                </a:lnTo>
                <a:lnTo>
                  <a:pt x="161112" y="29667"/>
                </a:lnTo>
                <a:lnTo>
                  <a:pt x="157886" y="32880"/>
                </a:lnTo>
                <a:lnTo>
                  <a:pt x="154901" y="33781"/>
                </a:lnTo>
                <a:lnTo>
                  <a:pt x="164601" y="33781"/>
                </a:lnTo>
                <a:lnTo>
                  <a:pt x="166496" y="32029"/>
                </a:lnTo>
                <a:lnTo>
                  <a:pt x="167868" y="29286"/>
                </a:lnTo>
                <a:lnTo>
                  <a:pt x="167868" y="20967"/>
                </a:lnTo>
                <a:close/>
              </a:path>
              <a:path w="294005" h="71119">
                <a:moveTo>
                  <a:pt x="200583" y="16205"/>
                </a:moveTo>
                <a:lnTo>
                  <a:pt x="192684" y="16205"/>
                </a:lnTo>
                <a:lnTo>
                  <a:pt x="188912" y="17589"/>
                </a:lnTo>
                <a:lnTo>
                  <a:pt x="185305" y="20573"/>
                </a:lnTo>
                <a:lnTo>
                  <a:pt x="180162" y="24726"/>
                </a:lnTo>
                <a:lnTo>
                  <a:pt x="175475" y="34632"/>
                </a:lnTo>
                <a:lnTo>
                  <a:pt x="175475" y="51765"/>
                </a:lnTo>
                <a:lnTo>
                  <a:pt x="179463" y="56286"/>
                </a:lnTo>
                <a:lnTo>
                  <a:pt x="192747" y="56286"/>
                </a:lnTo>
                <a:lnTo>
                  <a:pt x="196443" y="54825"/>
                </a:lnTo>
                <a:lnTo>
                  <a:pt x="200373" y="51523"/>
                </a:lnTo>
                <a:lnTo>
                  <a:pt x="184302" y="51523"/>
                </a:lnTo>
                <a:lnTo>
                  <a:pt x="181927" y="48602"/>
                </a:lnTo>
                <a:lnTo>
                  <a:pt x="181927" y="37325"/>
                </a:lnTo>
                <a:lnTo>
                  <a:pt x="184619" y="29336"/>
                </a:lnTo>
                <a:lnTo>
                  <a:pt x="187299" y="25730"/>
                </a:lnTo>
                <a:lnTo>
                  <a:pt x="189293" y="23113"/>
                </a:lnTo>
                <a:lnTo>
                  <a:pt x="192443" y="21424"/>
                </a:lnTo>
                <a:lnTo>
                  <a:pt x="204834" y="21424"/>
                </a:lnTo>
                <a:lnTo>
                  <a:pt x="206044" y="19430"/>
                </a:lnTo>
                <a:lnTo>
                  <a:pt x="203580" y="17271"/>
                </a:lnTo>
                <a:lnTo>
                  <a:pt x="200583" y="16205"/>
                </a:lnTo>
                <a:close/>
              </a:path>
              <a:path w="294005" h="71119">
                <a:moveTo>
                  <a:pt x="198285" y="47383"/>
                </a:moveTo>
                <a:lnTo>
                  <a:pt x="195440" y="50076"/>
                </a:lnTo>
                <a:lnTo>
                  <a:pt x="192214" y="51523"/>
                </a:lnTo>
                <a:lnTo>
                  <a:pt x="200373" y="51523"/>
                </a:lnTo>
                <a:lnTo>
                  <a:pt x="200736" y="51219"/>
                </a:lnTo>
                <a:lnTo>
                  <a:pt x="198285" y="47383"/>
                </a:lnTo>
                <a:close/>
              </a:path>
              <a:path w="294005" h="71119">
                <a:moveTo>
                  <a:pt x="204834" y="21424"/>
                </a:moveTo>
                <a:lnTo>
                  <a:pt x="198208" y="21424"/>
                </a:lnTo>
                <a:lnTo>
                  <a:pt x="200812" y="22110"/>
                </a:lnTo>
                <a:lnTo>
                  <a:pt x="203199" y="24117"/>
                </a:lnTo>
                <a:lnTo>
                  <a:pt x="204834" y="21424"/>
                </a:lnTo>
                <a:close/>
              </a:path>
              <a:path w="294005" h="71119">
                <a:moveTo>
                  <a:pt x="222859" y="21729"/>
                </a:moveTo>
                <a:lnTo>
                  <a:pt x="217017" y="21729"/>
                </a:lnTo>
                <a:lnTo>
                  <a:pt x="212191" y="44843"/>
                </a:lnTo>
                <a:lnTo>
                  <a:pt x="211797" y="46850"/>
                </a:lnTo>
                <a:lnTo>
                  <a:pt x="211569" y="49072"/>
                </a:lnTo>
                <a:lnTo>
                  <a:pt x="211569" y="54444"/>
                </a:lnTo>
                <a:lnTo>
                  <a:pt x="213880" y="56667"/>
                </a:lnTo>
                <a:lnTo>
                  <a:pt x="221018" y="56667"/>
                </a:lnTo>
                <a:lnTo>
                  <a:pt x="223240" y="56133"/>
                </a:lnTo>
                <a:lnTo>
                  <a:pt x="225399" y="55143"/>
                </a:lnTo>
                <a:lnTo>
                  <a:pt x="225399" y="52069"/>
                </a:lnTo>
                <a:lnTo>
                  <a:pt x="218719" y="52069"/>
                </a:lnTo>
                <a:lnTo>
                  <a:pt x="217563" y="51142"/>
                </a:lnTo>
                <a:lnTo>
                  <a:pt x="217605" y="46850"/>
                </a:lnTo>
                <a:lnTo>
                  <a:pt x="217716" y="45846"/>
                </a:lnTo>
                <a:lnTo>
                  <a:pt x="218097" y="44157"/>
                </a:lnTo>
                <a:lnTo>
                  <a:pt x="222859" y="21729"/>
                </a:lnTo>
                <a:close/>
              </a:path>
              <a:path w="294005" h="71119">
                <a:moveTo>
                  <a:pt x="225399" y="51295"/>
                </a:moveTo>
                <a:lnTo>
                  <a:pt x="224167" y="51828"/>
                </a:lnTo>
                <a:lnTo>
                  <a:pt x="223088" y="52069"/>
                </a:lnTo>
                <a:lnTo>
                  <a:pt x="225399" y="52069"/>
                </a:lnTo>
                <a:lnTo>
                  <a:pt x="225399" y="51295"/>
                </a:lnTo>
                <a:close/>
              </a:path>
              <a:path w="294005" h="71119">
                <a:moveTo>
                  <a:pt x="233540" y="17208"/>
                </a:moveTo>
                <a:lnTo>
                  <a:pt x="212877" y="17208"/>
                </a:lnTo>
                <a:lnTo>
                  <a:pt x="212026" y="21729"/>
                </a:lnTo>
                <a:lnTo>
                  <a:pt x="231152" y="21729"/>
                </a:lnTo>
                <a:lnTo>
                  <a:pt x="233540" y="17208"/>
                </a:lnTo>
                <a:close/>
              </a:path>
              <a:path w="294005" h="71119">
                <a:moveTo>
                  <a:pt x="227164" y="6146"/>
                </a:moveTo>
                <a:lnTo>
                  <a:pt x="220637" y="7531"/>
                </a:lnTo>
                <a:lnTo>
                  <a:pt x="219709" y="10439"/>
                </a:lnTo>
                <a:lnTo>
                  <a:pt x="218719" y="14122"/>
                </a:lnTo>
                <a:lnTo>
                  <a:pt x="217944" y="17208"/>
                </a:lnTo>
                <a:lnTo>
                  <a:pt x="224015" y="17208"/>
                </a:lnTo>
                <a:lnTo>
                  <a:pt x="224701" y="13893"/>
                </a:lnTo>
                <a:lnTo>
                  <a:pt x="226161" y="8978"/>
                </a:lnTo>
                <a:lnTo>
                  <a:pt x="227164" y="6146"/>
                </a:lnTo>
                <a:close/>
              </a:path>
              <a:path w="294005" h="71119">
                <a:moveTo>
                  <a:pt x="264325" y="39090"/>
                </a:moveTo>
                <a:lnTo>
                  <a:pt x="259181" y="39090"/>
                </a:lnTo>
                <a:lnTo>
                  <a:pt x="253428" y="55448"/>
                </a:lnTo>
                <a:lnTo>
                  <a:pt x="258571" y="55448"/>
                </a:lnTo>
                <a:lnTo>
                  <a:pt x="264325" y="39090"/>
                </a:lnTo>
                <a:close/>
              </a:path>
              <a:path w="294005" h="71119">
                <a:moveTo>
                  <a:pt x="279145" y="39090"/>
                </a:moveTo>
                <a:lnTo>
                  <a:pt x="274002" y="39090"/>
                </a:lnTo>
                <a:lnTo>
                  <a:pt x="268249" y="55448"/>
                </a:lnTo>
                <a:lnTo>
                  <a:pt x="273392" y="55448"/>
                </a:lnTo>
                <a:lnTo>
                  <a:pt x="279145" y="39090"/>
                </a:lnTo>
                <a:close/>
              </a:path>
              <a:path w="294005" h="71119">
                <a:moveTo>
                  <a:pt x="287985" y="34023"/>
                </a:moveTo>
                <a:lnTo>
                  <a:pt x="252196" y="34023"/>
                </a:lnTo>
                <a:lnTo>
                  <a:pt x="252196" y="39090"/>
                </a:lnTo>
                <a:lnTo>
                  <a:pt x="287985" y="39090"/>
                </a:lnTo>
                <a:lnTo>
                  <a:pt x="287985" y="34023"/>
                </a:lnTo>
                <a:close/>
              </a:path>
              <a:path w="294005" h="71119">
                <a:moveTo>
                  <a:pt x="270319" y="22351"/>
                </a:moveTo>
                <a:lnTo>
                  <a:pt x="265099" y="22351"/>
                </a:lnTo>
                <a:lnTo>
                  <a:pt x="261099" y="34023"/>
                </a:lnTo>
                <a:lnTo>
                  <a:pt x="266242" y="34023"/>
                </a:lnTo>
                <a:lnTo>
                  <a:pt x="270319" y="22351"/>
                </a:lnTo>
                <a:close/>
              </a:path>
              <a:path w="294005" h="71119">
                <a:moveTo>
                  <a:pt x="285140" y="22351"/>
                </a:moveTo>
                <a:lnTo>
                  <a:pt x="279996" y="22351"/>
                </a:lnTo>
                <a:lnTo>
                  <a:pt x="275920" y="34023"/>
                </a:lnTo>
                <a:lnTo>
                  <a:pt x="281063" y="34023"/>
                </a:lnTo>
                <a:lnTo>
                  <a:pt x="285140" y="22351"/>
                </a:lnTo>
                <a:close/>
              </a:path>
              <a:path w="294005" h="71119">
                <a:moveTo>
                  <a:pt x="293890" y="17271"/>
                </a:moveTo>
                <a:lnTo>
                  <a:pt x="258102" y="17271"/>
                </a:lnTo>
                <a:lnTo>
                  <a:pt x="258102" y="22351"/>
                </a:lnTo>
                <a:lnTo>
                  <a:pt x="293890" y="22351"/>
                </a:lnTo>
                <a:lnTo>
                  <a:pt x="293890" y="17271"/>
                </a:lnTo>
                <a:close/>
              </a:path>
              <a:path w="294005" h="71119">
                <a:moveTo>
                  <a:pt x="277837" y="1079"/>
                </a:moveTo>
                <a:lnTo>
                  <a:pt x="272694" y="1079"/>
                </a:lnTo>
                <a:lnTo>
                  <a:pt x="266941" y="17271"/>
                </a:lnTo>
                <a:lnTo>
                  <a:pt x="272084" y="17271"/>
                </a:lnTo>
                <a:lnTo>
                  <a:pt x="277837" y="1079"/>
                </a:lnTo>
                <a:close/>
              </a:path>
              <a:path w="294005" h="71119">
                <a:moveTo>
                  <a:pt x="292671" y="1079"/>
                </a:moveTo>
                <a:lnTo>
                  <a:pt x="287515" y="1079"/>
                </a:lnTo>
                <a:lnTo>
                  <a:pt x="281762" y="17271"/>
                </a:lnTo>
                <a:lnTo>
                  <a:pt x="286905" y="17271"/>
                </a:lnTo>
                <a:lnTo>
                  <a:pt x="292671" y="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9" name="object 379"/>
          <p:cNvSpPr/>
          <p:nvPr/>
        </p:nvSpPr>
        <p:spPr>
          <a:xfrm>
            <a:off x="11414301" y="2144202"/>
            <a:ext cx="359637" cy="4975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0" name="object 380"/>
          <p:cNvSpPr/>
          <p:nvPr/>
        </p:nvSpPr>
        <p:spPr>
          <a:xfrm>
            <a:off x="11416357" y="4643212"/>
            <a:ext cx="159970" cy="46567"/>
          </a:xfrm>
          <a:custGeom>
            <a:avLst/>
            <a:gdLst/>
            <a:ahLst/>
            <a:cxnLst/>
            <a:rect l="l" t="t" r="r" b="b"/>
            <a:pathLst>
              <a:path w="185419" h="53975">
                <a:moveTo>
                  <a:pt x="18503" y="0"/>
                </a:moveTo>
                <a:lnTo>
                  <a:pt x="11214" y="0"/>
                </a:lnTo>
                <a:lnTo>
                  <a:pt x="0" y="52679"/>
                </a:lnTo>
                <a:lnTo>
                  <a:pt x="6527" y="52679"/>
                </a:lnTo>
                <a:lnTo>
                  <a:pt x="12750" y="22123"/>
                </a:lnTo>
                <a:lnTo>
                  <a:pt x="14046" y="15430"/>
                </a:lnTo>
                <a:lnTo>
                  <a:pt x="14934" y="8369"/>
                </a:lnTo>
                <a:lnTo>
                  <a:pt x="15049" y="7835"/>
                </a:lnTo>
                <a:lnTo>
                  <a:pt x="20917" y="7835"/>
                </a:lnTo>
                <a:lnTo>
                  <a:pt x="18503" y="0"/>
                </a:lnTo>
                <a:close/>
              </a:path>
              <a:path w="185419" h="53975">
                <a:moveTo>
                  <a:pt x="20917" y="7835"/>
                </a:moveTo>
                <a:lnTo>
                  <a:pt x="15049" y="7835"/>
                </a:lnTo>
                <a:lnTo>
                  <a:pt x="15125" y="8369"/>
                </a:lnTo>
                <a:lnTo>
                  <a:pt x="16433" y="14363"/>
                </a:lnTo>
                <a:lnTo>
                  <a:pt x="18351" y="20434"/>
                </a:lnTo>
                <a:lnTo>
                  <a:pt x="28409" y="52679"/>
                </a:lnTo>
                <a:lnTo>
                  <a:pt x="35013" y="52679"/>
                </a:lnTo>
                <a:lnTo>
                  <a:pt x="36730" y="44615"/>
                </a:lnTo>
                <a:lnTo>
                  <a:pt x="31407" y="44615"/>
                </a:lnTo>
                <a:lnTo>
                  <a:pt x="31254" y="43853"/>
                </a:lnTo>
                <a:lnTo>
                  <a:pt x="30327" y="38481"/>
                </a:lnTo>
                <a:lnTo>
                  <a:pt x="28867" y="33642"/>
                </a:lnTo>
                <a:lnTo>
                  <a:pt x="20917" y="7835"/>
                </a:lnTo>
                <a:close/>
              </a:path>
              <a:path w="185419" h="53975">
                <a:moveTo>
                  <a:pt x="46228" y="0"/>
                </a:moveTo>
                <a:lnTo>
                  <a:pt x="40005" y="0"/>
                </a:lnTo>
                <a:lnTo>
                  <a:pt x="34175" y="28638"/>
                </a:lnTo>
                <a:lnTo>
                  <a:pt x="32639" y="36093"/>
                </a:lnTo>
                <a:lnTo>
                  <a:pt x="31483" y="44234"/>
                </a:lnTo>
                <a:lnTo>
                  <a:pt x="31407" y="44615"/>
                </a:lnTo>
                <a:lnTo>
                  <a:pt x="36730" y="44615"/>
                </a:lnTo>
                <a:lnTo>
                  <a:pt x="46228" y="0"/>
                </a:lnTo>
                <a:close/>
              </a:path>
              <a:path w="185419" h="53975">
                <a:moveTo>
                  <a:pt x="80632" y="13284"/>
                </a:moveTo>
                <a:lnTo>
                  <a:pt x="71729" y="13284"/>
                </a:lnTo>
                <a:lnTo>
                  <a:pt x="63283" y="15297"/>
                </a:lnTo>
                <a:lnTo>
                  <a:pt x="56540" y="20867"/>
                </a:lnTo>
                <a:lnTo>
                  <a:pt x="52073" y="29287"/>
                </a:lnTo>
                <a:lnTo>
                  <a:pt x="50457" y="39852"/>
                </a:lnTo>
                <a:lnTo>
                  <a:pt x="50457" y="48539"/>
                </a:lnTo>
                <a:lnTo>
                  <a:pt x="55143" y="53682"/>
                </a:lnTo>
                <a:lnTo>
                  <a:pt x="63436" y="53682"/>
                </a:lnTo>
                <a:lnTo>
                  <a:pt x="72037" y="51627"/>
                </a:lnTo>
                <a:lnTo>
                  <a:pt x="75543" y="48691"/>
                </a:lnTo>
                <a:lnTo>
                  <a:pt x="59740" y="48691"/>
                </a:lnTo>
                <a:lnTo>
                  <a:pt x="57061" y="46228"/>
                </a:lnTo>
                <a:lnTo>
                  <a:pt x="70650" y="18199"/>
                </a:lnTo>
                <a:lnTo>
                  <a:pt x="84201" y="18199"/>
                </a:lnTo>
                <a:lnTo>
                  <a:pt x="80632" y="13284"/>
                </a:lnTo>
                <a:close/>
              </a:path>
              <a:path w="185419" h="53975">
                <a:moveTo>
                  <a:pt x="84201" y="18199"/>
                </a:moveTo>
                <a:lnTo>
                  <a:pt x="74637" y="18199"/>
                </a:lnTo>
                <a:lnTo>
                  <a:pt x="78092" y="20434"/>
                </a:lnTo>
                <a:lnTo>
                  <a:pt x="78020" y="27190"/>
                </a:lnTo>
                <a:lnTo>
                  <a:pt x="77223" y="34916"/>
                </a:lnTo>
                <a:lnTo>
                  <a:pt x="74650" y="41997"/>
                </a:lnTo>
                <a:lnTo>
                  <a:pt x="70419" y="46875"/>
                </a:lnTo>
                <a:lnTo>
                  <a:pt x="64579" y="48691"/>
                </a:lnTo>
                <a:lnTo>
                  <a:pt x="75543" y="48691"/>
                </a:lnTo>
                <a:lnTo>
                  <a:pt x="78763" y="45994"/>
                </a:lnTo>
                <a:lnTo>
                  <a:pt x="83144" y="37582"/>
                </a:lnTo>
                <a:lnTo>
                  <a:pt x="84709" y="27190"/>
                </a:lnTo>
                <a:lnTo>
                  <a:pt x="84709" y="18897"/>
                </a:lnTo>
                <a:lnTo>
                  <a:pt x="84201" y="18199"/>
                </a:lnTo>
                <a:close/>
              </a:path>
              <a:path w="185419" h="53975">
                <a:moveTo>
                  <a:pt x="105283" y="18961"/>
                </a:moveTo>
                <a:lnTo>
                  <a:pt x="99441" y="18961"/>
                </a:lnTo>
                <a:lnTo>
                  <a:pt x="94615" y="42087"/>
                </a:lnTo>
                <a:lnTo>
                  <a:pt x="94221" y="44081"/>
                </a:lnTo>
                <a:lnTo>
                  <a:pt x="93992" y="46304"/>
                </a:lnTo>
                <a:lnTo>
                  <a:pt x="93992" y="51689"/>
                </a:lnTo>
                <a:lnTo>
                  <a:pt x="96304" y="53911"/>
                </a:lnTo>
                <a:lnTo>
                  <a:pt x="103441" y="53911"/>
                </a:lnTo>
                <a:lnTo>
                  <a:pt x="105664" y="53378"/>
                </a:lnTo>
                <a:lnTo>
                  <a:pt x="107823" y="52374"/>
                </a:lnTo>
                <a:lnTo>
                  <a:pt x="107823" y="49301"/>
                </a:lnTo>
                <a:lnTo>
                  <a:pt x="101142" y="49301"/>
                </a:lnTo>
                <a:lnTo>
                  <a:pt x="99987" y="48374"/>
                </a:lnTo>
                <a:lnTo>
                  <a:pt x="100029" y="44081"/>
                </a:lnTo>
                <a:lnTo>
                  <a:pt x="100139" y="43078"/>
                </a:lnTo>
                <a:lnTo>
                  <a:pt x="100520" y="41389"/>
                </a:lnTo>
                <a:lnTo>
                  <a:pt x="105283" y="18961"/>
                </a:lnTo>
                <a:close/>
              </a:path>
              <a:path w="185419" h="53975">
                <a:moveTo>
                  <a:pt x="107823" y="48539"/>
                </a:moveTo>
                <a:lnTo>
                  <a:pt x="106591" y="49072"/>
                </a:lnTo>
                <a:lnTo>
                  <a:pt x="105511" y="49301"/>
                </a:lnTo>
                <a:lnTo>
                  <a:pt x="107823" y="49301"/>
                </a:lnTo>
                <a:lnTo>
                  <a:pt x="107823" y="48539"/>
                </a:lnTo>
                <a:close/>
              </a:path>
              <a:path w="185419" h="53975">
                <a:moveTo>
                  <a:pt x="115963" y="14439"/>
                </a:moveTo>
                <a:lnTo>
                  <a:pt x="95300" y="14439"/>
                </a:lnTo>
                <a:lnTo>
                  <a:pt x="94449" y="18961"/>
                </a:lnTo>
                <a:lnTo>
                  <a:pt x="113576" y="18961"/>
                </a:lnTo>
                <a:lnTo>
                  <a:pt x="115963" y="14439"/>
                </a:lnTo>
                <a:close/>
              </a:path>
              <a:path w="185419" h="53975">
                <a:moveTo>
                  <a:pt x="109588" y="3378"/>
                </a:moveTo>
                <a:lnTo>
                  <a:pt x="103060" y="4762"/>
                </a:lnTo>
                <a:lnTo>
                  <a:pt x="102133" y="7683"/>
                </a:lnTo>
                <a:lnTo>
                  <a:pt x="101142" y="11366"/>
                </a:lnTo>
                <a:lnTo>
                  <a:pt x="100368" y="14439"/>
                </a:lnTo>
                <a:lnTo>
                  <a:pt x="106438" y="14439"/>
                </a:lnTo>
                <a:lnTo>
                  <a:pt x="107124" y="11137"/>
                </a:lnTo>
                <a:lnTo>
                  <a:pt x="108585" y="6223"/>
                </a:lnTo>
                <a:lnTo>
                  <a:pt x="109588" y="3378"/>
                </a:lnTo>
                <a:close/>
              </a:path>
              <a:path w="185419" h="53975">
                <a:moveTo>
                  <a:pt x="145516" y="13436"/>
                </a:moveTo>
                <a:lnTo>
                  <a:pt x="133692" y="13436"/>
                </a:lnTo>
                <a:lnTo>
                  <a:pt x="129552" y="15201"/>
                </a:lnTo>
                <a:lnTo>
                  <a:pt x="125717" y="18796"/>
                </a:lnTo>
                <a:lnTo>
                  <a:pt x="120103" y="23926"/>
                </a:lnTo>
                <a:lnTo>
                  <a:pt x="117259" y="32334"/>
                </a:lnTo>
                <a:lnTo>
                  <a:pt x="117341" y="48539"/>
                </a:lnTo>
                <a:lnTo>
                  <a:pt x="122720" y="53530"/>
                </a:lnTo>
                <a:lnTo>
                  <a:pt x="137464" y="53530"/>
                </a:lnTo>
                <a:lnTo>
                  <a:pt x="141452" y="51765"/>
                </a:lnTo>
                <a:lnTo>
                  <a:pt x="144605" y="48539"/>
                </a:lnTo>
                <a:lnTo>
                  <a:pt x="127469" y="48539"/>
                </a:lnTo>
                <a:lnTo>
                  <a:pt x="123939" y="45694"/>
                </a:lnTo>
                <a:lnTo>
                  <a:pt x="123939" y="38862"/>
                </a:lnTo>
                <a:lnTo>
                  <a:pt x="124104" y="37249"/>
                </a:lnTo>
                <a:lnTo>
                  <a:pt x="124485" y="35483"/>
                </a:lnTo>
                <a:lnTo>
                  <a:pt x="138158" y="35483"/>
                </a:lnTo>
                <a:lnTo>
                  <a:pt x="142532" y="34251"/>
                </a:lnTo>
                <a:lnTo>
                  <a:pt x="146013" y="31026"/>
                </a:lnTo>
                <a:lnTo>
                  <a:pt x="126555" y="31026"/>
                </a:lnTo>
                <a:lnTo>
                  <a:pt x="125476" y="30949"/>
                </a:lnTo>
                <a:lnTo>
                  <a:pt x="127469" y="23088"/>
                </a:lnTo>
                <a:lnTo>
                  <a:pt x="132473" y="18199"/>
                </a:lnTo>
                <a:lnTo>
                  <a:pt x="149288" y="18199"/>
                </a:lnTo>
                <a:lnTo>
                  <a:pt x="149288" y="17360"/>
                </a:lnTo>
                <a:lnTo>
                  <a:pt x="145516" y="13436"/>
                </a:lnTo>
                <a:close/>
              </a:path>
              <a:path w="185419" h="53975">
                <a:moveTo>
                  <a:pt x="142760" y="44157"/>
                </a:moveTo>
                <a:lnTo>
                  <a:pt x="139153" y="47383"/>
                </a:lnTo>
                <a:lnTo>
                  <a:pt x="136309" y="48539"/>
                </a:lnTo>
                <a:lnTo>
                  <a:pt x="144605" y="48539"/>
                </a:lnTo>
                <a:lnTo>
                  <a:pt x="145288" y="47840"/>
                </a:lnTo>
                <a:lnTo>
                  <a:pt x="142760" y="44157"/>
                </a:lnTo>
                <a:close/>
              </a:path>
              <a:path w="185419" h="53975">
                <a:moveTo>
                  <a:pt x="138158" y="35483"/>
                </a:moveTo>
                <a:lnTo>
                  <a:pt x="124485" y="35483"/>
                </a:lnTo>
                <a:lnTo>
                  <a:pt x="127787" y="35636"/>
                </a:lnTo>
                <a:lnTo>
                  <a:pt x="137617" y="35636"/>
                </a:lnTo>
                <a:lnTo>
                  <a:pt x="138158" y="35483"/>
                </a:lnTo>
                <a:close/>
              </a:path>
              <a:path w="185419" h="53975">
                <a:moveTo>
                  <a:pt x="149288" y="18199"/>
                </a:moveTo>
                <a:lnTo>
                  <a:pt x="141605" y="18199"/>
                </a:lnTo>
                <a:lnTo>
                  <a:pt x="143217" y="20574"/>
                </a:lnTo>
                <a:lnTo>
                  <a:pt x="143217" y="25374"/>
                </a:lnTo>
                <a:lnTo>
                  <a:pt x="142532" y="26911"/>
                </a:lnTo>
                <a:lnTo>
                  <a:pt x="139306" y="30111"/>
                </a:lnTo>
                <a:lnTo>
                  <a:pt x="136309" y="31026"/>
                </a:lnTo>
                <a:lnTo>
                  <a:pt x="146013" y="31026"/>
                </a:lnTo>
                <a:lnTo>
                  <a:pt x="147904" y="29273"/>
                </a:lnTo>
                <a:lnTo>
                  <a:pt x="149288" y="26517"/>
                </a:lnTo>
                <a:lnTo>
                  <a:pt x="149288" y="18199"/>
                </a:lnTo>
                <a:close/>
              </a:path>
              <a:path w="185419" h="53975">
                <a:moveTo>
                  <a:pt x="154813" y="45466"/>
                </a:moveTo>
                <a:lnTo>
                  <a:pt x="152361" y="50076"/>
                </a:lnTo>
                <a:lnTo>
                  <a:pt x="155740" y="52451"/>
                </a:lnTo>
                <a:lnTo>
                  <a:pt x="160731" y="53759"/>
                </a:lnTo>
                <a:lnTo>
                  <a:pt x="175171" y="53759"/>
                </a:lnTo>
                <a:lnTo>
                  <a:pt x="181801" y="49072"/>
                </a:lnTo>
                <a:lnTo>
                  <a:pt x="161963" y="49072"/>
                </a:lnTo>
                <a:lnTo>
                  <a:pt x="158267" y="47840"/>
                </a:lnTo>
                <a:lnTo>
                  <a:pt x="154813" y="45466"/>
                </a:lnTo>
                <a:close/>
              </a:path>
              <a:path w="185419" h="53975">
                <a:moveTo>
                  <a:pt x="178244" y="12903"/>
                </a:moveTo>
                <a:lnTo>
                  <a:pt x="164947" y="12903"/>
                </a:lnTo>
                <a:lnTo>
                  <a:pt x="158661" y="17894"/>
                </a:lnTo>
                <a:lnTo>
                  <a:pt x="158661" y="29260"/>
                </a:lnTo>
                <a:lnTo>
                  <a:pt x="160807" y="31864"/>
                </a:lnTo>
                <a:lnTo>
                  <a:pt x="170637" y="36169"/>
                </a:lnTo>
                <a:lnTo>
                  <a:pt x="174396" y="37858"/>
                </a:lnTo>
                <a:lnTo>
                  <a:pt x="175475" y="39471"/>
                </a:lnTo>
                <a:lnTo>
                  <a:pt x="175475" y="46532"/>
                </a:lnTo>
                <a:lnTo>
                  <a:pt x="171475" y="49072"/>
                </a:lnTo>
                <a:lnTo>
                  <a:pt x="181801" y="49072"/>
                </a:lnTo>
                <a:lnTo>
                  <a:pt x="182232" y="48768"/>
                </a:lnTo>
                <a:lnTo>
                  <a:pt x="182176" y="36169"/>
                </a:lnTo>
                <a:lnTo>
                  <a:pt x="180086" y="33324"/>
                </a:lnTo>
                <a:lnTo>
                  <a:pt x="166103" y="27343"/>
                </a:lnTo>
                <a:lnTo>
                  <a:pt x="165176" y="25958"/>
                </a:lnTo>
                <a:lnTo>
                  <a:pt x="165176" y="19735"/>
                </a:lnTo>
                <a:lnTo>
                  <a:pt x="168871" y="17665"/>
                </a:lnTo>
                <a:lnTo>
                  <a:pt x="184321" y="17665"/>
                </a:lnTo>
                <a:lnTo>
                  <a:pt x="185305" y="15824"/>
                </a:lnTo>
                <a:lnTo>
                  <a:pt x="182460" y="13982"/>
                </a:lnTo>
                <a:lnTo>
                  <a:pt x="178244" y="12903"/>
                </a:lnTo>
                <a:close/>
              </a:path>
              <a:path w="185419" h="53975">
                <a:moveTo>
                  <a:pt x="184321" y="17665"/>
                </a:moveTo>
                <a:lnTo>
                  <a:pt x="177241" y="17665"/>
                </a:lnTo>
                <a:lnTo>
                  <a:pt x="179857" y="18821"/>
                </a:lnTo>
                <a:lnTo>
                  <a:pt x="182841" y="20434"/>
                </a:lnTo>
                <a:lnTo>
                  <a:pt x="184321" y="1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1" name="object 381"/>
          <p:cNvSpPr/>
          <p:nvPr/>
        </p:nvSpPr>
        <p:spPr>
          <a:xfrm>
            <a:off x="11354208" y="1272080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2" name="object 382"/>
          <p:cNvSpPr/>
          <p:nvPr/>
        </p:nvSpPr>
        <p:spPr>
          <a:xfrm>
            <a:off x="11354208" y="9105102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3" name="object 383"/>
          <p:cNvSpPr/>
          <p:nvPr/>
        </p:nvSpPr>
        <p:spPr>
          <a:xfrm>
            <a:off x="12759038" y="1975609"/>
            <a:ext cx="274469" cy="54784"/>
          </a:xfrm>
          <a:custGeom>
            <a:avLst/>
            <a:gdLst/>
            <a:ahLst/>
            <a:cxnLst/>
            <a:rect l="l" t="t" r="r" b="b"/>
            <a:pathLst>
              <a:path w="318134" h="63500">
                <a:moveTo>
                  <a:pt x="13081" y="42646"/>
                </a:moveTo>
                <a:lnTo>
                  <a:pt x="0" y="44526"/>
                </a:lnTo>
                <a:lnTo>
                  <a:pt x="901" y="50253"/>
                </a:lnTo>
                <a:lnTo>
                  <a:pt x="3759" y="55003"/>
                </a:lnTo>
                <a:lnTo>
                  <a:pt x="8331" y="58496"/>
                </a:lnTo>
                <a:lnTo>
                  <a:pt x="13169" y="62268"/>
                </a:lnTo>
                <a:lnTo>
                  <a:pt x="18453" y="63246"/>
                </a:lnTo>
                <a:lnTo>
                  <a:pt x="30378" y="63246"/>
                </a:lnTo>
                <a:lnTo>
                  <a:pt x="36106" y="62268"/>
                </a:lnTo>
                <a:lnTo>
                  <a:pt x="40944" y="58775"/>
                </a:lnTo>
                <a:lnTo>
                  <a:pt x="45605" y="55549"/>
                </a:lnTo>
                <a:lnTo>
                  <a:pt x="47298" y="52222"/>
                </a:lnTo>
                <a:lnTo>
                  <a:pt x="18008" y="52222"/>
                </a:lnTo>
                <a:lnTo>
                  <a:pt x="14071" y="48552"/>
                </a:lnTo>
                <a:lnTo>
                  <a:pt x="13081" y="42646"/>
                </a:lnTo>
                <a:close/>
              </a:path>
              <a:path w="318134" h="63500">
                <a:moveTo>
                  <a:pt x="47070" y="35750"/>
                </a:moveTo>
                <a:lnTo>
                  <a:pt x="26428" y="35750"/>
                </a:lnTo>
                <a:lnTo>
                  <a:pt x="28943" y="36639"/>
                </a:lnTo>
                <a:lnTo>
                  <a:pt x="32080" y="37807"/>
                </a:lnTo>
                <a:lnTo>
                  <a:pt x="33591" y="40843"/>
                </a:lnTo>
                <a:lnTo>
                  <a:pt x="33591" y="49542"/>
                </a:lnTo>
                <a:lnTo>
                  <a:pt x="29032" y="52222"/>
                </a:lnTo>
                <a:lnTo>
                  <a:pt x="47298" y="52222"/>
                </a:lnTo>
                <a:lnTo>
                  <a:pt x="48209" y="50431"/>
                </a:lnTo>
                <a:lnTo>
                  <a:pt x="48209" y="36906"/>
                </a:lnTo>
                <a:lnTo>
                  <a:pt x="47070" y="35750"/>
                </a:lnTo>
                <a:close/>
              </a:path>
              <a:path w="318134" h="63500">
                <a:moveTo>
                  <a:pt x="44798" y="10477"/>
                </a:moveTo>
                <a:lnTo>
                  <a:pt x="25984" y="10477"/>
                </a:lnTo>
                <a:lnTo>
                  <a:pt x="28219" y="11010"/>
                </a:lnTo>
                <a:lnTo>
                  <a:pt x="31267" y="13881"/>
                </a:lnTo>
                <a:lnTo>
                  <a:pt x="32346" y="15849"/>
                </a:lnTo>
                <a:lnTo>
                  <a:pt x="32346" y="20243"/>
                </a:lnTo>
                <a:lnTo>
                  <a:pt x="31089" y="22567"/>
                </a:lnTo>
                <a:lnTo>
                  <a:pt x="29210" y="23914"/>
                </a:lnTo>
                <a:lnTo>
                  <a:pt x="27241" y="25260"/>
                </a:lnTo>
                <a:lnTo>
                  <a:pt x="16306" y="25260"/>
                </a:lnTo>
                <a:lnTo>
                  <a:pt x="16306" y="36004"/>
                </a:lnTo>
                <a:lnTo>
                  <a:pt x="21856" y="36004"/>
                </a:lnTo>
                <a:lnTo>
                  <a:pt x="26428" y="35750"/>
                </a:lnTo>
                <a:lnTo>
                  <a:pt x="47070" y="35750"/>
                </a:lnTo>
                <a:lnTo>
                  <a:pt x="43180" y="31800"/>
                </a:lnTo>
                <a:lnTo>
                  <a:pt x="35839" y="30276"/>
                </a:lnTo>
                <a:lnTo>
                  <a:pt x="35839" y="30099"/>
                </a:lnTo>
                <a:lnTo>
                  <a:pt x="42024" y="28308"/>
                </a:lnTo>
                <a:lnTo>
                  <a:pt x="46405" y="23469"/>
                </a:lnTo>
                <a:lnTo>
                  <a:pt x="46314" y="16395"/>
                </a:lnTo>
                <a:lnTo>
                  <a:pt x="44798" y="10477"/>
                </a:lnTo>
                <a:close/>
              </a:path>
              <a:path w="318134" h="63500">
                <a:moveTo>
                  <a:pt x="24460" y="0"/>
                </a:moveTo>
                <a:lnTo>
                  <a:pt x="16785" y="1049"/>
                </a:lnTo>
                <a:lnTo>
                  <a:pt x="10112" y="4164"/>
                </a:lnTo>
                <a:lnTo>
                  <a:pt x="4968" y="9295"/>
                </a:lnTo>
                <a:lnTo>
                  <a:pt x="1879" y="16395"/>
                </a:lnTo>
                <a:lnTo>
                  <a:pt x="14605" y="18453"/>
                </a:lnTo>
                <a:lnTo>
                  <a:pt x="15684" y="13703"/>
                </a:lnTo>
                <a:lnTo>
                  <a:pt x="18719" y="10477"/>
                </a:lnTo>
                <a:lnTo>
                  <a:pt x="44798" y="10477"/>
                </a:lnTo>
                <a:lnTo>
                  <a:pt x="44437" y="9070"/>
                </a:lnTo>
                <a:lnTo>
                  <a:pt x="39328" y="3875"/>
                </a:lnTo>
                <a:lnTo>
                  <a:pt x="32271" y="929"/>
                </a:lnTo>
                <a:lnTo>
                  <a:pt x="24460" y="0"/>
                </a:lnTo>
                <a:close/>
              </a:path>
              <a:path w="318134" h="63500">
                <a:moveTo>
                  <a:pt x="67640" y="43802"/>
                </a:moveTo>
                <a:lnTo>
                  <a:pt x="54203" y="45783"/>
                </a:lnTo>
                <a:lnTo>
                  <a:pt x="57467" y="53612"/>
                </a:lnTo>
                <a:lnTo>
                  <a:pt x="62904" y="59048"/>
                </a:lnTo>
                <a:lnTo>
                  <a:pt x="70039" y="62217"/>
                </a:lnTo>
                <a:lnTo>
                  <a:pt x="78397" y="63246"/>
                </a:lnTo>
                <a:lnTo>
                  <a:pt x="84848" y="63246"/>
                </a:lnTo>
                <a:lnTo>
                  <a:pt x="91300" y="61722"/>
                </a:lnTo>
                <a:lnTo>
                  <a:pt x="96037" y="57162"/>
                </a:lnTo>
                <a:lnTo>
                  <a:pt x="100164" y="53124"/>
                </a:lnTo>
                <a:lnTo>
                  <a:pt x="100623" y="51866"/>
                </a:lnTo>
                <a:lnTo>
                  <a:pt x="72656" y="51866"/>
                </a:lnTo>
                <a:lnTo>
                  <a:pt x="68719" y="49098"/>
                </a:lnTo>
                <a:lnTo>
                  <a:pt x="67640" y="43802"/>
                </a:lnTo>
                <a:close/>
              </a:path>
              <a:path w="318134" h="63500">
                <a:moveTo>
                  <a:pt x="101169" y="32969"/>
                </a:moveTo>
                <a:lnTo>
                  <a:pt x="83502" y="32969"/>
                </a:lnTo>
                <a:lnTo>
                  <a:pt x="87807" y="37084"/>
                </a:lnTo>
                <a:lnTo>
                  <a:pt x="87807" y="48196"/>
                </a:lnTo>
                <a:lnTo>
                  <a:pt x="83413" y="51866"/>
                </a:lnTo>
                <a:lnTo>
                  <a:pt x="100623" y="51866"/>
                </a:lnTo>
                <a:lnTo>
                  <a:pt x="102222" y="47485"/>
                </a:lnTo>
                <a:lnTo>
                  <a:pt x="102134" y="35750"/>
                </a:lnTo>
                <a:lnTo>
                  <a:pt x="101169" y="32969"/>
                </a:lnTo>
                <a:close/>
              </a:path>
              <a:path w="318134" h="63500">
                <a:moveTo>
                  <a:pt x="98640" y="889"/>
                </a:moveTo>
                <a:lnTo>
                  <a:pt x="59944" y="889"/>
                </a:lnTo>
                <a:lnTo>
                  <a:pt x="57518" y="35750"/>
                </a:lnTo>
                <a:lnTo>
                  <a:pt x="69253" y="37719"/>
                </a:lnTo>
                <a:lnTo>
                  <a:pt x="70866" y="34759"/>
                </a:lnTo>
                <a:lnTo>
                  <a:pt x="74714" y="32969"/>
                </a:lnTo>
                <a:lnTo>
                  <a:pt x="101169" y="32969"/>
                </a:lnTo>
                <a:lnTo>
                  <a:pt x="100609" y="31356"/>
                </a:lnTo>
                <a:lnTo>
                  <a:pt x="96302" y="27139"/>
                </a:lnTo>
                <a:lnTo>
                  <a:pt x="69253" y="27139"/>
                </a:lnTo>
                <a:lnTo>
                  <a:pt x="70243" y="13525"/>
                </a:lnTo>
                <a:lnTo>
                  <a:pt x="97116" y="13525"/>
                </a:lnTo>
                <a:lnTo>
                  <a:pt x="98640" y="889"/>
                </a:lnTo>
                <a:close/>
              </a:path>
              <a:path w="318134" h="63500">
                <a:moveTo>
                  <a:pt x="87807" y="21856"/>
                </a:moveTo>
                <a:lnTo>
                  <a:pt x="77406" y="21856"/>
                </a:lnTo>
                <a:lnTo>
                  <a:pt x="72847" y="23291"/>
                </a:lnTo>
                <a:lnTo>
                  <a:pt x="69253" y="27139"/>
                </a:lnTo>
                <a:lnTo>
                  <a:pt x="96302" y="27139"/>
                </a:lnTo>
                <a:lnTo>
                  <a:pt x="92633" y="23736"/>
                </a:lnTo>
                <a:lnTo>
                  <a:pt x="87807" y="21856"/>
                </a:lnTo>
                <a:close/>
              </a:path>
              <a:path w="318134" h="63500">
                <a:moveTo>
                  <a:pt x="158762" y="51244"/>
                </a:moveTo>
                <a:lnTo>
                  <a:pt x="109029" y="51244"/>
                </a:lnTo>
                <a:lnTo>
                  <a:pt x="109029" y="62357"/>
                </a:lnTo>
                <a:lnTo>
                  <a:pt x="158762" y="62357"/>
                </a:lnTo>
                <a:lnTo>
                  <a:pt x="158762" y="51244"/>
                </a:lnTo>
                <a:close/>
              </a:path>
              <a:path w="318134" h="63500">
                <a:moveTo>
                  <a:pt x="141732" y="16573"/>
                </a:moveTo>
                <a:lnTo>
                  <a:pt x="127673" y="16573"/>
                </a:lnTo>
                <a:lnTo>
                  <a:pt x="127673" y="51244"/>
                </a:lnTo>
                <a:lnTo>
                  <a:pt x="141732" y="51244"/>
                </a:lnTo>
                <a:lnTo>
                  <a:pt x="141732" y="16573"/>
                </a:lnTo>
                <a:close/>
              </a:path>
              <a:path w="318134" h="63500">
                <a:moveTo>
                  <a:pt x="141732" y="889"/>
                </a:moveTo>
                <a:lnTo>
                  <a:pt x="131343" y="889"/>
                </a:lnTo>
                <a:lnTo>
                  <a:pt x="126771" y="7696"/>
                </a:lnTo>
                <a:lnTo>
                  <a:pt x="118262" y="10833"/>
                </a:lnTo>
                <a:lnTo>
                  <a:pt x="110553" y="13169"/>
                </a:lnTo>
                <a:lnTo>
                  <a:pt x="110553" y="25704"/>
                </a:lnTo>
                <a:lnTo>
                  <a:pt x="127673" y="16573"/>
                </a:lnTo>
                <a:lnTo>
                  <a:pt x="141732" y="16573"/>
                </a:lnTo>
                <a:lnTo>
                  <a:pt x="141732" y="889"/>
                </a:lnTo>
                <a:close/>
              </a:path>
              <a:path w="318134" h="63500">
                <a:moveTo>
                  <a:pt x="174345" y="42646"/>
                </a:moveTo>
                <a:lnTo>
                  <a:pt x="161264" y="44526"/>
                </a:lnTo>
                <a:lnTo>
                  <a:pt x="162166" y="50253"/>
                </a:lnTo>
                <a:lnTo>
                  <a:pt x="165023" y="55003"/>
                </a:lnTo>
                <a:lnTo>
                  <a:pt x="169595" y="58496"/>
                </a:lnTo>
                <a:lnTo>
                  <a:pt x="174434" y="62268"/>
                </a:lnTo>
                <a:lnTo>
                  <a:pt x="179717" y="63246"/>
                </a:lnTo>
                <a:lnTo>
                  <a:pt x="191643" y="63246"/>
                </a:lnTo>
                <a:lnTo>
                  <a:pt x="197370" y="62268"/>
                </a:lnTo>
                <a:lnTo>
                  <a:pt x="202209" y="58775"/>
                </a:lnTo>
                <a:lnTo>
                  <a:pt x="206870" y="55549"/>
                </a:lnTo>
                <a:lnTo>
                  <a:pt x="208562" y="52222"/>
                </a:lnTo>
                <a:lnTo>
                  <a:pt x="179273" y="52222"/>
                </a:lnTo>
                <a:lnTo>
                  <a:pt x="175336" y="48552"/>
                </a:lnTo>
                <a:lnTo>
                  <a:pt x="174345" y="42646"/>
                </a:lnTo>
                <a:close/>
              </a:path>
              <a:path w="318134" h="63500">
                <a:moveTo>
                  <a:pt x="208335" y="35750"/>
                </a:moveTo>
                <a:lnTo>
                  <a:pt x="187693" y="35750"/>
                </a:lnTo>
                <a:lnTo>
                  <a:pt x="190207" y="36639"/>
                </a:lnTo>
                <a:lnTo>
                  <a:pt x="193344" y="37807"/>
                </a:lnTo>
                <a:lnTo>
                  <a:pt x="194868" y="40843"/>
                </a:lnTo>
                <a:lnTo>
                  <a:pt x="194868" y="49542"/>
                </a:lnTo>
                <a:lnTo>
                  <a:pt x="190296" y="52222"/>
                </a:lnTo>
                <a:lnTo>
                  <a:pt x="208562" y="52222"/>
                </a:lnTo>
                <a:lnTo>
                  <a:pt x="209473" y="50431"/>
                </a:lnTo>
                <a:lnTo>
                  <a:pt x="209473" y="36906"/>
                </a:lnTo>
                <a:lnTo>
                  <a:pt x="208335" y="35750"/>
                </a:lnTo>
                <a:close/>
              </a:path>
              <a:path w="318134" h="63500">
                <a:moveTo>
                  <a:pt x="206062" y="10477"/>
                </a:moveTo>
                <a:lnTo>
                  <a:pt x="187248" y="10477"/>
                </a:lnTo>
                <a:lnTo>
                  <a:pt x="189484" y="11010"/>
                </a:lnTo>
                <a:lnTo>
                  <a:pt x="192532" y="13881"/>
                </a:lnTo>
                <a:lnTo>
                  <a:pt x="193611" y="15849"/>
                </a:lnTo>
                <a:lnTo>
                  <a:pt x="193611" y="20243"/>
                </a:lnTo>
                <a:lnTo>
                  <a:pt x="192354" y="22567"/>
                </a:lnTo>
                <a:lnTo>
                  <a:pt x="190474" y="23914"/>
                </a:lnTo>
                <a:lnTo>
                  <a:pt x="188506" y="25260"/>
                </a:lnTo>
                <a:lnTo>
                  <a:pt x="177571" y="25260"/>
                </a:lnTo>
                <a:lnTo>
                  <a:pt x="177571" y="36004"/>
                </a:lnTo>
                <a:lnTo>
                  <a:pt x="183121" y="36004"/>
                </a:lnTo>
                <a:lnTo>
                  <a:pt x="187693" y="35750"/>
                </a:lnTo>
                <a:lnTo>
                  <a:pt x="208335" y="35750"/>
                </a:lnTo>
                <a:lnTo>
                  <a:pt x="204444" y="31800"/>
                </a:lnTo>
                <a:lnTo>
                  <a:pt x="197104" y="30276"/>
                </a:lnTo>
                <a:lnTo>
                  <a:pt x="197104" y="30099"/>
                </a:lnTo>
                <a:lnTo>
                  <a:pt x="203288" y="28308"/>
                </a:lnTo>
                <a:lnTo>
                  <a:pt x="207670" y="23469"/>
                </a:lnTo>
                <a:lnTo>
                  <a:pt x="207579" y="16395"/>
                </a:lnTo>
                <a:lnTo>
                  <a:pt x="206062" y="10477"/>
                </a:lnTo>
                <a:close/>
              </a:path>
              <a:path w="318134" h="63500">
                <a:moveTo>
                  <a:pt x="185724" y="0"/>
                </a:moveTo>
                <a:lnTo>
                  <a:pt x="178049" y="1049"/>
                </a:lnTo>
                <a:lnTo>
                  <a:pt x="171376" y="4164"/>
                </a:lnTo>
                <a:lnTo>
                  <a:pt x="166233" y="9295"/>
                </a:lnTo>
                <a:lnTo>
                  <a:pt x="163144" y="16395"/>
                </a:lnTo>
                <a:lnTo>
                  <a:pt x="175869" y="18453"/>
                </a:lnTo>
                <a:lnTo>
                  <a:pt x="176949" y="13703"/>
                </a:lnTo>
                <a:lnTo>
                  <a:pt x="179997" y="10477"/>
                </a:lnTo>
                <a:lnTo>
                  <a:pt x="206062" y="10477"/>
                </a:lnTo>
                <a:lnTo>
                  <a:pt x="205702" y="9070"/>
                </a:lnTo>
                <a:lnTo>
                  <a:pt x="200593" y="3875"/>
                </a:lnTo>
                <a:lnTo>
                  <a:pt x="193536" y="929"/>
                </a:lnTo>
                <a:lnTo>
                  <a:pt x="185724" y="0"/>
                </a:lnTo>
                <a:close/>
              </a:path>
              <a:path w="318134" h="63500">
                <a:moveTo>
                  <a:pt x="228904" y="43802"/>
                </a:moveTo>
                <a:lnTo>
                  <a:pt x="215468" y="45783"/>
                </a:lnTo>
                <a:lnTo>
                  <a:pt x="218734" y="53612"/>
                </a:lnTo>
                <a:lnTo>
                  <a:pt x="224174" y="59048"/>
                </a:lnTo>
                <a:lnTo>
                  <a:pt x="231309" y="62217"/>
                </a:lnTo>
                <a:lnTo>
                  <a:pt x="239661" y="63246"/>
                </a:lnTo>
                <a:lnTo>
                  <a:pt x="246113" y="63246"/>
                </a:lnTo>
                <a:lnTo>
                  <a:pt x="252564" y="61722"/>
                </a:lnTo>
                <a:lnTo>
                  <a:pt x="257314" y="57162"/>
                </a:lnTo>
                <a:lnTo>
                  <a:pt x="261429" y="53124"/>
                </a:lnTo>
                <a:lnTo>
                  <a:pt x="261891" y="51866"/>
                </a:lnTo>
                <a:lnTo>
                  <a:pt x="233921" y="51866"/>
                </a:lnTo>
                <a:lnTo>
                  <a:pt x="229984" y="49098"/>
                </a:lnTo>
                <a:lnTo>
                  <a:pt x="228904" y="43802"/>
                </a:lnTo>
                <a:close/>
              </a:path>
              <a:path w="318134" h="63500">
                <a:moveTo>
                  <a:pt x="262446" y="32969"/>
                </a:moveTo>
                <a:lnTo>
                  <a:pt x="244767" y="32969"/>
                </a:lnTo>
                <a:lnTo>
                  <a:pt x="249072" y="37084"/>
                </a:lnTo>
                <a:lnTo>
                  <a:pt x="249072" y="48196"/>
                </a:lnTo>
                <a:lnTo>
                  <a:pt x="244678" y="51866"/>
                </a:lnTo>
                <a:lnTo>
                  <a:pt x="261891" y="51866"/>
                </a:lnTo>
                <a:lnTo>
                  <a:pt x="263499" y="47485"/>
                </a:lnTo>
                <a:lnTo>
                  <a:pt x="263411" y="35750"/>
                </a:lnTo>
                <a:lnTo>
                  <a:pt x="262446" y="32969"/>
                </a:lnTo>
                <a:close/>
              </a:path>
              <a:path w="318134" h="63500">
                <a:moveTo>
                  <a:pt x="259905" y="889"/>
                </a:moveTo>
                <a:lnTo>
                  <a:pt x="221208" y="889"/>
                </a:lnTo>
                <a:lnTo>
                  <a:pt x="218782" y="35750"/>
                </a:lnTo>
                <a:lnTo>
                  <a:pt x="230517" y="37719"/>
                </a:lnTo>
                <a:lnTo>
                  <a:pt x="232130" y="34759"/>
                </a:lnTo>
                <a:lnTo>
                  <a:pt x="235978" y="32969"/>
                </a:lnTo>
                <a:lnTo>
                  <a:pt x="262446" y="32969"/>
                </a:lnTo>
                <a:lnTo>
                  <a:pt x="261886" y="31356"/>
                </a:lnTo>
                <a:lnTo>
                  <a:pt x="257568" y="27139"/>
                </a:lnTo>
                <a:lnTo>
                  <a:pt x="230517" y="27139"/>
                </a:lnTo>
                <a:lnTo>
                  <a:pt x="231508" y="13525"/>
                </a:lnTo>
                <a:lnTo>
                  <a:pt x="258381" y="13525"/>
                </a:lnTo>
                <a:lnTo>
                  <a:pt x="259905" y="889"/>
                </a:lnTo>
                <a:close/>
              </a:path>
              <a:path w="318134" h="63500">
                <a:moveTo>
                  <a:pt x="249072" y="21856"/>
                </a:moveTo>
                <a:lnTo>
                  <a:pt x="238671" y="21856"/>
                </a:lnTo>
                <a:lnTo>
                  <a:pt x="234111" y="23291"/>
                </a:lnTo>
                <a:lnTo>
                  <a:pt x="230517" y="27139"/>
                </a:lnTo>
                <a:lnTo>
                  <a:pt x="257568" y="27139"/>
                </a:lnTo>
                <a:lnTo>
                  <a:pt x="253911" y="23736"/>
                </a:lnTo>
                <a:lnTo>
                  <a:pt x="249072" y="21856"/>
                </a:lnTo>
                <a:close/>
              </a:path>
              <a:path w="318134" h="63500">
                <a:moveTo>
                  <a:pt x="293585" y="0"/>
                </a:moveTo>
                <a:lnTo>
                  <a:pt x="282585" y="2848"/>
                </a:lnTo>
                <a:lnTo>
                  <a:pt x="275235" y="10223"/>
                </a:lnTo>
                <a:lnTo>
                  <a:pt x="271127" y="20370"/>
                </a:lnTo>
                <a:lnTo>
                  <a:pt x="269849" y="31534"/>
                </a:lnTo>
                <a:lnTo>
                  <a:pt x="271127" y="42725"/>
                </a:lnTo>
                <a:lnTo>
                  <a:pt x="275235" y="52933"/>
                </a:lnTo>
                <a:lnTo>
                  <a:pt x="282585" y="60369"/>
                </a:lnTo>
                <a:lnTo>
                  <a:pt x="293585" y="63246"/>
                </a:lnTo>
                <a:lnTo>
                  <a:pt x="304864" y="60432"/>
                </a:lnTo>
                <a:lnTo>
                  <a:pt x="312380" y="53100"/>
                </a:lnTo>
                <a:lnTo>
                  <a:pt x="312553" y="52679"/>
                </a:lnTo>
                <a:lnTo>
                  <a:pt x="288848" y="52679"/>
                </a:lnTo>
                <a:lnTo>
                  <a:pt x="286778" y="49009"/>
                </a:lnTo>
                <a:lnTo>
                  <a:pt x="285828" y="44526"/>
                </a:lnTo>
                <a:lnTo>
                  <a:pt x="284940" y="40665"/>
                </a:lnTo>
                <a:lnTo>
                  <a:pt x="284813" y="36106"/>
                </a:lnTo>
                <a:lnTo>
                  <a:pt x="284688" y="22123"/>
                </a:lnTo>
                <a:lnTo>
                  <a:pt x="284187" y="10299"/>
                </a:lnTo>
                <a:lnTo>
                  <a:pt x="312417" y="10299"/>
                </a:lnTo>
                <a:lnTo>
                  <a:pt x="312313" y="10052"/>
                </a:lnTo>
                <a:lnTo>
                  <a:pt x="304789" y="2784"/>
                </a:lnTo>
                <a:lnTo>
                  <a:pt x="293585" y="0"/>
                </a:lnTo>
                <a:close/>
              </a:path>
              <a:path w="318134" h="63500">
                <a:moveTo>
                  <a:pt x="312417" y="10299"/>
                </a:moveTo>
                <a:lnTo>
                  <a:pt x="298526" y="10299"/>
                </a:lnTo>
                <a:lnTo>
                  <a:pt x="300939" y="13436"/>
                </a:lnTo>
                <a:lnTo>
                  <a:pt x="302729" y="22123"/>
                </a:lnTo>
                <a:lnTo>
                  <a:pt x="303009" y="27863"/>
                </a:lnTo>
                <a:lnTo>
                  <a:pt x="303009" y="36106"/>
                </a:lnTo>
                <a:lnTo>
                  <a:pt x="302729" y="40665"/>
                </a:lnTo>
                <a:lnTo>
                  <a:pt x="301872" y="44792"/>
                </a:lnTo>
                <a:lnTo>
                  <a:pt x="300939" y="49098"/>
                </a:lnTo>
                <a:lnTo>
                  <a:pt x="298881" y="52679"/>
                </a:lnTo>
                <a:lnTo>
                  <a:pt x="312553" y="52679"/>
                </a:lnTo>
                <a:lnTo>
                  <a:pt x="316569" y="42913"/>
                </a:lnTo>
                <a:lnTo>
                  <a:pt x="317868" y="31534"/>
                </a:lnTo>
                <a:lnTo>
                  <a:pt x="316544" y="20177"/>
                </a:lnTo>
                <a:lnTo>
                  <a:pt x="312417" y="10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4" name="object 384"/>
          <p:cNvSpPr/>
          <p:nvPr/>
        </p:nvSpPr>
        <p:spPr>
          <a:xfrm>
            <a:off x="11434858" y="3922955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5" name="object 385"/>
          <p:cNvSpPr/>
          <p:nvPr/>
        </p:nvSpPr>
        <p:spPr>
          <a:xfrm>
            <a:off x="11434858" y="4068025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6" name="object 386"/>
          <p:cNvSpPr/>
          <p:nvPr/>
        </p:nvSpPr>
        <p:spPr>
          <a:xfrm>
            <a:off x="11434858" y="3453064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7" name="object 387"/>
          <p:cNvSpPr/>
          <p:nvPr/>
        </p:nvSpPr>
        <p:spPr>
          <a:xfrm>
            <a:off x="11547317" y="3027332"/>
            <a:ext cx="1352800" cy="1952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8" name="object 388"/>
          <p:cNvSpPr/>
          <p:nvPr/>
        </p:nvSpPr>
        <p:spPr>
          <a:xfrm>
            <a:off x="11503763" y="3072609"/>
            <a:ext cx="1252249" cy="13124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9" name="object 389"/>
          <p:cNvSpPr/>
          <p:nvPr/>
        </p:nvSpPr>
        <p:spPr>
          <a:xfrm>
            <a:off x="12856892" y="3192427"/>
            <a:ext cx="36158" cy="36158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01" y="0"/>
                </a:moveTo>
                <a:lnTo>
                  <a:pt x="12644" y="1627"/>
                </a:lnTo>
                <a:lnTo>
                  <a:pt x="6064" y="6064"/>
                </a:lnTo>
                <a:lnTo>
                  <a:pt x="1627" y="12644"/>
                </a:lnTo>
                <a:lnTo>
                  <a:pt x="0" y="20701"/>
                </a:lnTo>
                <a:lnTo>
                  <a:pt x="1627" y="28757"/>
                </a:lnTo>
                <a:lnTo>
                  <a:pt x="6064" y="35337"/>
                </a:lnTo>
                <a:lnTo>
                  <a:pt x="12644" y="39774"/>
                </a:lnTo>
                <a:lnTo>
                  <a:pt x="20701" y="41402"/>
                </a:lnTo>
                <a:lnTo>
                  <a:pt x="28757" y="39774"/>
                </a:lnTo>
                <a:lnTo>
                  <a:pt x="31768" y="37744"/>
                </a:lnTo>
                <a:lnTo>
                  <a:pt x="11290" y="37744"/>
                </a:lnTo>
                <a:lnTo>
                  <a:pt x="3657" y="30111"/>
                </a:lnTo>
                <a:lnTo>
                  <a:pt x="3657" y="11290"/>
                </a:lnTo>
                <a:lnTo>
                  <a:pt x="11290" y="3644"/>
                </a:lnTo>
                <a:lnTo>
                  <a:pt x="31749" y="3644"/>
                </a:lnTo>
                <a:lnTo>
                  <a:pt x="28757" y="1627"/>
                </a:lnTo>
                <a:lnTo>
                  <a:pt x="20701" y="0"/>
                </a:lnTo>
                <a:close/>
              </a:path>
              <a:path w="41909" h="41910">
                <a:moveTo>
                  <a:pt x="31749" y="3644"/>
                </a:moveTo>
                <a:lnTo>
                  <a:pt x="30111" y="3644"/>
                </a:lnTo>
                <a:lnTo>
                  <a:pt x="37744" y="11290"/>
                </a:lnTo>
                <a:lnTo>
                  <a:pt x="37744" y="30111"/>
                </a:lnTo>
                <a:lnTo>
                  <a:pt x="30111" y="37744"/>
                </a:lnTo>
                <a:lnTo>
                  <a:pt x="31768" y="37744"/>
                </a:lnTo>
                <a:lnTo>
                  <a:pt x="35337" y="35337"/>
                </a:lnTo>
                <a:lnTo>
                  <a:pt x="39774" y="28757"/>
                </a:lnTo>
                <a:lnTo>
                  <a:pt x="41402" y="20701"/>
                </a:lnTo>
                <a:lnTo>
                  <a:pt x="39774" y="12644"/>
                </a:lnTo>
                <a:lnTo>
                  <a:pt x="35337" y="6064"/>
                </a:lnTo>
                <a:lnTo>
                  <a:pt x="31749" y="364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0" name="object 390"/>
          <p:cNvSpPr/>
          <p:nvPr/>
        </p:nvSpPr>
        <p:spPr>
          <a:xfrm>
            <a:off x="12868145" y="3200577"/>
            <a:ext cx="15340" cy="19722"/>
          </a:xfrm>
          <a:custGeom>
            <a:avLst/>
            <a:gdLst/>
            <a:ahLst/>
            <a:cxnLst/>
            <a:rect l="l" t="t" r="r" b="b"/>
            <a:pathLst>
              <a:path w="17780" h="22860">
                <a:moveTo>
                  <a:pt x="0" y="0"/>
                </a:moveTo>
                <a:lnTo>
                  <a:pt x="0" y="22415"/>
                </a:lnTo>
                <a:lnTo>
                  <a:pt x="3708" y="22415"/>
                </a:lnTo>
                <a:lnTo>
                  <a:pt x="3708" y="13195"/>
                </a:lnTo>
                <a:lnTo>
                  <a:pt x="16137" y="13195"/>
                </a:lnTo>
                <a:lnTo>
                  <a:pt x="15519" y="12230"/>
                </a:lnTo>
                <a:lnTo>
                  <a:pt x="14871" y="11772"/>
                </a:lnTo>
                <a:lnTo>
                  <a:pt x="13957" y="11468"/>
                </a:lnTo>
                <a:lnTo>
                  <a:pt x="14985" y="11087"/>
                </a:lnTo>
                <a:lnTo>
                  <a:pt x="15760" y="10426"/>
                </a:lnTo>
                <a:lnTo>
                  <a:pt x="15999" y="10045"/>
                </a:lnTo>
                <a:lnTo>
                  <a:pt x="3670" y="10045"/>
                </a:lnTo>
                <a:lnTo>
                  <a:pt x="3670" y="3149"/>
                </a:lnTo>
                <a:lnTo>
                  <a:pt x="16724" y="3149"/>
                </a:lnTo>
                <a:lnTo>
                  <a:pt x="16598" y="2806"/>
                </a:lnTo>
                <a:lnTo>
                  <a:pt x="14363" y="596"/>
                </a:lnTo>
                <a:lnTo>
                  <a:pt x="12814" y="50"/>
                </a:lnTo>
                <a:lnTo>
                  <a:pt x="10820" y="50"/>
                </a:lnTo>
                <a:lnTo>
                  <a:pt x="10286" y="12"/>
                </a:lnTo>
                <a:lnTo>
                  <a:pt x="0" y="0"/>
                </a:lnTo>
                <a:close/>
              </a:path>
              <a:path w="17780" h="22860">
                <a:moveTo>
                  <a:pt x="16137" y="13195"/>
                </a:moveTo>
                <a:lnTo>
                  <a:pt x="10591" y="13195"/>
                </a:lnTo>
                <a:lnTo>
                  <a:pt x="11480" y="13423"/>
                </a:lnTo>
                <a:lnTo>
                  <a:pt x="12522" y="14389"/>
                </a:lnTo>
                <a:lnTo>
                  <a:pt x="12826" y="15341"/>
                </a:lnTo>
                <a:lnTo>
                  <a:pt x="13011" y="19164"/>
                </a:lnTo>
                <a:lnTo>
                  <a:pt x="13131" y="20967"/>
                </a:lnTo>
                <a:lnTo>
                  <a:pt x="13306" y="21755"/>
                </a:lnTo>
                <a:lnTo>
                  <a:pt x="13423" y="22110"/>
                </a:lnTo>
                <a:lnTo>
                  <a:pt x="13588" y="22415"/>
                </a:lnTo>
                <a:lnTo>
                  <a:pt x="17754" y="22415"/>
                </a:lnTo>
                <a:lnTo>
                  <a:pt x="17754" y="21755"/>
                </a:lnTo>
                <a:lnTo>
                  <a:pt x="17208" y="21450"/>
                </a:lnTo>
                <a:lnTo>
                  <a:pt x="16890" y="20599"/>
                </a:lnTo>
                <a:lnTo>
                  <a:pt x="16827" y="19164"/>
                </a:lnTo>
                <a:lnTo>
                  <a:pt x="16607" y="15341"/>
                </a:lnTo>
                <a:lnTo>
                  <a:pt x="16529" y="14389"/>
                </a:lnTo>
                <a:lnTo>
                  <a:pt x="16332" y="13500"/>
                </a:lnTo>
                <a:lnTo>
                  <a:pt x="16137" y="13195"/>
                </a:lnTo>
                <a:close/>
              </a:path>
              <a:path w="17780" h="22860">
                <a:moveTo>
                  <a:pt x="16724" y="3149"/>
                </a:moveTo>
                <a:lnTo>
                  <a:pt x="10629" y="3149"/>
                </a:lnTo>
                <a:lnTo>
                  <a:pt x="11734" y="3416"/>
                </a:lnTo>
                <a:lnTo>
                  <a:pt x="13055" y="4495"/>
                </a:lnTo>
                <a:lnTo>
                  <a:pt x="13385" y="5359"/>
                </a:lnTo>
                <a:lnTo>
                  <a:pt x="13385" y="7785"/>
                </a:lnTo>
                <a:lnTo>
                  <a:pt x="13055" y="8674"/>
                </a:lnTo>
                <a:lnTo>
                  <a:pt x="11696" y="9779"/>
                </a:lnTo>
                <a:lnTo>
                  <a:pt x="10566" y="10045"/>
                </a:lnTo>
                <a:lnTo>
                  <a:pt x="15999" y="10045"/>
                </a:lnTo>
                <a:lnTo>
                  <a:pt x="16890" y="8623"/>
                </a:lnTo>
                <a:lnTo>
                  <a:pt x="17098" y="7785"/>
                </a:lnTo>
                <a:lnTo>
                  <a:pt x="17157" y="4330"/>
                </a:lnTo>
                <a:lnTo>
                  <a:pt x="16724" y="314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1" name="object 391"/>
          <p:cNvSpPr/>
          <p:nvPr/>
        </p:nvSpPr>
        <p:spPr>
          <a:xfrm>
            <a:off x="12114575" y="3259833"/>
            <a:ext cx="5478" cy="67933"/>
          </a:xfrm>
          <a:custGeom>
            <a:avLst/>
            <a:gdLst/>
            <a:ahLst/>
            <a:cxnLst/>
            <a:rect l="l" t="t" r="r" b="b"/>
            <a:pathLst>
              <a:path w="6350" h="78739">
                <a:moveTo>
                  <a:pt x="0" y="78384"/>
                </a:moveTo>
                <a:lnTo>
                  <a:pt x="0" y="0"/>
                </a:lnTo>
                <a:lnTo>
                  <a:pt x="6172" y="0"/>
                </a:lnTo>
                <a:lnTo>
                  <a:pt x="6172" y="78384"/>
                </a:lnTo>
                <a:lnTo>
                  <a:pt x="0" y="78384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2" name="object 392"/>
          <p:cNvSpPr/>
          <p:nvPr/>
        </p:nvSpPr>
        <p:spPr>
          <a:xfrm>
            <a:off x="11503765" y="3293699"/>
            <a:ext cx="322680" cy="0"/>
          </a:xfrm>
          <a:custGeom>
            <a:avLst/>
            <a:gdLst/>
            <a:ahLst/>
            <a:cxnLst/>
            <a:rect l="l" t="t" r="r" b="b"/>
            <a:pathLst>
              <a:path w="374015">
                <a:moveTo>
                  <a:pt x="0" y="0"/>
                </a:moveTo>
                <a:lnTo>
                  <a:pt x="373976" y="0"/>
                </a:lnTo>
              </a:path>
            </a:pathLst>
          </a:custGeom>
          <a:ln w="7353">
            <a:solidFill>
              <a:srgbClr val="F06E03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3" name="object 393"/>
          <p:cNvSpPr/>
          <p:nvPr/>
        </p:nvSpPr>
        <p:spPr>
          <a:xfrm>
            <a:off x="12781730" y="3290526"/>
            <a:ext cx="67933" cy="6574"/>
          </a:xfrm>
          <a:custGeom>
            <a:avLst/>
            <a:gdLst/>
            <a:ahLst/>
            <a:cxnLst/>
            <a:rect l="l" t="t" r="r" b="b"/>
            <a:pathLst>
              <a:path w="78740" h="7619">
                <a:moveTo>
                  <a:pt x="0" y="0"/>
                </a:moveTo>
                <a:lnTo>
                  <a:pt x="78130" y="0"/>
                </a:lnTo>
                <a:lnTo>
                  <a:pt x="78130" y="7353"/>
                </a:lnTo>
                <a:lnTo>
                  <a:pt x="0" y="7353"/>
                </a:lnTo>
                <a:lnTo>
                  <a:pt x="0" y="0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4" name="object 394"/>
          <p:cNvSpPr/>
          <p:nvPr/>
        </p:nvSpPr>
        <p:spPr>
          <a:xfrm>
            <a:off x="12141373" y="3268231"/>
            <a:ext cx="607558" cy="53689"/>
          </a:xfrm>
          <a:custGeom>
            <a:avLst/>
            <a:gdLst/>
            <a:ahLst/>
            <a:cxnLst/>
            <a:rect l="l" t="t" r="r" b="b"/>
            <a:pathLst>
              <a:path w="704215" h="62230">
                <a:moveTo>
                  <a:pt x="25146" y="17500"/>
                </a:moveTo>
                <a:lnTo>
                  <a:pt x="14528" y="17500"/>
                </a:lnTo>
                <a:lnTo>
                  <a:pt x="15468" y="17818"/>
                </a:lnTo>
                <a:lnTo>
                  <a:pt x="16116" y="18453"/>
                </a:lnTo>
                <a:lnTo>
                  <a:pt x="16789" y="19075"/>
                </a:lnTo>
                <a:lnTo>
                  <a:pt x="17106" y="19989"/>
                </a:lnTo>
                <a:lnTo>
                  <a:pt x="17106" y="23113"/>
                </a:lnTo>
                <a:lnTo>
                  <a:pt x="15417" y="24815"/>
                </a:lnTo>
                <a:lnTo>
                  <a:pt x="11290" y="26568"/>
                </a:lnTo>
                <a:lnTo>
                  <a:pt x="6210" y="28841"/>
                </a:lnTo>
                <a:lnTo>
                  <a:pt x="3454" y="30670"/>
                </a:lnTo>
                <a:lnTo>
                  <a:pt x="698" y="34302"/>
                </a:lnTo>
                <a:lnTo>
                  <a:pt x="0" y="36741"/>
                </a:lnTo>
                <a:lnTo>
                  <a:pt x="90" y="43522"/>
                </a:lnTo>
                <a:lnTo>
                  <a:pt x="787" y="45872"/>
                </a:lnTo>
                <a:lnTo>
                  <a:pt x="3949" y="49695"/>
                </a:lnTo>
                <a:lnTo>
                  <a:pt x="6146" y="50647"/>
                </a:lnTo>
                <a:lnTo>
                  <a:pt x="10896" y="50647"/>
                </a:lnTo>
                <a:lnTo>
                  <a:pt x="12572" y="50253"/>
                </a:lnTo>
                <a:lnTo>
                  <a:pt x="15430" y="48691"/>
                </a:lnTo>
                <a:lnTo>
                  <a:pt x="16598" y="47548"/>
                </a:lnTo>
                <a:lnTo>
                  <a:pt x="17487" y="46050"/>
                </a:lnTo>
                <a:lnTo>
                  <a:pt x="25629" y="46050"/>
                </a:lnTo>
                <a:lnTo>
                  <a:pt x="25552" y="43916"/>
                </a:lnTo>
                <a:lnTo>
                  <a:pt x="11417" y="43916"/>
                </a:lnTo>
                <a:lnTo>
                  <a:pt x="10439" y="43522"/>
                </a:lnTo>
                <a:lnTo>
                  <a:pt x="9842" y="42735"/>
                </a:lnTo>
                <a:lnTo>
                  <a:pt x="9220" y="41960"/>
                </a:lnTo>
                <a:lnTo>
                  <a:pt x="8915" y="40728"/>
                </a:lnTo>
                <a:lnTo>
                  <a:pt x="8915" y="37325"/>
                </a:lnTo>
                <a:lnTo>
                  <a:pt x="9486" y="35788"/>
                </a:lnTo>
                <a:lnTo>
                  <a:pt x="11785" y="33223"/>
                </a:lnTo>
                <a:lnTo>
                  <a:pt x="13982" y="31749"/>
                </a:lnTo>
                <a:lnTo>
                  <a:pt x="17233" y="30111"/>
                </a:lnTo>
                <a:lnTo>
                  <a:pt x="25552" y="30111"/>
                </a:lnTo>
                <a:lnTo>
                  <a:pt x="25430" y="18453"/>
                </a:lnTo>
                <a:lnTo>
                  <a:pt x="25146" y="17500"/>
                </a:lnTo>
                <a:close/>
              </a:path>
              <a:path w="704215" h="62230">
                <a:moveTo>
                  <a:pt x="25629" y="46050"/>
                </a:moveTo>
                <a:lnTo>
                  <a:pt x="17487" y="46050"/>
                </a:lnTo>
                <a:lnTo>
                  <a:pt x="17816" y="47980"/>
                </a:lnTo>
                <a:lnTo>
                  <a:pt x="18072" y="48958"/>
                </a:lnTo>
                <a:lnTo>
                  <a:pt x="18237" y="49390"/>
                </a:lnTo>
                <a:lnTo>
                  <a:pt x="18427" y="49656"/>
                </a:lnTo>
                <a:lnTo>
                  <a:pt x="26809" y="49656"/>
                </a:lnTo>
                <a:lnTo>
                  <a:pt x="26428" y="48958"/>
                </a:lnTo>
                <a:lnTo>
                  <a:pt x="26304" y="48691"/>
                </a:lnTo>
                <a:lnTo>
                  <a:pt x="26034" y="47980"/>
                </a:lnTo>
                <a:lnTo>
                  <a:pt x="25653" y="46278"/>
                </a:lnTo>
                <a:lnTo>
                  <a:pt x="25629" y="46050"/>
                </a:lnTo>
                <a:close/>
              </a:path>
              <a:path w="704215" h="62230">
                <a:moveTo>
                  <a:pt x="25552" y="30111"/>
                </a:moveTo>
                <a:lnTo>
                  <a:pt x="17233" y="30111"/>
                </a:lnTo>
                <a:lnTo>
                  <a:pt x="17233" y="38658"/>
                </a:lnTo>
                <a:lnTo>
                  <a:pt x="16852" y="40639"/>
                </a:lnTo>
                <a:lnTo>
                  <a:pt x="15354" y="43256"/>
                </a:lnTo>
                <a:lnTo>
                  <a:pt x="14236" y="43916"/>
                </a:lnTo>
                <a:lnTo>
                  <a:pt x="25552" y="43916"/>
                </a:lnTo>
                <a:lnTo>
                  <a:pt x="25552" y="30111"/>
                </a:lnTo>
                <a:close/>
              </a:path>
              <a:path w="704215" h="62230">
                <a:moveTo>
                  <a:pt x="17818" y="11429"/>
                </a:moveTo>
                <a:lnTo>
                  <a:pt x="8750" y="11429"/>
                </a:lnTo>
                <a:lnTo>
                  <a:pt x="5460" y="12382"/>
                </a:lnTo>
                <a:lnTo>
                  <a:pt x="1346" y="16192"/>
                </a:lnTo>
                <a:lnTo>
                  <a:pt x="385" y="19075"/>
                </a:lnTo>
                <a:lnTo>
                  <a:pt x="330" y="23444"/>
                </a:lnTo>
                <a:lnTo>
                  <a:pt x="8712" y="23444"/>
                </a:lnTo>
                <a:lnTo>
                  <a:pt x="8712" y="20916"/>
                </a:lnTo>
                <a:lnTo>
                  <a:pt x="9093" y="19596"/>
                </a:lnTo>
                <a:lnTo>
                  <a:pt x="10566" y="17919"/>
                </a:lnTo>
                <a:lnTo>
                  <a:pt x="11722" y="17500"/>
                </a:lnTo>
                <a:lnTo>
                  <a:pt x="25146" y="17500"/>
                </a:lnTo>
                <a:lnTo>
                  <a:pt x="24637" y="15798"/>
                </a:lnTo>
                <a:lnTo>
                  <a:pt x="20993" y="12306"/>
                </a:lnTo>
                <a:lnTo>
                  <a:pt x="17818" y="11429"/>
                </a:lnTo>
                <a:close/>
              </a:path>
              <a:path w="704215" h="62230">
                <a:moveTo>
                  <a:pt x="41135" y="12344"/>
                </a:moveTo>
                <a:lnTo>
                  <a:pt x="32880" y="12344"/>
                </a:lnTo>
                <a:lnTo>
                  <a:pt x="32880" y="49656"/>
                </a:lnTo>
                <a:lnTo>
                  <a:pt x="41655" y="49656"/>
                </a:lnTo>
                <a:lnTo>
                  <a:pt x="41655" y="25946"/>
                </a:lnTo>
                <a:lnTo>
                  <a:pt x="42202" y="24472"/>
                </a:lnTo>
                <a:lnTo>
                  <a:pt x="44373" y="22275"/>
                </a:lnTo>
                <a:lnTo>
                  <a:pt x="45834" y="21729"/>
                </a:lnTo>
                <a:lnTo>
                  <a:pt x="49847" y="21729"/>
                </a:lnTo>
                <a:lnTo>
                  <a:pt x="49847" y="18402"/>
                </a:lnTo>
                <a:lnTo>
                  <a:pt x="41135" y="18402"/>
                </a:lnTo>
                <a:lnTo>
                  <a:pt x="41135" y="12344"/>
                </a:lnTo>
                <a:close/>
              </a:path>
              <a:path w="704215" h="62230">
                <a:moveTo>
                  <a:pt x="49847" y="21729"/>
                </a:moveTo>
                <a:lnTo>
                  <a:pt x="48564" y="21729"/>
                </a:lnTo>
                <a:lnTo>
                  <a:pt x="49847" y="21856"/>
                </a:lnTo>
                <a:lnTo>
                  <a:pt x="49847" y="21729"/>
                </a:lnTo>
                <a:close/>
              </a:path>
              <a:path w="704215" h="62230">
                <a:moveTo>
                  <a:pt x="49847" y="11353"/>
                </a:moveTo>
                <a:lnTo>
                  <a:pt x="41135" y="18402"/>
                </a:lnTo>
                <a:lnTo>
                  <a:pt x="49847" y="18402"/>
                </a:lnTo>
                <a:lnTo>
                  <a:pt x="49847" y="11353"/>
                </a:lnTo>
                <a:close/>
              </a:path>
              <a:path w="704215" h="62230">
                <a:moveTo>
                  <a:pt x="70700" y="11353"/>
                </a:moveTo>
                <a:lnTo>
                  <a:pt x="61925" y="11353"/>
                </a:lnTo>
                <a:lnTo>
                  <a:pt x="58635" y="12750"/>
                </a:lnTo>
                <a:lnTo>
                  <a:pt x="54927" y="18351"/>
                </a:lnTo>
                <a:lnTo>
                  <a:pt x="54000" y="23494"/>
                </a:lnTo>
                <a:lnTo>
                  <a:pt x="54071" y="38963"/>
                </a:lnTo>
                <a:lnTo>
                  <a:pt x="54927" y="43713"/>
                </a:lnTo>
                <a:lnTo>
                  <a:pt x="58635" y="49263"/>
                </a:lnTo>
                <a:lnTo>
                  <a:pt x="61925" y="50647"/>
                </a:lnTo>
                <a:lnTo>
                  <a:pt x="70726" y="50647"/>
                </a:lnTo>
                <a:lnTo>
                  <a:pt x="73774" y="49542"/>
                </a:lnTo>
                <a:lnTo>
                  <a:pt x="77711" y="45135"/>
                </a:lnTo>
                <a:lnTo>
                  <a:pt x="78027" y="44043"/>
                </a:lnTo>
                <a:lnTo>
                  <a:pt x="65252" y="44043"/>
                </a:lnTo>
                <a:lnTo>
                  <a:pt x="64312" y="43535"/>
                </a:lnTo>
                <a:lnTo>
                  <a:pt x="63182" y="41516"/>
                </a:lnTo>
                <a:lnTo>
                  <a:pt x="62915" y="39725"/>
                </a:lnTo>
                <a:lnTo>
                  <a:pt x="62915" y="22072"/>
                </a:lnTo>
                <a:lnTo>
                  <a:pt x="63207" y="20446"/>
                </a:lnTo>
                <a:lnTo>
                  <a:pt x="64388" y="18503"/>
                </a:lnTo>
                <a:lnTo>
                  <a:pt x="65341" y="18021"/>
                </a:lnTo>
                <a:lnTo>
                  <a:pt x="78130" y="18021"/>
                </a:lnTo>
                <a:lnTo>
                  <a:pt x="77647" y="16459"/>
                </a:lnTo>
                <a:lnTo>
                  <a:pt x="73736" y="12382"/>
                </a:lnTo>
                <a:lnTo>
                  <a:pt x="70700" y="11353"/>
                </a:lnTo>
                <a:close/>
              </a:path>
              <a:path w="704215" h="62230">
                <a:moveTo>
                  <a:pt x="70510" y="34963"/>
                </a:moveTo>
                <a:lnTo>
                  <a:pt x="70407" y="39725"/>
                </a:lnTo>
                <a:lnTo>
                  <a:pt x="70218" y="41135"/>
                </a:lnTo>
                <a:lnTo>
                  <a:pt x="69087" y="43459"/>
                </a:lnTo>
                <a:lnTo>
                  <a:pt x="68071" y="44043"/>
                </a:lnTo>
                <a:lnTo>
                  <a:pt x="78027" y="44043"/>
                </a:lnTo>
                <a:lnTo>
                  <a:pt x="78701" y="41719"/>
                </a:lnTo>
                <a:lnTo>
                  <a:pt x="78625" y="35001"/>
                </a:lnTo>
                <a:lnTo>
                  <a:pt x="70510" y="34963"/>
                </a:lnTo>
                <a:close/>
              </a:path>
              <a:path w="704215" h="62230">
                <a:moveTo>
                  <a:pt x="78130" y="18021"/>
                </a:moveTo>
                <a:lnTo>
                  <a:pt x="67983" y="18021"/>
                </a:lnTo>
                <a:lnTo>
                  <a:pt x="68935" y="18529"/>
                </a:lnTo>
                <a:lnTo>
                  <a:pt x="70091" y="20497"/>
                </a:lnTo>
                <a:lnTo>
                  <a:pt x="70361" y="22072"/>
                </a:lnTo>
                <a:lnTo>
                  <a:pt x="70370" y="25222"/>
                </a:lnTo>
                <a:lnTo>
                  <a:pt x="78625" y="25222"/>
                </a:lnTo>
                <a:lnTo>
                  <a:pt x="78625" y="19621"/>
                </a:lnTo>
                <a:lnTo>
                  <a:pt x="78130" y="18021"/>
                </a:lnTo>
                <a:close/>
              </a:path>
              <a:path w="704215" h="62230">
                <a:moveTo>
                  <a:pt x="93700" y="0"/>
                </a:moveTo>
                <a:lnTo>
                  <a:pt x="85115" y="0"/>
                </a:lnTo>
                <a:lnTo>
                  <a:pt x="85115" y="49656"/>
                </a:lnTo>
                <a:lnTo>
                  <a:pt x="93700" y="49656"/>
                </a:lnTo>
                <a:lnTo>
                  <a:pt x="93700" y="23215"/>
                </a:lnTo>
                <a:lnTo>
                  <a:pt x="94030" y="21361"/>
                </a:lnTo>
                <a:lnTo>
                  <a:pt x="95364" y="19265"/>
                </a:lnTo>
                <a:lnTo>
                  <a:pt x="96481" y="18757"/>
                </a:lnTo>
                <a:lnTo>
                  <a:pt x="109740" y="18757"/>
                </a:lnTo>
                <a:lnTo>
                  <a:pt x="109740" y="17437"/>
                </a:lnTo>
                <a:lnTo>
                  <a:pt x="109244" y="15887"/>
                </a:lnTo>
                <a:lnTo>
                  <a:pt x="93700" y="15887"/>
                </a:lnTo>
                <a:lnTo>
                  <a:pt x="93700" y="0"/>
                </a:lnTo>
                <a:close/>
              </a:path>
              <a:path w="704215" h="62230">
                <a:moveTo>
                  <a:pt x="109740" y="18757"/>
                </a:moveTo>
                <a:lnTo>
                  <a:pt x="99288" y="18757"/>
                </a:lnTo>
                <a:lnTo>
                  <a:pt x="100164" y="19151"/>
                </a:lnTo>
                <a:lnTo>
                  <a:pt x="101168" y="20713"/>
                </a:lnTo>
                <a:lnTo>
                  <a:pt x="101422" y="22275"/>
                </a:lnTo>
                <a:lnTo>
                  <a:pt x="101422" y="49656"/>
                </a:lnTo>
                <a:lnTo>
                  <a:pt x="109740" y="49656"/>
                </a:lnTo>
                <a:lnTo>
                  <a:pt x="109740" y="18757"/>
                </a:lnTo>
                <a:close/>
              </a:path>
              <a:path w="704215" h="62230">
                <a:moveTo>
                  <a:pt x="104076" y="11353"/>
                </a:moveTo>
                <a:lnTo>
                  <a:pt x="99669" y="11353"/>
                </a:lnTo>
                <a:lnTo>
                  <a:pt x="98158" y="11747"/>
                </a:lnTo>
                <a:lnTo>
                  <a:pt x="95491" y="13334"/>
                </a:lnTo>
                <a:lnTo>
                  <a:pt x="94449" y="14452"/>
                </a:lnTo>
                <a:lnTo>
                  <a:pt x="93700" y="15887"/>
                </a:lnTo>
                <a:lnTo>
                  <a:pt x="109244" y="15887"/>
                </a:lnTo>
                <a:lnTo>
                  <a:pt x="109029" y="15214"/>
                </a:lnTo>
                <a:lnTo>
                  <a:pt x="106146" y="12128"/>
                </a:lnTo>
                <a:lnTo>
                  <a:pt x="104076" y="11353"/>
                </a:lnTo>
                <a:close/>
              </a:path>
              <a:path w="704215" h="62230">
                <a:moveTo>
                  <a:pt x="125653" y="0"/>
                </a:moveTo>
                <a:lnTo>
                  <a:pt x="117068" y="0"/>
                </a:lnTo>
                <a:lnTo>
                  <a:pt x="117068" y="7721"/>
                </a:lnTo>
                <a:lnTo>
                  <a:pt x="125653" y="7721"/>
                </a:lnTo>
                <a:lnTo>
                  <a:pt x="125653" y="0"/>
                </a:lnTo>
                <a:close/>
              </a:path>
              <a:path w="704215" h="62230">
                <a:moveTo>
                  <a:pt x="125653" y="12344"/>
                </a:moveTo>
                <a:lnTo>
                  <a:pt x="117068" y="12344"/>
                </a:lnTo>
                <a:lnTo>
                  <a:pt x="117068" y="49656"/>
                </a:lnTo>
                <a:lnTo>
                  <a:pt x="125653" y="49656"/>
                </a:lnTo>
                <a:lnTo>
                  <a:pt x="125653" y="12344"/>
                </a:lnTo>
                <a:close/>
              </a:path>
              <a:path w="704215" h="62230">
                <a:moveTo>
                  <a:pt x="142239" y="18757"/>
                </a:moveTo>
                <a:lnTo>
                  <a:pt x="133591" y="18757"/>
                </a:lnTo>
                <a:lnTo>
                  <a:pt x="133591" y="44742"/>
                </a:lnTo>
                <a:lnTo>
                  <a:pt x="134124" y="47116"/>
                </a:lnTo>
                <a:lnTo>
                  <a:pt x="136296" y="49415"/>
                </a:lnTo>
                <a:lnTo>
                  <a:pt x="138302" y="49987"/>
                </a:lnTo>
                <a:lnTo>
                  <a:pt x="142189" y="49974"/>
                </a:lnTo>
                <a:lnTo>
                  <a:pt x="143573" y="49885"/>
                </a:lnTo>
                <a:lnTo>
                  <a:pt x="145808" y="49656"/>
                </a:lnTo>
                <a:lnTo>
                  <a:pt x="145808" y="42989"/>
                </a:lnTo>
                <a:lnTo>
                  <a:pt x="143865" y="42989"/>
                </a:lnTo>
                <a:lnTo>
                  <a:pt x="143179" y="42722"/>
                </a:lnTo>
                <a:lnTo>
                  <a:pt x="142417" y="41643"/>
                </a:lnTo>
                <a:lnTo>
                  <a:pt x="142239" y="40373"/>
                </a:lnTo>
                <a:lnTo>
                  <a:pt x="142239" y="18757"/>
                </a:lnTo>
                <a:close/>
              </a:path>
              <a:path w="704215" h="62230">
                <a:moveTo>
                  <a:pt x="145808" y="42951"/>
                </a:moveTo>
                <a:lnTo>
                  <a:pt x="143865" y="42989"/>
                </a:lnTo>
                <a:lnTo>
                  <a:pt x="145808" y="42989"/>
                </a:lnTo>
                <a:close/>
              </a:path>
              <a:path w="704215" h="62230">
                <a:moveTo>
                  <a:pt x="145808" y="12344"/>
                </a:moveTo>
                <a:lnTo>
                  <a:pt x="130213" y="12344"/>
                </a:lnTo>
                <a:lnTo>
                  <a:pt x="130213" y="18757"/>
                </a:lnTo>
                <a:lnTo>
                  <a:pt x="145808" y="18757"/>
                </a:lnTo>
                <a:lnTo>
                  <a:pt x="145808" y="12344"/>
                </a:lnTo>
                <a:close/>
              </a:path>
              <a:path w="704215" h="62230">
                <a:moveTo>
                  <a:pt x="142239" y="2184"/>
                </a:moveTo>
                <a:lnTo>
                  <a:pt x="133591" y="2184"/>
                </a:lnTo>
                <a:lnTo>
                  <a:pt x="133591" y="12344"/>
                </a:lnTo>
                <a:lnTo>
                  <a:pt x="142239" y="12344"/>
                </a:lnTo>
                <a:lnTo>
                  <a:pt x="142239" y="2184"/>
                </a:lnTo>
                <a:close/>
              </a:path>
              <a:path w="704215" h="62230">
                <a:moveTo>
                  <a:pt x="165544" y="11353"/>
                </a:moveTo>
                <a:lnTo>
                  <a:pt x="160858" y="11353"/>
                </a:lnTo>
                <a:lnTo>
                  <a:pt x="158800" y="11683"/>
                </a:lnTo>
                <a:lnTo>
                  <a:pt x="150052" y="24866"/>
                </a:lnTo>
                <a:lnTo>
                  <a:pt x="150111" y="36842"/>
                </a:lnTo>
                <a:lnTo>
                  <a:pt x="160705" y="50647"/>
                </a:lnTo>
                <a:lnTo>
                  <a:pt x="167436" y="50647"/>
                </a:lnTo>
                <a:lnTo>
                  <a:pt x="170649" y="49656"/>
                </a:lnTo>
                <a:lnTo>
                  <a:pt x="174713" y="45681"/>
                </a:lnTo>
                <a:lnTo>
                  <a:pt x="175195" y="44183"/>
                </a:lnTo>
                <a:lnTo>
                  <a:pt x="161607" y="44183"/>
                </a:lnTo>
                <a:lnTo>
                  <a:pt x="160502" y="43472"/>
                </a:lnTo>
                <a:lnTo>
                  <a:pt x="159181" y="40639"/>
                </a:lnTo>
                <a:lnTo>
                  <a:pt x="158851" y="38163"/>
                </a:lnTo>
                <a:lnTo>
                  <a:pt x="158953" y="32219"/>
                </a:lnTo>
                <a:lnTo>
                  <a:pt x="175920" y="32219"/>
                </a:lnTo>
                <a:lnTo>
                  <a:pt x="175920" y="26276"/>
                </a:lnTo>
                <a:lnTo>
                  <a:pt x="158851" y="26276"/>
                </a:lnTo>
                <a:lnTo>
                  <a:pt x="158826" y="22009"/>
                </a:lnTo>
                <a:lnTo>
                  <a:pt x="159118" y="20459"/>
                </a:lnTo>
                <a:lnTo>
                  <a:pt x="160400" y="18453"/>
                </a:lnTo>
                <a:lnTo>
                  <a:pt x="161493" y="17957"/>
                </a:lnTo>
                <a:lnTo>
                  <a:pt x="174747" y="17957"/>
                </a:lnTo>
                <a:lnTo>
                  <a:pt x="174269" y="16827"/>
                </a:lnTo>
                <a:lnTo>
                  <a:pt x="173342" y="15582"/>
                </a:lnTo>
                <a:lnTo>
                  <a:pt x="172237" y="14160"/>
                </a:lnTo>
                <a:lnTo>
                  <a:pt x="170865" y="13106"/>
                </a:lnTo>
                <a:lnTo>
                  <a:pt x="167525" y="11709"/>
                </a:lnTo>
                <a:lnTo>
                  <a:pt x="165544" y="11353"/>
                </a:lnTo>
                <a:close/>
              </a:path>
              <a:path w="704215" h="62230">
                <a:moveTo>
                  <a:pt x="175666" y="36842"/>
                </a:moveTo>
                <a:lnTo>
                  <a:pt x="167551" y="36842"/>
                </a:lnTo>
                <a:lnTo>
                  <a:pt x="167551" y="39433"/>
                </a:lnTo>
                <a:lnTo>
                  <a:pt x="167208" y="41287"/>
                </a:lnTo>
                <a:lnTo>
                  <a:pt x="165823" y="43599"/>
                </a:lnTo>
                <a:lnTo>
                  <a:pt x="164731" y="44183"/>
                </a:lnTo>
                <a:lnTo>
                  <a:pt x="175195" y="44183"/>
                </a:lnTo>
                <a:lnTo>
                  <a:pt x="175717" y="42557"/>
                </a:lnTo>
                <a:lnTo>
                  <a:pt x="175666" y="36842"/>
                </a:lnTo>
                <a:close/>
              </a:path>
              <a:path w="704215" h="62230">
                <a:moveTo>
                  <a:pt x="174747" y="17957"/>
                </a:moveTo>
                <a:lnTo>
                  <a:pt x="164604" y="17957"/>
                </a:lnTo>
                <a:lnTo>
                  <a:pt x="165709" y="18453"/>
                </a:lnTo>
                <a:lnTo>
                  <a:pt x="166954" y="20383"/>
                </a:lnTo>
                <a:lnTo>
                  <a:pt x="167246" y="22009"/>
                </a:lnTo>
                <a:lnTo>
                  <a:pt x="167271" y="26276"/>
                </a:lnTo>
                <a:lnTo>
                  <a:pt x="175920" y="26276"/>
                </a:lnTo>
                <a:lnTo>
                  <a:pt x="175898" y="24866"/>
                </a:lnTo>
                <a:lnTo>
                  <a:pt x="175720" y="22212"/>
                </a:lnTo>
                <a:lnTo>
                  <a:pt x="174929" y="18389"/>
                </a:lnTo>
                <a:lnTo>
                  <a:pt x="174747" y="17957"/>
                </a:lnTo>
                <a:close/>
              </a:path>
              <a:path w="704215" h="62230">
                <a:moveTo>
                  <a:pt x="198107" y="11353"/>
                </a:moveTo>
                <a:lnTo>
                  <a:pt x="189318" y="11353"/>
                </a:lnTo>
                <a:lnTo>
                  <a:pt x="186042" y="12750"/>
                </a:lnTo>
                <a:lnTo>
                  <a:pt x="182321" y="18351"/>
                </a:lnTo>
                <a:lnTo>
                  <a:pt x="181406" y="23494"/>
                </a:lnTo>
                <a:lnTo>
                  <a:pt x="181476" y="38963"/>
                </a:lnTo>
                <a:lnTo>
                  <a:pt x="182321" y="43713"/>
                </a:lnTo>
                <a:lnTo>
                  <a:pt x="186042" y="49263"/>
                </a:lnTo>
                <a:lnTo>
                  <a:pt x="189318" y="50647"/>
                </a:lnTo>
                <a:lnTo>
                  <a:pt x="198132" y="50647"/>
                </a:lnTo>
                <a:lnTo>
                  <a:pt x="201180" y="49542"/>
                </a:lnTo>
                <a:lnTo>
                  <a:pt x="205117" y="45135"/>
                </a:lnTo>
                <a:lnTo>
                  <a:pt x="205430" y="44043"/>
                </a:lnTo>
                <a:lnTo>
                  <a:pt x="192658" y="44043"/>
                </a:lnTo>
                <a:lnTo>
                  <a:pt x="191719" y="43535"/>
                </a:lnTo>
                <a:lnTo>
                  <a:pt x="190588" y="41516"/>
                </a:lnTo>
                <a:lnTo>
                  <a:pt x="190322" y="39725"/>
                </a:lnTo>
                <a:lnTo>
                  <a:pt x="190322" y="22072"/>
                </a:lnTo>
                <a:lnTo>
                  <a:pt x="190614" y="20446"/>
                </a:lnTo>
                <a:lnTo>
                  <a:pt x="191795" y="18503"/>
                </a:lnTo>
                <a:lnTo>
                  <a:pt x="192747" y="18021"/>
                </a:lnTo>
                <a:lnTo>
                  <a:pt x="205537" y="18021"/>
                </a:lnTo>
                <a:lnTo>
                  <a:pt x="205054" y="16459"/>
                </a:lnTo>
                <a:lnTo>
                  <a:pt x="201142" y="12382"/>
                </a:lnTo>
                <a:lnTo>
                  <a:pt x="198107" y="11353"/>
                </a:lnTo>
                <a:close/>
              </a:path>
              <a:path w="704215" h="62230">
                <a:moveTo>
                  <a:pt x="197904" y="34963"/>
                </a:moveTo>
                <a:lnTo>
                  <a:pt x="197806" y="39725"/>
                </a:lnTo>
                <a:lnTo>
                  <a:pt x="197624" y="41135"/>
                </a:lnTo>
                <a:lnTo>
                  <a:pt x="196494" y="43459"/>
                </a:lnTo>
                <a:lnTo>
                  <a:pt x="195478" y="44043"/>
                </a:lnTo>
                <a:lnTo>
                  <a:pt x="205430" y="44043"/>
                </a:lnTo>
                <a:lnTo>
                  <a:pt x="206095" y="41719"/>
                </a:lnTo>
                <a:lnTo>
                  <a:pt x="206032" y="35001"/>
                </a:lnTo>
                <a:lnTo>
                  <a:pt x="197904" y="34963"/>
                </a:lnTo>
                <a:close/>
              </a:path>
              <a:path w="704215" h="62230">
                <a:moveTo>
                  <a:pt x="205537" y="18021"/>
                </a:moveTo>
                <a:lnTo>
                  <a:pt x="195389" y="18021"/>
                </a:lnTo>
                <a:lnTo>
                  <a:pt x="196341" y="18529"/>
                </a:lnTo>
                <a:lnTo>
                  <a:pt x="197497" y="20497"/>
                </a:lnTo>
                <a:lnTo>
                  <a:pt x="197768" y="22072"/>
                </a:lnTo>
                <a:lnTo>
                  <a:pt x="197777" y="25222"/>
                </a:lnTo>
                <a:lnTo>
                  <a:pt x="206032" y="25222"/>
                </a:lnTo>
                <a:lnTo>
                  <a:pt x="206032" y="19621"/>
                </a:lnTo>
                <a:lnTo>
                  <a:pt x="205537" y="18021"/>
                </a:lnTo>
                <a:close/>
              </a:path>
              <a:path w="704215" h="62230">
                <a:moveTo>
                  <a:pt x="221627" y="18757"/>
                </a:moveTo>
                <a:lnTo>
                  <a:pt x="212978" y="18757"/>
                </a:lnTo>
                <a:lnTo>
                  <a:pt x="212978" y="44742"/>
                </a:lnTo>
                <a:lnTo>
                  <a:pt x="213512" y="47116"/>
                </a:lnTo>
                <a:lnTo>
                  <a:pt x="215684" y="49415"/>
                </a:lnTo>
                <a:lnTo>
                  <a:pt x="217690" y="49987"/>
                </a:lnTo>
                <a:lnTo>
                  <a:pt x="221576" y="49974"/>
                </a:lnTo>
                <a:lnTo>
                  <a:pt x="222973" y="49885"/>
                </a:lnTo>
                <a:lnTo>
                  <a:pt x="225196" y="49656"/>
                </a:lnTo>
                <a:lnTo>
                  <a:pt x="225196" y="42989"/>
                </a:lnTo>
                <a:lnTo>
                  <a:pt x="223253" y="42989"/>
                </a:lnTo>
                <a:lnTo>
                  <a:pt x="222567" y="42722"/>
                </a:lnTo>
                <a:lnTo>
                  <a:pt x="221818" y="41643"/>
                </a:lnTo>
                <a:lnTo>
                  <a:pt x="221627" y="40373"/>
                </a:lnTo>
                <a:lnTo>
                  <a:pt x="221627" y="18757"/>
                </a:lnTo>
                <a:close/>
              </a:path>
              <a:path w="704215" h="62230">
                <a:moveTo>
                  <a:pt x="225196" y="42951"/>
                </a:moveTo>
                <a:lnTo>
                  <a:pt x="223253" y="42989"/>
                </a:lnTo>
                <a:lnTo>
                  <a:pt x="225196" y="42989"/>
                </a:lnTo>
                <a:close/>
              </a:path>
              <a:path w="704215" h="62230">
                <a:moveTo>
                  <a:pt x="225196" y="12344"/>
                </a:moveTo>
                <a:lnTo>
                  <a:pt x="209613" y="12344"/>
                </a:lnTo>
                <a:lnTo>
                  <a:pt x="209613" y="18757"/>
                </a:lnTo>
                <a:lnTo>
                  <a:pt x="225196" y="18757"/>
                </a:lnTo>
                <a:lnTo>
                  <a:pt x="225196" y="12344"/>
                </a:lnTo>
                <a:close/>
              </a:path>
              <a:path w="704215" h="62230">
                <a:moveTo>
                  <a:pt x="221627" y="2184"/>
                </a:moveTo>
                <a:lnTo>
                  <a:pt x="212978" y="2184"/>
                </a:lnTo>
                <a:lnTo>
                  <a:pt x="212978" y="12344"/>
                </a:lnTo>
                <a:lnTo>
                  <a:pt x="221627" y="12344"/>
                </a:lnTo>
                <a:lnTo>
                  <a:pt x="221627" y="2184"/>
                </a:lnTo>
                <a:close/>
              </a:path>
              <a:path w="704215" h="62230">
                <a:moveTo>
                  <a:pt x="238671" y="12344"/>
                </a:moveTo>
                <a:lnTo>
                  <a:pt x="230352" y="12344"/>
                </a:lnTo>
                <a:lnTo>
                  <a:pt x="230352" y="44589"/>
                </a:lnTo>
                <a:lnTo>
                  <a:pt x="231063" y="46824"/>
                </a:lnTo>
                <a:lnTo>
                  <a:pt x="233908" y="49885"/>
                </a:lnTo>
                <a:lnTo>
                  <a:pt x="235953" y="50647"/>
                </a:lnTo>
                <a:lnTo>
                  <a:pt x="240372" y="50647"/>
                </a:lnTo>
                <a:lnTo>
                  <a:pt x="241896" y="50253"/>
                </a:lnTo>
                <a:lnTo>
                  <a:pt x="244538" y="48666"/>
                </a:lnTo>
                <a:lnTo>
                  <a:pt x="245630" y="47497"/>
                </a:lnTo>
                <a:lnTo>
                  <a:pt x="246532" y="45961"/>
                </a:lnTo>
                <a:lnTo>
                  <a:pt x="254977" y="45961"/>
                </a:lnTo>
                <a:lnTo>
                  <a:pt x="254977" y="43256"/>
                </a:lnTo>
                <a:lnTo>
                  <a:pt x="241007" y="43256"/>
                </a:lnTo>
                <a:lnTo>
                  <a:pt x="240068" y="42773"/>
                </a:lnTo>
                <a:lnTo>
                  <a:pt x="238937" y="40906"/>
                </a:lnTo>
                <a:lnTo>
                  <a:pt x="238671" y="39217"/>
                </a:lnTo>
                <a:lnTo>
                  <a:pt x="238671" y="12344"/>
                </a:lnTo>
                <a:close/>
              </a:path>
              <a:path w="704215" h="62230">
                <a:moveTo>
                  <a:pt x="254977" y="45961"/>
                </a:moveTo>
                <a:lnTo>
                  <a:pt x="246532" y="45961"/>
                </a:lnTo>
                <a:lnTo>
                  <a:pt x="246532" y="49656"/>
                </a:lnTo>
                <a:lnTo>
                  <a:pt x="254977" y="49656"/>
                </a:lnTo>
                <a:lnTo>
                  <a:pt x="254977" y="45961"/>
                </a:lnTo>
                <a:close/>
              </a:path>
              <a:path w="704215" h="62230">
                <a:moveTo>
                  <a:pt x="254977" y="12344"/>
                </a:moveTo>
                <a:lnTo>
                  <a:pt x="246329" y="12344"/>
                </a:lnTo>
                <a:lnTo>
                  <a:pt x="246267" y="39217"/>
                </a:lnTo>
                <a:lnTo>
                  <a:pt x="246037" y="40678"/>
                </a:lnTo>
                <a:lnTo>
                  <a:pt x="244843" y="42735"/>
                </a:lnTo>
                <a:lnTo>
                  <a:pt x="243814" y="43256"/>
                </a:lnTo>
                <a:lnTo>
                  <a:pt x="254977" y="43256"/>
                </a:lnTo>
                <a:lnTo>
                  <a:pt x="254977" y="12344"/>
                </a:lnTo>
                <a:close/>
              </a:path>
              <a:path w="704215" h="62230">
                <a:moveTo>
                  <a:pt x="270763" y="12344"/>
                </a:moveTo>
                <a:lnTo>
                  <a:pt x="262496" y="12344"/>
                </a:lnTo>
                <a:lnTo>
                  <a:pt x="262496" y="49656"/>
                </a:lnTo>
                <a:lnTo>
                  <a:pt x="271284" y="49656"/>
                </a:lnTo>
                <a:lnTo>
                  <a:pt x="271284" y="25946"/>
                </a:lnTo>
                <a:lnTo>
                  <a:pt x="271818" y="24472"/>
                </a:lnTo>
                <a:lnTo>
                  <a:pt x="274002" y="22275"/>
                </a:lnTo>
                <a:lnTo>
                  <a:pt x="275462" y="21729"/>
                </a:lnTo>
                <a:lnTo>
                  <a:pt x="279463" y="21729"/>
                </a:lnTo>
                <a:lnTo>
                  <a:pt x="279463" y="18402"/>
                </a:lnTo>
                <a:lnTo>
                  <a:pt x="270763" y="18402"/>
                </a:lnTo>
                <a:lnTo>
                  <a:pt x="270763" y="12344"/>
                </a:lnTo>
                <a:close/>
              </a:path>
              <a:path w="704215" h="62230">
                <a:moveTo>
                  <a:pt x="279463" y="21729"/>
                </a:moveTo>
                <a:lnTo>
                  <a:pt x="278180" y="21729"/>
                </a:lnTo>
                <a:lnTo>
                  <a:pt x="279463" y="21856"/>
                </a:lnTo>
                <a:lnTo>
                  <a:pt x="279463" y="21729"/>
                </a:lnTo>
                <a:close/>
              </a:path>
              <a:path w="704215" h="62230">
                <a:moveTo>
                  <a:pt x="279463" y="11353"/>
                </a:moveTo>
                <a:lnTo>
                  <a:pt x="270763" y="18402"/>
                </a:lnTo>
                <a:lnTo>
                  <a:pt x="279463" y="18402"/>
                </a:lnTo>
                <a:lnTo>
                  <a:pt x="279463" y="11353"/>
                </a:lnTo>
                <a:close/>
              </a:path>
              <a:path w="704215" h="62230">
                <a:moveTo>
                  <a:pt x="309105" y="17500"/>
                </a:moveTo>
                <a:lnTo>
                  <a:pt x="298475" y="17500"/>
                </a:lnTo>
                <a:lnTo>
                  <a:pt x="299427" y="17818"/>
                </a:lnTo>
                <a:lnTo>
                  <a:pt x="300735" y="19075"/>
                </a:lnTo>
                <a:lnTo>
                  <a:pt x="301053" y="19989"/>
                </a:lnTo>
                <a:lnTo>
                  <a:pt x="301053" y="23113"/>
                </a:lnTo>
                <a:lnTo>
                  <a:pt x="299364" y="24815"/>
                </a:lnTo>
                <a:lnTo>
                  <a:pt x="295986" y="26250"/>
                </a:lnTo>
                <a:lnTo>
                  <a:pt x="290156" y="28841"/>
                </a:lnTo>
                <a:lnTo>
                  <a:pt x="287400" y="30670"/>
                </a:lnTo>
                <a:lnTo>
                  <a:pt x="284645" y="34302"/>
                </a:lnTo>
                <a:lnTo>
                  <a:pt x="283946" y="36741"/>
                </a:lnTo>
                <a:lnTo>
                  <a:pt x="284038" y="43522"/>
                </a:lnTo>
                <a:lnTo>
                  <a:pt x="284746" y="45872"/>
                </a:lnTo>
                <a:lnTo>
                  <a:pt x="287908" y="49695"/>
                </a:lnTo>
                <a:lnTo>
                  <a:pt x="290106" y="50647"/>
                </a:lnTo>
                <a:lnTo>
                  <a:pt x="294843" y="50647"/>
                </a:lnTo>
                <a:lnTo>
                  <a:pt x="296519" y="50253"/>
                </a:lnTo>
                <a:lnTo>
                  <a:pt x="299377" y="48691"/>
                </a:lnTo>
                <a:lnTo>
                  <a:pt x="300545" y="47548"/>
                </a:lnTo>
                <a:lnTo>
                  <a:pt x="301434" y="46050"/>
                </a:lnTo>
                <a:lnTo>
                  <a:pt x="309588" y="46050"/>
                </a:lnTo>
                <a:lnTo>
                  <a:pt x="309511" y="43916"/>
                </a:lnTo>
                <a:lnTo>
                  <a:pt x="295363" y="43916"/>
                </a:lnTo>
                <a:lnTo>
                  <a:pt x="294398" y="43522"/>
                </a:lnTo>
                <a:lnTo>
                  <a:pt x="293166" y="41960"/>
                </a:lnTo>
                <a:lnTo>
                  <a:pt x="292861" y="40728"/>
                </a:lnTo>
                <a:lnTo>
                  <a:pt x="292861" y="37325"/>
                </a:lnTo>
                <a:lnTo>
                  <a:pt x="293433" y="35788"/>
                </a:lnTo>
                <a:lnTo>
                  <a:pt x="295732" y="33223"/>
                </a:lnTo>
                <a:lnTo>
                  <a:pt x="297941" y="31749"/>
                </a:lnTo>
                <a:lnTo>
                  <a:pt x="301180" y="30111"/>
                </a:lnTo>
                <a:lnTo>
                  <a:pt x="309511" y="30111"/>
                </a:lnTo>
                <a:lnTo>
                  <a:pt x="309511" y="18859"/>
                </a:lnTo>
                <a:lnTo>
                  <a:pt x="309105" y="17500"/>
                </a:lnTo>
                <a:close/>
              </a:path>
              <a:path w="704215" h="62230">
                <a:moveTo>
                  <a:pt x="309588" y="46050"/>
                </a:moveTo>
                <a:lnTo>
                  <a:pt x="301434" y="46050"/>
                </a:lnTo>
                <a:lnTo>
                  <a:pt x="301774" y="47980"/>
                </a:lnTo>
                <a:lnTo>
                  <a:pt x="302018" y="48958"/>
                </a:lnTo>
                <a:lnTo>
                  <a:pt x="302183" y="49390"/>
                </a:lnTo>
                <a:lnTo>
                  <a:pt x="302374" y="49656"/>
                </a:lnTo>
                <a:lnTo>
                  <a:pt x="310768" y="49656"/>
                </a:lnTo>
                <a:lnTo>
                  <a:pt x="310387" y="48958"/>
                </a:lnTo>
                <a:lnTo>
                  <a:pt x="310263" y="48691"/>
                </a:lnTo>
                <a:lnTo>
                  <a:pt x="309994" y="47980"/>
                </a:lnTo>
                <a:lnTo>
                  <a:pt x="309613" y="46278"/>
                </a:lnTo>
                <a:lnTo>
                  <a:pt x="309588" y="46050"/>
                </a:lnTo>
                <a:close/>
              </a:path>
              <a:path w="704215" h="62230">
                <a:moveTo>
                  <a:pt x="309511" y="30111"/>
                </a:moveTo>
                <a:lnTo>
                  <a:pt x="301180" y="30111"/>
                </a:lnTo>
                <a:lnTo>
                  <a:pt x="301180" y="38658"/>
                </a:lnTo>
                <a:lnTo>
                  <a:pt x="300812" y="40639"/>
                </a:lnTo>
                <a:lnTo>
                  <a:pt x="299300" y="43256"/>
                </a:lnTo>
                <a:lnTo>
                  <a:pt x="298183" y="43916"/>
                </a:lnTo>
                <a:lnTo>
                  <a:pt x="309511" y="43916"/>
                </a:lnTo>
                <a:lnTo>
                  <a:pt x="309511" y="30111"/>
                </a:lnTo>
                <a:close/>
              </a:path>
              <a:path w="704215" h="62230">
                <a:moveTo>
                  <a:pt x="301764" y="11429"/>
                </a:moveTo>
                <a:lnTo>
                  <a:pt x="292696" y="11429"/>
                </a:lnTo>
                <a:lnTo>
                  <a:pt x="289407" y="12382"/>
                </a:lnTo>
                <a:lnTo>
                  <a:pt x="287362" y="14300"/>
                </a:lnTo>
                <a:lnTo>
                  <a:pt x="285305" y="16192"/>
                </a:lnTo>
                <a:lnTo>
                  <a:pt x="284332" y="19075"/>
                </a:lnTo>
                <a:lnTo>
                  <a:pt x="284276" y="23444"/>
                </a:lnTo>
                <a:lnTo>
                  <a:pt x="292671" y="23444"/>
                </a:lnTo>
                <a:lnTo>
                  <a:pt x="292671" y="20916"/>
                </a:lnTo>
                <a:lnTo>
                  <a:pt x="293039" y="19596"/>
                </a:lnTo>
                <a:lnTo>
                  <a:pt x="294512" y="17919"/>
                </a:lnTo>
                <a:lnTo>
                  <a:pt x="295668" y="17500"/>
                </a:lnTo>
                <a:lnTo>
                  <a:pt x="309105" y="17500"/>
                </a:lnTo>
                <a:lnTo>
                  <a:pt x="308597" y="15798"/>
                </a:lnTo>
                <a:lnTo>
                  <a:pt x="304939" y="12306"/>
                </a:lnTo>
                <a:lnTo>
                  <a:pt x="301764" y="11429"/>
                </a:lnTo>
                <a:close/>
              </a:path>
              <a:path w="704215" h="62230">
                <a:moveTo>
                  <a:pt x="325285" y="0"/>
                </a:moveTo>
                <a:lnTo>
                  <a:pt x="316687" y="0"/>
                </a:lnTo>
                <a:lnTo>
                  <a:pt x="316687" y="49656"/>
                </a:lnTo>
                <a:lnTo>
                  <a:pt x="325285" y="49656"/>
                </a:lnTo>
                <a:lnTo>
                  <a:pt x="325285" y="0"/>
                </a:lnTo>
                <a:close/>
              </a:path>
              <a:path w="704215" h="62230">
                <a:moveTo>
                  <a:pt x="355739" y="37249"/>
                </a:moveTo>
                <a:lnTo>
                  <a:pt x="347941" y="37249"/>
                </a:lnTo>
                <a:lnTo>
                  <a:pt x="347878" y="42798"/>
                </a:lnTo>
                <a:lnTo>
                  <a:pt x="348843" y="45821"/>
                </a:lnTo>
                <a:lnTo>
                  <a:pt x="352742" y="49682"/>
                </a:lnTo>
                <a:lnTo>
                  <a:pt x="355765" y="50647"/>
                </a:lnTo>
                <a:lnTo>
                  <a:pt x="363804" y="50647"/>
                </a:lnTo>
                <a:lnTo>
                  <a:pt x="366814" y="49745"/>
                </a:lnTo>
                <a:lnTo>
                  <a:pt x="371055" y="46139"/>
                </a:lnTo>
                <a:lnTo>
                  <a:pt x="371837" y="44246"/>
                </a:lnTo>
                <a:lnTo>
                  <a:pt x="358470" y="44246"/>
                </a:lnTo>
                <a:lnTo>
                  <a:pt x="357377" y="43802"/>
                </a:lnTo>
                <a:lnTo>
                  <a:pt x="356069" y="41986"/>
                </a:lnTo>
                <a:lnTo>
                  <a:pt x="355739" y="40462"/>
                </a:lnTo>
                <a:lnTo>
                  <a:pt x="355739" y="37249"/>
                </a:lnTo>
                <a:close/>
              </a:path>
              <a:path w="704215" h="62230">
                <a:moveTo>
                  <a:pt x="363956" y="11353"/>
                </a:moveTo>
                <a:lnTo>
                  <a:pt x="356247" y="11353"/>
                </a:lnTo>
                <a:lnTo>
                  <a:pt x="353275" y="12230"/>
                </a:lnTo>
                <a:lnTo>
                  <a:pt x="349161" y="15709"/>
                </a:lnTo>
                <a:lnTo>
                  <a:pt x="348216" y="18059"/>
                </a:lnTo>
                <a:lnTo>
                  <a:pt x="348145" y="25704"/>
                </a:lnTo>
                <a:lnTo>
                  <a:pt x="351307" y="29971"/>
                </a:lnTo>
                <a:lnTo>
                  <a:pt x="357644" y="34315"/>
                </a:lnTo>
                <a:lnTo>
                  <a:pt x="358038" y="34607"/>
                </a:lnTo>
                <a:lnTo>
                  <a:pt x="362470" y="37553"/>
                </a:lnTo>
                <a:lnTo>
                  <a:pt x="363854" y="39179"/>
                </a:lnTo>
                <a:lnTo>
                  <a:pt x="363758" y="41986"/>
                </a:lnTo>
                <a:lnTo>
                  <a:pt x="363512" y="42633"/>
                </a:lnTo>
                <a:lnTo>
                  <a:pt x="362140" y="43929"/>
                </a:lnTo>
                <a:lnTo>
                  <a:pt x="361200" y="44246"/>
                </a:lnTo>
                <a:lnTo>
                  <a:pt x="371837" y="44246"/>
                </a:lnTo>
                <a:lnTo>
                  <a:pt x="372020" y="43802"/>
                </a:lnTo>
                <a:lnTo>
                  <a:pt x="372109" y="36118"/>
                </a:lnTo>
                <a:lnTo>
                  <a:pt x="368985" y="31991"/>
                </a:lnTo>
                <a:lnTo>
                  <a:pt x="362724" y="27863"/>
                </a:lnTo>
                <a:lnTo>
                  <a:pt x="358774" y="25209"/>
                </a:lnTo>
                <a:lnTo>
                  <a:pt x="357492" y="24180"/>
                </a:lnTo>
                <a:lnTo>
                  <a:pt x="356349" y="22707"/>
                </a:lnTo>
                <a:lnTo>
                  <a:pt x="356069" y="21894"/>
                </a:lnTo>
                <a:lnTo>
                  <a:pt x="356132" y="19862"/>
                </a:lnTo>
                <a:lnTo>
                  <a:pt x="356387" y="19240"/>
                </a:lnTo>
                <a:lnTo>
                  <a:pt x="357682" y="18059"/>
                </a:lnTo>
                <a:lnTo>
                  <a:pt x="358546" y="17767"/>
                </a:lnTo>
                <a:lnTo>
                  <a:pt x="371097" y="17767"/>
                </a:lnTo>
                <a:lnTo>
                  <a:pt x="370573" y="16167"/>
                </a:lnTo>
                <a:lnTo>
                  <a:pt x="366788" y="12318"/>
                </a:lnTo>
                <a:lnTo>
                  <a:pt x="363956" y="11353"/>
                </a:lnTo>
                <a:close/>
              </a:path>
              <a:path w="704215" h="62230">
                <a:moveTo>
                  <a:pt x="371097" y="17767"/>
                </a:moveTo>
                <a:lnTo>
                  <a:pt x="361111" y="17767"/>
                </a:lnTo>
                <a:lnTo>
                  <a:pt x="362191" y="18186"/>
                </a:lnTo>
                <a:lnTo>
                  <a:pt x="363575" y="19862"/>
                </a:lnTo>
                <a:lnTo>
                  <a:pt x="363918" y="21183"/>
                </a:lnTo>
                <a:lnTo>
                  <a:pt x="363918" y="23774"/>
                </a:lnTo>
                <a:lnTo>
                  <a:pt x="371525" y="23774"/>
                </a:lnTo>
                <a:lnTo>
                  <a:pt x="371525" y="19075"/>
                </a:lnTo>
                <a:lnTo>
                  <a:pt x="371097" y="17767"/>
                </a:lnTo>
                <a:close/>
              </a:path>
              <a:path w="704215" h="62230">
                <a:moveTo>
                  <a:pt x="386841" y="0"/>
                </a:moveTo>
                <a:lnTo>
                  <a:pt x="378256" y="0"/>
                </a:lnTo>
                <a:lnTo>
                  <a:pt x="378256" y="7721"/>
                </a:lnTo>
                <a:lnTo>
                  <a:pt x="386841" y="7721"/>
                </a:lnTo>
                <a:lnTo>
                  <a:pt x="386841" y="0"/>
                </a:lnTo>
                <a:close/>
              </a:path>
              <a:path w="704215" h="62230">
                <a:moveTo>
                  <a:pt x="386841" y="12344"/>
                </a:moveTo>
                <a:lnTo>
                  <a:pt x="378256" y="12344"/>
                </a:lnTo>
                <a:lnTo>
                  <a:pt x="378256" y="49656"/>
                </a:lnTo>
                <a:lnTo>
                  <a:pt x="386841" y="49656"/>
                </a:lnTo>
                <a:lnTo>
                  <a:pt x="386841" y="12344"/>
                </a:lnTo>
                <a:close/>
              </a:path>
              <a:path w="704215" h="62230">
                <a:moveTo>
                  <a:pt x="402564" y="53759"/>
                </a:moveTo>
                <a:lnTo>
                  <a:pt x="394055" y="53759"/>
                </a:lnTo>
                <a:lnTo>
                  <a:pt x="394073" y="55054"/>
                </a:lnTo>
                <a:lnTo>
                  <a:pt x="394196" y="56718"/>
                </a:lnTo>
                <a:lnTo>
                  <a:pt x="395096" y="58610"/>
                </a:lnTo>
                <a:lnTo>
                  <a:pt x="399008" y="61493"/>
                </a:lnTo>
                <a:lnTo>
                  <a:pt x="401827" y="62204"/>
                </a:lnTo>
                <a:lnTo>
                  <a:pt x="408241" y="62204"/>
                </a:lnTo>
                <a:lnTo>
                  <a:pt x="417833" y="56070"/>
                </a:lnTo>
                <a:lnTo>
                  <a:pt x="404812" y="56070"/>
                </a:lnTo>
                <a:lnTo>
                  <a:pt x="404037" y="55867"/>
                </a:lnTo>
                <a:lnTo>
                  <a:pt x="402945" y="55054"/>
                </a:lnTo>
                <a:lnTo>
                  <a:pt x="402640" y="54482"/>
                </a:lnTo>
                <a:lnTo>
                  <a:pt x="402564" y="53759"/>
                </a:lnTo>
                <a:close/>
              </a:path>
              <a:path w="704215" h="62230">
                <a:moveTo>
                  <a:pt x="418884" y="46494"/>
                </a:moveTo>
                <a:lnTo>
                  <a:pt x="410222" y="46494"/>
                </a:lnTo>
                <a:lnTo>
                  <a:pt x="410110" y="52387"/>
                </a:lnTo>
                <a:lnTo>
                  <a:pt x="409905" y="53568"/>
                </a:lnTo>
                <a:lnTo>
                  <a:pt x="408584" y="55575"/>
                </a:lnTo>
                <a:lnTo>
                  <a:pt x="407428" y="56070"/>
                </a:lnTo>
                <a:lnTo>
                  <a:pt x="417833" y="56070"/>
                </a:lnTo>
                <a:lnTo>
                  <a:pt x="418096" y="55410"/>
                </a:lnTo>
                <a:lnTo>
                  <a:pt x="418731" y="52387"/>
                </a:lnTo>
                <a:lnTo>
                  <a:pt x="418842" y="50647"/>
                </a:lnTo>
                <a:lnTo>
                  <a:pt x="418884" y="46494"/>
                </a:lnTo>
                <a:close/>
              </a:path>
              <a:path w="704215" h="62230">
                <a:moveTo>
                  <a:pt x="404939" y="11353"/>
                </a:moveTo>
                <a:lnTo>
                  <a:pt x="399503" y="11353"/>
                </a:lnTo>
                <a:lnTo>
                  <a:pt x="396963" y="12788"/>
                </a:lnTo>
                <a:lnTo>
                  <a:pt x="393998" y="18491"/>
                </a:lnTo>
                <a:lnTo>
                  <a:pt x="393449" y="22224"/>
                </a:lnTo>
                <a:lnTo>
                  <a:pt x="393371" y="39319"/>
                </a:lnTo>
                <a:lnTo>
                  <a:pt x="393979" y="43700"/>
                </a:lnTo>
                <a:lnTo>
                  <a:pt x="396913" y="49263"/>
                </a:lnTo>
                <a:lnTo>
                  <a:pt x="399491" y="50647"/>
                </a:lnTo>
                <a:lnTo>
                  <a:pt x="404799" y="50647"/>
                </a:lnTo>
                <a:lnTo>
                  <a:pt x="406196" y="50317"/>
                </a:lnTo>
                <a:lnTo>
                  <a:pt x="408546" y="48933"/>
                </a:lnTo>
                <a:lnTo>
                  <a:pt x="409498" y="47904"/>
                </a:lnTo>
                <a:lnTo>
                  <a:pt x="410222" y="46494"/>
                </a:lnTo>
                <a:lnTo>
                  <a:pt x="418884" y="46494"/>
                </a:lnTo>
                <a:lnTo>
                  <a:pt x="418884" y="43383"/>
                </a:lnTo>
                <a:lnTo>
                  <a:pt x="404507" y="43383"/>
                </a:lnTo>
                <a:lnTo>
                  <a:pt x="403466" y="42684"/>
                </a:lnTo>
                <a:lnTo>
                  <a:pt x="402323" y="39916"/>
                </a:lnTo>
                <a:lnTo>
                  <a:pt x="402043" y="36690"/>
                </a:lnTo>
                <a:lnTo>
                  <a:pt x="402144" y="24485"/>
                </a:lnTo>
                <a:lnTo>
                  <a:pt x="402310" y="22224"/>
                </a:lnTo>
                <a:lnTo>
                  <a:pt x="403440" y="19240"/>
                </a:lnTo>
                <a:lnTo>
                  <a:pt x="404482" y="18491"/>
                </a:lnTo>
                <a:lnTo>
                  <a:pt x="418884" y="18491"/>
                </a:lnTo>
                <a:lnTo>
                  <a:pt x="418884" y="16255"/>
                </a:lnTo>
                <a:lnTo>
                  <a:pt x="410717" y="16255"/>
                </a:lnTo>
                <a:lnTo>
                  <a:pt x="410006" y="14630"/>
                </a:lnTo>
                <a:lnTo>
                  <a:pt x="409016" y="13411"/>
                </a:lnTo>
                <a:lnTo>
                  <a:pt x="406476" y="11760"/>
                </a:lnTo>
                <a:lnTo>
                  <a:pt x="404939" y="11353"/>
                </a:lnTo>
                <a:close/>
              </a:path>
              <a:path w="704215" h="62230">
                <a:moveTo>
                  <a:pt x="418884" y="18491"/>
                </a:moveTo>
                <a:lnTo>
                  <a:pt x="407733" y="18491"/>
                </a:lnTo>
                <a:lnTo>
                  <a:pt x="408914" y="19151"/>
                </a:lnTo>
                <a:lnTo>
                  <a:pt x="410171" y="21767"/>
                </a:lnTo>
                <a:lnTo>
                  <a:pt x="410381" y="23558"/>
                </a:lnTo>
                <a:lnTo>
                  <a:pt x="410375" y="36690"/>
                </a:lnTo>
                <a:lnTo>
                  <a:pt x="410171" y="39319"/>
                </a:lnTo>
                <a:lnTo>
                  <a:pt x="408914" y="42570"/>
                </a:lnTo>
                <a:lnTo>
                  <a:pt x="407733" y="43383"/>
                </a:lnTo>
                <a:lnTo>
                  <a:pt x="418884" y="43383"/>
                </a:lnTo>
                <a:lnTo>
                  <a:pt x="418884" y="18491"/>
                </a:lnTo>
                <a:close/>
              </a:path>
              <a:path w="704215" h="62230">
                <a:moveTo>
                  <a:pt x="418884" y="12344"/>
                </a:moveTo>
                <a:lnTo>
                  <a:pt x="410717" y="12344"/>
                </a:lnTo>
                <a:lnTo>
                  <a:pt x="410717" y="16255"/>
                </a:lnTo>
                <a:lnTo>
                  <a:pt x="418884" y="16255"/>
                </a:lnTo>
                <a:lnTo>
                  <a:pt x="418884" y="12344"/>
                </a:lnTo>
                <a:close/>
              </a:path>
              <a:path w="704215" h="62230">
                <a:moveTo>
                  <a:pt x="434847" y="12344"/>
                </a:moveTo>
                <a:lnTo>
                  <a:pt x="426402" y="12344"/>
                </a:lnTo>
                <a:lnTo>
                  <a:pt x="426402" y="49656"/>
                </a:lnTo>
                <a:lnTo>
                  <a:pt x="435051" y="49656"/>
                </a:lnTo>
                <a:lnTo>
                  <a:pt x="435051" y="23291"/>
                </a:lnTo>
                <a:lnTo>
                  <a:pt x="435355" y="21424"/>
                </a:lnTo>
                <a:lnTo>
                  <a:pt x="436600" y="19240"/>
                </a:lnTo>
                <a:lnTo>
                  <a:pt x="437629" y="18694"/>
                </a:lnTo>
                <a:lnTo>
                  <a:pt x="451027" y="18694"/>
                </a:lnTo>
                <a:lnTo>
                  <a:pt x="451027" y="17449"/>
                </a:lnTo>
                <a:lnTo>
                  <a:pt x="450605" y="16128"/>
                </a:lnTo>
                <a:lnTo>
                  <a:pt x="434847" y="16128"/>
                </a:lnTo>
                <a:lnTo>
                  <a:pt x="434847" y="12344"/>
                </a:lnTo>
                <a:close/>
              </a:path>
              <a:path w="704215" h="62230">
                <a:moveTo>
                  <a:pt x="451027" y="18694"/>
                </a:moveTo>
                <a:lnTo>
                  <a:pt x="440372" y="18694"/>
                </a:lnTo>
                <a:lnTo>
                  <a:pt x="441312" y="19126"/>
                </a:lnTo>
                <a:lnTo>
                  <a:pt x="442429" y="20916"/>
                </a:lnTo>
                <a:lnTo>
                  <a:pt x="442709" y="22466"/>
                </a:lnTo>
                <a:lnTo>
                  <a:pt x="442709" y="49656"/>
                </a:lnTo>
                <a:lnTo>
                  <a:pt x="451027" y="49656"/>
                </a:lnTo>
                <a:lnTo>
                  <a:pt x="451027" y="18694"/>
                </a:lnTo>
                <a:close/>
              </a:path>
              <a:path w="704215" h="62230">
                <a:moveTo>
                  <a:pt x="445363" y="11353"/>
                </a:moveTo>
                <a:lnTo>
                  <a:pt x="440982" y="11353"/>
                </a:lnTo>
                <a:lnTo>
                  <a:pt x="439483" y="11760"/>
                </a:lnTo>
                <a:lnTo>
                  <a:pt x="436867" y="13373"/>
                </a:lnTo>
                <a:lnTo>
                  <a:pt x="435749" y="14566"/>
                </a:lnTo>
                <a:lnTo>
                  <a:pt x="434847" y="16128"/>
                </a:lnTo>
                <a:lnTo>
                  <a:pt x="450605" y="16128"/>
                </a:lnTo>
                <a:lnTo>
                  <a:pt x="450316" y="15227"/>
                </a:lnTo>
                <a:lnTo>
                  <a:pt x="447433" y="12128"/>
                </a:lnTo>
                <a:lnTo>
                  <a:pt x="445363" y="11353"/>
                </a:lnTo>
                <a:close/>
              </a:path>
              <a:path w="704215" h="62230">
                <a:moveTo>
                  <a:pt x="481393" y="37249"/>
                </a:moveTo>
                <a:lnTo>
                  <a:pt x="473608" y="37249"/>
                </a:lnTo>
                <a:lnTo>
                  <a:pt x="473544" y="42798"/>
                </a:lnTo>
                <a:lnTo>
                  <a:pt x="474510" y="45821"/>
                </a:lnTo>
                <a:lnTo>
                  <a:pt x="478408" y="49682"/>
                </a:lnTo>
                <a:lnTo>
                  <a:pt x="481431" y="50647"/>
                </a:lnTo>
                <a:lnTo>
                  <a:pt x="489470" y="50647"/>
                </a:lnTo>
                <a:lnTo>
                  <a:pt x="492480" y="49745"/>
                </a:lnTo>
                <a:lnTo>
                  <a:pt x="496722" y="46139"/>
                </a:lnTo>
                <a:lnTo>
                  <a:pt x="497503" y="44246"/>
                </a:lnTo>
                <a:lnTo>
                  <a:pt x="484123" y="44246"/>
                </a:lnTo>
                <a:lnTo>
                  <a:pt x="483031" y="43802"/>
                </a:lnTo>
                <a:lnTo>
                  <a:pt x="481723" y="41986"/>
                </a:lnTo>
                <a:lnTo>
                  <a:pt x="481393" y="40462"/>
                </a:lnTo>
                <a:lnTo>
                  <a:pt x="481393" y="37249"/>
                </a:lnTo>
                <a:close/>
              </a:path>
              <a:path w="704215" h="62230">
                <a:moveTo>
                  <a:pt x="489623" y="11353"/>
                </a:moveTo>
                <a:lnTo>
                  <a:pt x="481914" y="11353"/>
                </a:lnTo>
                <a:lnTo>
                  <a:pt x="478929" y="12230"/>
                </a:lnTo>
                <a:lnTo>
                  <a:pt x="474827" y="15709"/>
                </a:lnTo>
                <a:lnTo>
                  <a:pt x="473871" y="18059"/>
                </a:lnTo>
                <a:lnTo>
                  <a:pt x="473798" y="25704"/>
                </a:lnTo>
                <a:lnTo>
                  <a:pt x="476973" y="29971"/>
                </a:lnTo>
                <a:lnTo>
                  <a:pt x="483311" y="34315"/>
                </a:lnTo>
                <a:lnTo>
                  <a:pt x="483692" y="34607"/>
                </a:lnTo>
                <a:lnTo>
                  <a:pt x="484098" y="34861"/>
                </a:lnTo>
                <a:lnTo>
                  <a:pt x="488137" y="37553"/>
                </a:lnTo>
                <a:lnTo>
                  <a:pt x="489521" y="39179"/>
                </a:lnTo>
                <a:lnTo>
                  <a:pt x="489424" y="41986"/>
                </a:lnTo>
                <a:lnTo>
                  <a:pt x="489178" y="42633"/>
                </a:lnTo>
                <a:lnTo>
                  <a:pt x="487806" y="43929"/>
                </a:lnTo>
                <a:lnTo>
                  <a:pt x="486854" y="44246"/>
                </a:lnTo>
                <a:lnTo>
                  <a:pt x="497503" y="44246"/>
                </a:lnTo>
                <a:lnTo>
                  <a:pt x="497687" y="43802"/>
                </a:lnTo>
                <a:lnTo>
                  <a:pt x="497776" y="36118"/>
                </a:lnTo>
                <a:lnTo>
                  <a:pt x="494652" y="31991"/>
                </a:lnTo>
                <a:lnTo>
                  <a:pt x="488391" y="27863"/>
                </a:lnTo>
                <a:lnTo>
                  <a:pt x="484428" y="25209"/>
                </a:lnTo>
                <a:lnTo>
                  <a:pt x="483158" y="24180"/>
                </a:lnTo>
                <a:lnTo>
                  <a:pt x="482015" y="22707"/>
                </a:lnTo>
                <a:lnTo>
                  <a:pt x="481723" y="21894"/>
                </a:lnTo>
                <a:lnTo>
                  <a:pt x="481786" y="19862"/>
                </a:lnTo>
                <a:lnTo>
                  <a:pt x="482041" y="19240"/>
                </a:lnTo>
                <a:lnTo>
                  <a:pt x="483349" y="18059"/>
                </a:lnTo>
                <a:lnTo>
                  <a:pt x="484200" y="17767"/>
                </a:lnTo>
                <a:lnTo>
                  <a:pt x="496756" y="17767"/>
                </a:lnTo>
                <a:lnTo>
                  <a:pt x="496239" y="16167"/>
                </a:lnTo>
                <a:lnTo>
                  <a:pt x="492442" y="12318"/>
                </a:lnTo>
                <a:lnTo>
                  <a:pt x="489623" y="11353"/>
                </a:lnTo>
                <a:close/>
              </a:path>
              <a:path w="704215" h="62230">
                <a:moveTo>
                  <a:pt x="496756" y="17767"/>
                </a:moveTo>
                <a:lnTo>
                  <a:pt x="486765" y="17767"/>
                </a:lnTo>
                <a:lnTo>
                  <a:pt x="487857" y="18186"/>
                </a:lnTo>
                <a:lnTo>
                  <a:pt x="489242" y="19862"/>
                </a:lnTo>
                <a:lnTo>
                  <a:pt x="489584" y="21183"/>
                </a:lnTo>
                <a:lnTo>
                  <a:pt x="489584" y="23774"/>
                </a:lnTo>
                <a:lnTo>
                  <a:pt x="497179" y="23774"/>
                </a:lnTo>
                <a:lnTo>
                  <a:pt x="497179" y="19075"/>
                </a:lnTo>
                <a:lnTo>
                  <a:pt x="496756" y="17767"/>
                </a:lnTo>
                <a:close/>
              </a:path>
              <a:path w="704215" h="62230">
                <a:moveTo>
                  <a:pt x="520890" y="11353"/>
                </a:moveTo>
                <a:lnTo>
                  <a:pt x="511111" y="11353"/>
                </a:lnTo>
                <a:lnTo>
                  <a:pt x="507707" y="12750"/>
                </a:lnTo>
                <a:lnTo>
                  <a:pt x="503821" y="18351"/>
                </a:lnTo>
                <a:lnTo>
                  <a:pt x="502856" y="23494"/>
                </a:lnTo>
                <a:lnTo>
                  <a:pt x="502856" y="38544"/>
                </a:lnTo>
                <a:lnTo>
                  <a:pt x="503821" y="43700"/>
                </a:lnTo>
                <a:lnTo>
                  <a:pt x="507707" y="49263"/>
                </a:lnTo>
                <a:lnTo>
                  <a:pt x="511111" y="50647"/>
                </a:lnTo>
                <a:lnTo>
                  <a:pt x="520890" y="50647"/>
                </a:lnTo>
                <a:lnTo>
                  <a:pt x="524306" y="49263"/>
                </a:lnTo>
                <a:lnTo>
                  <a:pt x="527941" y="44043"/>
                </a:lnTo>
                <a:lnTo>
                  <a:pt x="514273" y="44043"/>
                </a:lnTo>
                <a:lnTo>
                  <a:pt x="513156" y="43395"/>
                </a:lnTo>
                <a:lnTo>
                  <a:pt x="512000" y="40817"/>
                </a:lnTo>
                <a:lnTo>
                  <a:pt x="511812" y="38544"/>
                </a:lnTo>
                <a:lnTo>
                  <a:pt x="511727" y="23494"/>
                </a:lnTo>
                <a:lnTo>
                  <a:pt x="512013" y="20904"/>
                </a:lnTo>
                <a:lnTo>
                  <a:pt x="513232" y="18605"/>
                </a:lnTo>
                <a:lnTo>
                  <a:pt x="514362" y="18021"/>
                </a:lnTo>
                <a:lnTo>
                  <a:pt x="527951" y="18021"/>
                </a:lnTo>
                <a:lnTo>
                  <a:pt x="524306" y="12750"/>
                </a:lnTo>
                <a:lnTo>
                  <a:pt x="520890" y="11353"/>
                </a:lnTo>
                <a:close/>
              </a:path>
              <a:path w="704215" h="62230">
                <a:moveTo>
                  <a:pt x="527951" y="18021"/>
                </a:moveTo>
                <a:lnTo>
                  <a:pt x="517639" y="18021"/>
                </a:lnTo>
                <a:lnTo>
                  <a:pt x="518769" y="18656"/>
                </a:lnTo>
                <a:lnTo>
                  <a:pt x="519988" y="21170"/>
                </a:lnTo>
                <a:lnTo>
                  <a:pt x="520220" y="23494"/>
                </a:lnTo>
                <a:lnTo>
                  <a:pt x="520229" y="38544"/>
                </a:lnTo>
                <a:lnTo>
                  <a:pt x="520001" y="41008"/>
                </a:lnTo>
                <a:lnTo>
                  <a:pt x="518794" y="43446"/>
                </a:lnTo>
                <a:lnTo>
                  <a:pt x="517639" y="44043"/>
                </a:lnTo>
                <a:lnTo>
                  <a:pt x="527941" y="44043"/>
                </a:lnTo>
                <a:lnTo>
                  <a:pt x="528180" y="43700"/>
                </a:lnTo>
                <a:lnTo>
                  <a:pt x="529145" y="38544"/>
                </a:lnTo>
                <a:lnTo>
                  <a:pt x="529145" y="23494"/>
                </a:lnTo>
                <a:lnTo>
                  <a:pt x="528180" y="18351"/>
                </a:lnTo>
                <a:lnTo>
                  <a:pt x="527951" y="18021"/>
                </a:lnTo>
                <a:close/>
              </a:path>
              <a:path w="704215" h="62230">
                <a:moveTo>
                  <a:pt x="544067" y="0"/>
                </a:moveTo>
                <a:lnTo>
                  <a:pt x="535482" y="0"/>
                </a:lnTo>
                <a:lnTo>
                  <a:pt x="535482" y="49656"/>
                </a:lnTo>
                <a:lnTo>
                  <a:pt x="544067" y="49656"/>
                </a:lnTo>
                <a:lnTo>
                  <a:pt x="544067" y="0"/>
                </a:lnTo>
                <a:close/>
              </a:path>
              <a:path w="704215" h="62230">
                <a:moveTo>
                  <a:pt x="559727" y="12344"/>
                </a:moveTo>
                <a:lnTo>
                  <a:pt x="551408" y="12344"/>
                </a:lnTo>
                <a:lnTo>
                  <a:pt x="551408" y="44589"/>
                </a:lnTo>
                <a:lnTo>
                  <a:pt x="552119" y="46824"/>
                </a:lnTo>
                <a:lnTo>
                  <a:pt x="554964" y="49885"/>
                </a:lnTo>
                <a:lnTo>
                  <a:pt x="557021" y="50647"/>
                </a:lnTo>
                <a:lnTo>
                  <a:pt x="561441" y="50647"/>
                </a:lnTo>
                <a:lnTo>
                  <a:pt x="562952" y="50253"/>
                </a:lnTo>
                <a:lnTo>
                  <a:pt x="565594" y="48666"/>
                </a:lnTo>
                <a:lnTo>
                  <a:pt x="566699" y="47497"/>
                </a:lnTo>
                <a:lnTo>
                  <a:pt x="567588" y="45961"/>
                </a:lnTo>
                <a:lnTo>
                  <a:pt x="576046" y="45961"/>
                </a:lnTo>
                <a:lnTo>
                  <a:pt x="576046" y="43256"/>
                </a:lnTo>
                <a:lnTo>
                  <a:pt x="562076" y="43256"/>
                </a:lnTo>
                <a:lnTo>
                  <a:pt x="561124" y="42773"/>
                </a:lnTo>
                <a:lnTo>
                  <a:pt x="560006" y="40906"/>
                </a:lnTo>
                <a:lnTo>
                  <a:pt x="559727" y="39217"/>
                </a:lnTo>
                <a:lnTo>
                  <a:pt x="559727" y="12344"/>
                </a:lnTo>
                <a:close/>
              </a:path>
              <a:path w="704215" h="62230">
                <a:moveTo>
                  <a:pt x="576046" y="45961"/>
                </a:moveTo>
                <a:lnTo>
                  <a:pt x="567588" y="45961"/>
                </a:lnTo>
                <a:lnTo>
                  <a:pt x="567588" y="49656"/>
                </a:lnTo>
                <a:lnTo>
                  <a:pt x="576046" y="49656"/>
                </a:lnTo>
                <a:lnTo>
                  <a:pt x="576046" y="45961"/>
                </a:lnTo>
                <a:close/>
              </a:path>
              <a:path w="704215" h="62230">
                <a:moveTo>
                  <a:pt x="576046" y="12344"/>
                </a:moveTo>
                <a:lnTo>
                  <a:pt x="567397" y="12344"/>
                </a:lnTo>
                <a:lnTo>
                  <a:pt x="567333" y="39217"/>
                </a:lnTo>
                <a:lnTo>
                  <a:pt x="567093" y="40678"/>
                </a:lnTo>
                <a:lnTo>
                  <a:pt x="565911" y="42735"/>
                </a:lnTo>
                <a:lnTo>
                  <a:pt x="564883" y="43256"/>
                </a:lnTo>
                <a:lnTo>
                  <a:pt x="576046" y="43256"/>
                </a:lnTo>
                <a:lnTo>
                  <a:pt x="576046" y="12344"/>
                </a:lnTo>
                <a:close/>
              </a:path>
              <a:path w="704215" h="62230">
                <a:moveTo>
                  <a:pt x="592607" y="18757"/>
                </a:moveTo>
                <a:lnTo>
                  <a:pt x="583958" y="18757"/>
                </a:lnTo>
                <a:lnTo>
                  <a:pt x="583958" y="44742"/>
                </a:lnTo>
                <a:lnTo>
                  <a:pt x="584492" y="47116"/>
                </a:lnTo>
                <a:lnTo>
                  <a:pt x="586663" y="49415"/>
                </a:lnTo>
                <a:lnTo>
                  <a:pt x="588670" y="49987"/>
                </a:lnTo>
                <a:lnTo>
                  <a:pt x="592556" y="49974"/>
                </a:lnTo>
                <a:lnTo>
                  <a:pt x="593953" y="49885"/>
                </a:lnTo>
                <a:lnTo>
                  <a:pt x="596176" y="49656"/>
                </a:lnTo>
                <a:lnTo>
                  <a:pt x="596176" y="42989"/>
                </a:lnTo>
                <a:lnTo>
                  <a:pt x="594232" y="42989"/>
                </a:lnTo>
                <a:lnTo>
                  <a:pt x="593547" y="42722"/>
                </a:lnTo>
                <a:lnTo>
                  <a:pt x="592797" y="41643"/>
                </a:lnTo>
                <a:lnTo>
                  <a:pt x="592607" y="40373"/>
                </a:lnTo>
                <a:lnTo>
                  <a:pt x="592607" y="18757"/>
                </a:lnTo>
                <a:close/>
              </a:path>
              <a:path w="704215" h="62230">
                <a:moveTo>
                  <a:pt x="596176" y="42951"/>
                </a:moveTo>
                <a:lnTo>
                  <a:pt x="594232" y="42989"/>
                </a:lnTo>
                <a:lnTo>
                  <a:pt x="596176" y="42989"/>
                </a:lnTo>
                <a:close/>
              </a:path>
              <a:path w="704215" h="62230">
                <a:moveTo>
                  <a:pt x="596176" y="12344"/>
                </a:moveTo>
                <a:lnTo>
                  <a:pt x="580593" y="12344"/>
                </a:lnTo>
                <a:lnTo>
                  <a:pt x="580593" y="18757"/>
                </a:lnTo>
                <a:lnTo>
                  <a:pt x="596176" y="18757"/>
                </a:lnTo>
                <a:lnTo>
                  <a:pt x="596176" y="12344"/>
                </a:lnTo>
                <a:close/>
              </a:path>
              <a:path w="704215" h="62230">
                <a:moveTo>
                  <a:pt x="592607" y="2184"/>
                </a:moveTo>
                <a:lnTo>
                  <a:pt x="583958" y="2184"/>
                </a:lnTo>
                <a:lnTo>
                  <a:pt x="583958" y="12344"/>
                </a:lnTo>
                <a:lnTo>
                  <a:pt x="592607" y="12344"/>
                </a:lnTo>
                <a:lnTo>
                  <a:pt x="592607" y="2184"/>
                </a:lnTo>
                <a:close/>
              </a:path>
              <a:path w="704215" h="62230">
                <a:moveTo>
                  <a:pt x="609980" y="0"/>
                </a:moveTo>
                <a:lnTo>
                  <a:pt x="601395" y="0"/>
                </a:lnTo>
                <a:lnTo>
                  <a:pt x="601395" y="7721"/>
                </a:lnTo>
                <a:lnTo>
                  <a:pt x="609980" y="7721"/>
                </a:lnTo>
                <a:lnTo>
                  <a:pt x="609980" y="0"/>
                </a:lnTo>
                <a:close/>
              </a:path>
              <a:path w="704215" h="62230">
                <a:moveTo>
                  <a:pt x="609980" y="12344"/>
                </a:moveTo>
                <a:lnTo>
                  <a:pt x="601395" y="12344"/>
                </a:lnTo>
                <a:lnTo>
                  <a:pt x="601395" y="49656"/>
                </a:lnTo>
                <a:lnTo>
                  <a:pt x="609980" y="49656"/>
                </a:lnTo>
                <a:lnTo>
                  <a:pt x="609980" y="12344"/>
                </a:lnTo>
                <a:close/>
              </a:path>
              <a:path w="704215" h="62230">
                <a:moveTo>
                  <a:pt x="634352" y="11353"/>
                </a:moveTo>
                <a:lnTo>
                  <a:pt x="624573" y="11353"/>
                </a:lnTo>
                <a:lnTo>
                  <a:pt x="621169" y="12750"/>
                </a:lnTo>
                <a:lnTo>
                  <a:pt x="617296" y="18351"/>
                </a:lnTo>
                <a:lnTo>
                  <a:pt x="616330" y="23494"/>
                </a:lnTo>
                <a:lnTo>
                  <a:pt x="616330" y="38544"/>
                </a:lnTo>
                <a:lnTo>
                  <a:pt x="617296" y="43700"/>
                </a:lnTo>
                <a:lnTo>
                  <a:pt x="621169" y="49263"/>
                </a:lnTo>
                <a:lnTo>
                  <a:pt x="624573" y="50647"/>
                </a:lnTo>
                <a:lnTo>
                  <a:pt x="634352" y="50647"/>
                </a:lnTo>
                <a:lnTo>
                  <a:pt x="637768" y="49263"/>
                </a:lnTo>
                <a:lnTo>
                  <a:pt x="641403" y="44043"/>
                </a:lnTo>
                <a:lnTo>
                  <a:pt x="627748" y="44043"/>
                </a:lnTo>
                <a:lnTo>
                  <a:pt x="626617" y="43395"/>
                </a:lnTo>
                <a:lnTo>
                  <a:pt x="625462" y="40817"/>
                </a:lnTo>
                <a:lnTo>
                  <a:pt x="625282" y="38544"/>
                </a:lnTo>
                <a:lnTo>
                  <a:pt x="625202" y="23494"/>
                </a:lnTo>
                <a:lnTo>
                  <a:pt x="625487" y="20904"/>
                </a:lnTo>
                <a:lnTo>
                  <a:pt x="626706" y="18605"/>
                </a:lnTo>
                <a:lnTo>
                  <a:pt x="627824" y="18021"/>
                </a:lnTo>
                <a:lnTo>
                  <a:pt x="641413" y="18021"/>
                </a:lnTo>
                <a:lnTo>
                  <a:pt x="637768" y="12750"/>
                </a:lnTo>
                <a:lnTo>
                  <a:pt x="634352" y="11353"/>
                </a:lnTo>
                <a:close/>
              </a:path>
              <a:path w="704215" h="62230">
                <a:moveTo>
                  <a:pt x="641413" y="18021"/>
                </a:moveTo>
                <a:lnTo>
                  <a:pt x="631113" y="18021"/>
                </a:lnTo>
                <a:lnTo>
                  <a:pt x="632231" y="18656"/>
                </a:lnTo>
                <a:lnTo>
                  <a:pt x="633450" y="21170"/>
                </a:lnTo>
                <a:lnTo>
                  <a:pt x="633691" y="23494"/>
                </a:lnTo>
                <a:lnTo>
                  <a:pt x="633701" y="38544"/>
                </a:lnTo>
                <a:lnTo>
                  <a:pt x="633463" y="41008"/>
                </a:lnTo>
                <a:lnTo>
                  <a:pt x="632269" y="43446"/>
                </a:lnTo>
                <a:lnTo>
                  <a:pt x="631113" y="44043"/>
                </a:lnTo>
                <a:lnTo>
                  <a:pt x="641403" y="44043"/>
                </a:lnTo>
                <a:lnTo>
                  <a:pt x="641642" y="43700"/>
                </a:lnTo>
                <a:lnTo>
                  <a:pt x="642607" y="38544"/>
                </a:lnTo>
                <a:lnTo>
                  <a:pt x="642607" y="23494"/>
                </a:lnTo>
                <a:lnTo>
                  <a:pt x="641642" y="18351"/>
                </a:lnTo>
                <a:lnTo>
                  <a:pt x="641413" y="18021"/>
                </a:lnTo>
                <a:close/>
              </a:path>
              <a:path w="704215" h="62230">
                <a:moveTo>
                  <a:pt x="657466" y="12344"/>
                </a:moveTo>
                <a:lnTo>
                  <a:pt x="649020" y="12344"/>
                </a:lnTo>
                <a:lnTo>
                  <a:pt x="649020" y="49656"/>
                </a:lnTo>
                <a:lnTo>
                  <a:pt x="657669" y="49656"/>
                </a:lnTo>
                <a:lnTo>
                  <a:pt x="657669" y="23291"/>
                </a:lnTo>
                <a:lnTo>
                  <a:pt x="657974" y="21424"/>
                </a:lnTo>
                <a:lnTo>
                  <a:pt x="659218" y="19240"/>
                </a:lnTo>
                <a:lnTo>
                  <a:pt x="660260" y="18694"/>
                </a:lnTo>
                <a:lnTo>
                  <a:pt x="673646" y="18694"/>
                </a:lnTo>
                <a:lnTo>
                  <a:pt x="673646" y="17449"/>
                </a:lnTo>
                <a:lnTo>
                  <a:pt x="673223" y="16128"/>
                </a:lnTo>
                <a:lnTo>
                  <a:pt x="657466" y="16128"/>
                </a:lnTo>
                <a:lnTo>
                  <a:pt x="657466" y="12344"/>
                </a:lnTo>
                <a:close/>
              </a:path>
              <a:path w="704215" h="62230">
                <a:moveTo>
                  <a:pt x="673646" y="18694"/>
                </a:moveTo>
                <a:lnTo>
                  <a:pt x="662990" y="18694"/>
                </a:lnTo>
                <a:lnTo>
                  <a:pt x="663930" y="19126"/>
                </a:lnTo>
                <a:lnTo>
                  <a:pt x="665048" y="20916"/>
                </a:lnTo>
                <a:lnTo>
                  <a:pt x="665327" y="22466"/>
                </a:lnTo>
                <a:lnTo>
                  <a:pt x="665327" y="49656"/>
                </a:lnTo>
                <a:lnTo>
                  <a:pt x="673646" y="49656"/>
                </a:lnTo>
                <a:lnTo>
                  <a:pt x="673646" y="18694"/>
                </a:lnTo>
                <a:close/>
              </a:path>
              <a:path w="704215" h="62230">
                <a:moveTo>
                  <a:pt x="667981" y="11353"/>
                </a:moveTo>
                <a:lnTo>
                  <a:pt x="663600" y="11353"/>
                </a:lnTo>
                <a:lnTo>
                  <a:pt x="662101" y="11760"/>
                </a:lnTo>
                <a:lnTo>
                  <a:pt x="659485" y="13373"/>
                </a:lnTo>
                <a:lnTo>
                  <a:pt x="658367" y="14566"/>
                </a:lnTo>
                <a:lnTo>
                  <a:pt x="657466" y="16128"/>
                </a:lnTo>
                <a:lnTo>
                  <a:pt x="673223" y="16128"/>
                </a:lnTo>
                <a:lnTo>
                  <a:pt x="672934" y="15227"/>
                </a:lnTo>
                <a:lnTo>
                  <a:pt x="670051" y="12128"/>
                </a:lnTo>
                <a:lnTo>
                  <a:pt x="667981" y="11353"/>
                </a:lnTo>
                <a:close/>
              </a:path>
              <a:path w="704215" h="62230">
                <a:moveTo>
                  <a:pt x="687514" y="37249"/>
                </a:moveTo>
                <a:lnTo>
                  <a:pt x="679716" y="37249"/>
                </a:lnTo>
                <a:lnTo>
                  <a:pt x="679653" y="42798"/>
                </a:lnTo>
                <a:lnTo>
                  <a:pt x="680618" y="45821"/>
                </a:lnTo>
                <a:lnTo>
                  <a:pt x="684517" y="49682"/>
                </a:lnTo>
                <a:lnTo>
                  <a:pt x="687539" y="50647"/>
                </a:lnTo>
                <a:lnTo>
                  <a:pt x="695578" y="50647"/>
                </a:lnTo>
                <a:lnTo>
                  <a:pt x="698588" y="49745"/>
                </a:lnTo>
                <a:lnTo>
                  <a:pt x="702830" y="46139"/>
                </a:lnTo>
                <a:lnTo>
                  <a:pt x="703612" y="44246"/>
                </a:lnTo>
                <a:lnTo>
                  <a:pt x="690232" y="44246"/>
                </a:lnTo>
                <a:lnTo>
                  <a:pt x="689152" y="43802"/>
                </a:lnTo>
                <a:lnTo>
                  <a:pt x="687831" y="41986"/>
                </a:lnTo>
                <a:lnTo>
                  <a:pt x="687514" y="40462"/>
                </a:lnTo>
                <a:lnTo>
                  <a:pt x="687514" y="37249"/>
                </a:lnTo>
                <a:close/>
              </a:path>
              <a:path w="704215" h="62230">
                <a:moveTo>
                  <a:pt x="695731" y="11353"/>
                </a:moveTo>
                <a:lnTo>
                  <a:pt x="688022" y="11353"/>
                </a:lnTo>
                <a:lnTo>
                  <a:pt x="685037" y="12230"/>
                </a:lnTo>
                <a:lnTo>
                  <a:pt x="680935" y="15709"/>
                </a:lnTo>
                <a:lnTo>
                  <a:pt x="679991" y="18059"/>
                </a:lnTo>
                <a:lnTo>
                  <a:pt x="679919" y="25704"/>
                </a:lnTo>
                <a:lnTo>
                  <a:pt x="683082" y="29971"/>
                </a:lnTo>
                <a:lnTo>
                  <a:pt x="689419" y="34315"/>
                </a:lnTo>
                <a:lnTo>
                  <a:pt x="689800" y="34607"/>
                </a:lnTo>
                <a:lnTo>
                  <a:pt x="690206" y="34861"/>
                </a:lnTo>
                <a:lnTo>
                  <a:pt x="694245" y="37553"/>
                </a:lnTo>
                <a:lnTo>
                  <a:pt x="695629" y="39179"/>
                </a:lnTo>
                <a:lnTo>
                  <a:pt x="695533" y="41986"/>
                </a:lnTo>
                <a:lnTo>
                  <a:pt x="695286" y="42633"/>
                </a:lnTo>
                <a:lnTo>
                  <a:pt x="693915" y="43929"/>
                </a:lnTo>
                <a:lnTo>
                  <a:pt x="692962" y="44246"/>
                </a:lnTo>
                <a:lnTo>
                  <a:pt x="703612" y="44246"/>
                </a:lnTo>
                <a:lnTo>
                  <a:pt x="703795" y="43802"/>
                </a:lnTo>
                <a:lnTo>
                  <a:pt x="703884" y="36118"/>
                </a:lnTo>
                <a:lnTo>
                  <a:pt x="700760" y="31991"/>
                </a:lnTo>
                <a:lnTo>
                  <a:pt x="694499" y="27863"/>
                </a:lnTo>
                <a:lnTo>
                  <a:pt x="690549" y="25209"/>
                </a:lnTo>
                <a:lnTo>
                  <a:pt x="689267" y="24180"/>
                </a:lnTo>
                <a:lnTo>
                  <a:pt x="688124" y="22707"/>
                </a:lnTo>
                <a:lnTo>
                  <a:pt x="687831" y="21894"/>
                </a:lnTo>
                <a:lnTo>
                  <a:pt x="687896" y="19862"/>
                </a:lnTo>
                <a:lnTo>
                  <a:pt x="688162" y="19240"/>
                </a:lnTo>
                <a:lnTo>
                  <a:pt x="689457" y="18059"/>
                </a:lnTo>
                <a:lnTo>
                  <a:pt x="690321" y="17767"/>
                </a:lnTo>
                <a:lnTo>
                  <a:pt x="702865" y="17767"/>
                </a:lnTo>
                <a:lnTo>
                  <a:pt x="702348" y="16167"/>
                </a:lnTo>
                <a:lnTo>
                  <a:pt x="698563" y="12318"/>
                </a:lnTo>
                <a:lnTo>
                  <a:pt x="695731" y="11353"/>
                </a:lnTo>
                <a:close/>
              </a:path>
              <a:path w="704215" h="62230">
                <a:moveTo>
                  <a:pt x="702865" y="17767"/>
                </a:moveTo>
                <a:lnTo>
                  <a:pt x="692886" y="17767"/>
                </a:lnTo>
                <a:lnTo>
                  <a:pt x="693966" y="18186"/>
                </a:lnTo>
                <a:lnTo>
                  <a:pt x="695350" y="19862"/>
                </a:lnTo>
                <a:lnTo>
                  <a:pt x="695693" y="21183"/>
                </a:lnTo>
                <a:lnTo>
                  <a:pt x="695693" y="23774"/>
                </a:lnTo>
                <a:lnTo>
                  <a:pt x="703287" y="23774"/>
                </a:lnTo>
                <a:lnTo>
                  <a:pt x="703287" y="19075"/>
                </a:lnTo>
                <a:lnTo>
                  <a:pt x="702865" y="1776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5" name="object 395"/>
          <p:cNvSpPr/>
          <p:nvPr/>
        </p:nvSpPr>
        <p:spPr>
          <a:xfrm>
            <a:off x="11867814" y="3268220"/>
            <a:ext cx="222972" cy="53689"/>
          </a:xfrm>
          <a:custGeom>
            <a:avLst/>
            <a:gdLst/>
            <a:ahLst/>
            <a:cxnLst/>
            <a:rect l="l" t="t" r="r" b="b"/>
            <a:pathLst>
              <a:path w="258444" h="62230">
                <a:moveTo>
                  <a:pt x="8585" y="0"/>
                </a:moveTo>
                <a:lnTo>
                  <a:pt x="0" y="0"/>
                </a:lnTo>
                <a:lnTo>
                  <a:pt x="0" y="7721"/>
                </a:lnTo>
                <a:lnTo>
                  <a:pt x="8585" y="7721"/>
                </a:lnTo>
                <a:lnTo>
                  <a:pt x="8585" y="0"/>
                </a:lnTo>
                <a:close/>
              </a:path>
              <a:path w="258444" h="62230">
                <a:moveTo>
                  <a:pt x="8585" y="12344"/>
                </a:moveTo>
                <a:lnTo>
                  <a:pt x="0" y="12344"/>
                </a:lnTo>
                <a:lnTo>
                  <a:pt x="0" y="49656"/>
                </a:lnTo>
                <a:lnTo>
                  <a:pt x="8585" y="49656"/>
                </a:lnTo>
                <a:lnTo>
                  <a:pt x="8585" y="12344"/>
                </a:lnTo>
                <a:close/>
              </a:path>
              <a:path w="258444" h="62230">
                <a:moveTo>
                  <a:pt x="24511" y="12344"/>
                </a:moveTo>
                <a:lnTo>
                  <a:pt x="16065" y="12344"/>
                </a:lnTo>
                <a:lnTo>
                  <a:pt x="16065" y="49656"/>
                </a:lnTo>
                <a:lnTo>
                  <a:pt x="24714" y="49656"/>
                </a:lnTo>
                <a:lnTo>
                  <a:pt x="24714" y="23279"/>
                </a:lnTo>
                <a:lnTo>
                  <a:pt x="25019" y="21424"/>
                </a:lnTo>
                <a:lnTo>
                  <a:pt x="26263" y="19240"/>
                </a:lnTo>
                <a:lnTo>
                  <a:pt x="27305" y="18681"/>
                </a:lnTo>
                <a:lnTo>
                  <a:pt x="40690" y="18681"/>
                </a:lnTo>
                <a:lnTo>
                  <a:pt x="40690" y="17449"/>
                </a:lnTo>
                <a:lnTo>
                  <a:pt x="40268" y="16128"/>
                </a:lnTo>
                <a:lnTo>
                  <a:pt x="24511" y="16128"/>
                </a:lnTo>
                <a:lnTo>
                  <a:pt x="24511" y="12344"/>
                </a:lnTo>
                <a:close/>
              </a:path>
              <a:path w="258444" h="62230">
                <a:moveTo>
                  <a:pt x="40690" y="18681"/>
                </a:moveTo>
                <a:lnTo>
                  <a:pt x="30035" y="18681"/>
                </a:lnTo>
                <a:lnTo>
                  <a:pt x="30975" y="19126"/>
                </a:lnTo>
                <a:lnTo>
                  <a:pt x="32092" y="20904"/>
                </a:lnTo>
                <a:lnTo>
                  <a:pt x="32372" y="22453"/>
                </a:lnTo>
                <a:lnTo>
                  <a:pt x="32372" y="49656"/>
                </a:lnTo>
                <a:lnTo>
                  <a:pt x="40690" y="49656"/>
                </a:lnTo>
                <a:lnTo>
                  <a:pt x="40690" y="18681"/>
                </a:lnTo>
                <a:close/>
              </a:path>
              <a:path w="258444" h="62230">
                <a:moveTo>
                  <a:pt x="35026" y="11353"/>
                </a:moveTo>
                <a:lnTo>
                  <a:pt x="30645" y="11353"/>
                </a:lnTo>
                <a:lnTo>
                  <a:pt x="29146" y="11760"/>
                </a:lnTo>
                <a:lnTo>
                  <a:pt x="26530" y="13373"/>
                </a:lnTo>
                <a:lnTo>
                  <a:pt x="25412" y="14554"/>
                </a:lnTo>
                <a:lnTo>
                  <a:pt x="24511" y="16128"/>
                </a:lnTo>
                <a:lnTo>
                  <a:pt x="40268" y="16128"/>
                </a:lnTo>
                <a:lnTo>
                  <a:pt x="39979" y="15227"/>
                </a:lnTo>
                <a:lnTo>
                  <a:pt x="37096" y="12128"/>
                </a:lnTo>
                <a:lnTo>
                  <a:pt x="35026" y="11353"/>
                </a:lnTo>
                <a:close/>
              </a:path>
              <a:path w="258444" h="62230">
                <a:moveTo>
                  <a:pt x="57188" y="18745"/>
                </a:moveTo>
                <a:lnTo>
                  <a:pt x="48539" y="18745"/>
                </a:lnTo>
                <a:lnTo>
                  <a:pt x="48539" y="44742"/>
                </a:lnTo>
                <a:lnTo>
                  <a:pt x="49085" y="47116"/>
                </a:lnTo>
                <a:lnTo>
                  <a:pt x="50177" y="48259"/>
                </a:lnTo>
                <a:lnTo>
                  <a:pt x="51244" y="49415"/>
                </a:lnTo>
                <a:lnTo>
                  <a:pt x="53251" y="49987"/>
                </a:lnTo>
                <a:lnTo>
                  <a:pt x="56578" y="49987"/>
                </a:lnTo>
                <a:lnTo>
                  <a:pt x="57848" y="49923"/>
                </a:lnTo>
                <a:lnTo>
                  <a:pt x="60756" y="49656"/>
                </a:lnTo>
                <a:lnTo>
                  <a:pt x="60756" y="42989"/>
                </a:lnTo>
                <a:lnTo>
                  <a:pt x="58826" y="42989"/>
                </a:lnTo>
                <a:lnTo>
                  <a:pt x="58127" y="42722"/>
                </a:lnTo>
                <a:lnTo>
                  <a:pt x="57378" y="41643"/>
                </a:lnTo>
                <a:lnTo>
                  <a:pt x="57188" y="40373"/>
                </a:lnTo>
                <a:lnTo>
                  <a:pt x="57188" y="18745"/>
                </a:lnTo>
                <a:close/>
              </a:path>
              <a:path w="258444" h="62230">
                <a:moveTo>
                  <a:pt x="60756" y="42951"/>
                </a:moveTo>
                <a:lnTo>
                  <a:pt x="58826" y="42989"/>
                </a:lnTo>
                <a:lnTo>
                  <a:pt x="60756" y="42989"/>
                </a:lnTo>
                <a:close/>
              </a:path>
              <a:path w="258444" h="62230">
                <a:moveTo>
                  <a:pt x="60756" y="12344"/>
                </a:moveTo>
                <a:lnTo>
                  <a:pt x="45173" y="12344"/>
                </a:lnTo>
                <a:lnTo>
                  <a:pt x="45173" y="18745"/>
                </a:lnTo>
                <a:lnTo>
                  <a:pt x="60756" y="18745"/>
                </a:lnTo>
                <a:lnTo>
                  <a:pt x="60756" y="12344"/>
                </a:lnTo>
                <a:close/>
              </a:path>
              <a:path w="258444" h="62230">
                <a:moveTo>
                  <a:pt x="57188" y="2171"/>
                </a:moveTo>
                <a:lnTo>
                  <a:pt x="48539" y="2171"/>
                </a:lnTo>
                <a:lnTo>
                  <a:pt x="48539" y="12344"/>
                </a:lnTo>
                <a:lnTo>
                  <a:pt x="57188" y="12344"/>
                </a:lnTo>
                <a:lnTo>
                  <a:pt x="57188" y="2171"/>
                </a:lnTo>
                <a:close/>
              </a:path>
              <a:path w="258444" h="62230">
                <a:moveTo>
                  <a:pt x="80505" y="11353"/>
                </a:moveTo>
                <a:lnTo>
                  <a:pt x="75819" y="11353"/>
                </a:lnTo>
                <a:lnTo>
                  <a:pt x="73761" y="11683"/>
                </a:lnTo>
                <a:lnTo>
                  <a:pt x="65068" y="36842"/>
                </a:lnTo>
                <a:lnTo>
                  <a:pt x="65227" y="39433"/>
                </a:lnTo>
                <a:lnTo>
                  <a:pt x="75666" y="50647"/>
                </a:lnTo>
                <a:lnTo>
                  <a:pt x="82384" y="50647"/>
                </a:lnTo>
                <a:lnTo>
                  <a:pt x="85598" y="49656"/>
                </a:lnTo>
                <a:lnTo>
                  <a:pt x="89662" y="45669"/>
                </a:lnTo>
                <a:lnTo>
                  <a:pt x="90151" y="44170"/>
                </a:lnTo>
                <a:lnTo>
                  <a:pt x="76568" y="44170"/>
                </a:lnTo>
                <a:lnTo>
                  <a:pt x="75450" y="43472"/>
                </a:lnTo>
                <a:lnTo>
                  <a:pt x="74129" y="40627"/>
                </a:lnTo>
                <a:lnTo>
                  <a:pt x="73799" y="38150"/>
                </a:lnTo>
                <a:lnTo>
                  <a:pt x="73901" y="32219"/>
                </a:lnTo>
                <a:lnTo>
                  <a:pt x="90868" y="32219"/>
                </a:lnTo>
                <a:lnTo>
                  <a:pt x="90868" y="26276"/>
                </a:lnTo>
                <a:lnTo>
                  <a:pt x="73799" y="26276"/>
                </a:lnTo>
                <a:lnTo>
                  <a:pt x="73774" y="22009"/>
                </a:lnTo>
                <a:lnTo>
                  <a:pt x="74066" y="20459"/>
                </a:lnTo>
                <a:lnTo>
                  <a:pt x="75349" y="18453"/>
                </a:lnTo>
                <a:lnTo>
                  <a:pt x="76441" y="17957"/>
                </a:lnTo>
                <a:lnTo>
                  <a:pt x="89695" y="17957"/>
                </a:lnTo>
                <a:lnTo>
                  <a:pt x="89217" y="16827"/>
                </a:lnTo>
                <a:lnTo>
                  <a:pt x="88303" y="15582"/>
                </a:lnTo>
                <a:lnTo>
                  <a:pt x="87198" y="14160"/>
                </a:lnTo>
                <a:lnTo>
                  <a:pt x="85826" y="13106"/>
                </a:lnTo>
                <a:lnTo>
                  <a:pt x="82486" y="11709"/>
                </a:lnTo>
                <a:lnTo>
                  <a:pt x="80505" y="11353"/>
                </a:lnTo>
                <a:close/>
              </a:path>
              <a:path w="258444" h="62230">
                <a:moveTo>
                  <a:pt x="90627" y="36842"/>
                </a:moveTo>
                <a:lnTo>
                  <a:pt x="82511" y="36842"/>
                </a:lnTo>
                <a:lnTo>
                  <a:pt x="82511" y="39433"/>
                </a:lnTo>
                <a:lnTo>
                  <a:pt x="82169" y="41287"/>
                </a:lnTo>
                <a:lnTo>
                  <a:pt x="80784" y="43599"/>
                </a:lnTo>
                <a:lnTo>
                  <a:pt x="79679" y="44170"/>
                </a:lnTo>
                <a:lnTo>
                  <a:pt x="90151" y="44170"/>
                </a:lnTo>
                <a:lnTo>
                  <a:pt x="90678" y="42557"/>
                </a:lnTo>
                <a:lnTo>
                  <a:pt x="90627" y="36842"/>
                </a:lnTo>
                <a:close/>
              </a:path>
              <a:path w="258444" h="62230">
                <a:moveTo>
                  <a:pt x="89695" y="17957"/>
                </a:moveTo>
                <a:lnTo>
                  <a:pt x="79565" y="17957"/>
                </a:lnTo>
                <a:lnTo>
                  <a:pt x="80665" y="18453"/>
                </a:lnTo>
                <a:lnTo>
                  <a:pt x="81915" y="20383"/>
                </a:lnTo>
                <a:lnTo>
                  <a:pt x="82197" y="22009"/>
                </a:lnTo>
                <a:lnTo>
                  <a:pt x="82219" y="26276"/>
                </a:lnTo>
                <a:lnTo>
                  <a:pt x="90868" y="26276"/>
                </a:lnTo>
                <a:lnTo>
                  <a:pt x="90848" y="24866"/>
                </a:lnTo>
                <a:lnTo>
                  <a:pt x="90681" y="22212"/>
                </a:lnTo>
                <a:lnTo>
                  <a:pt x="89877" y="18389"/>
                </a:lnTo>
                <a:lnTo>
                  <a:pt x="89695" y="17957"/>
                </a:lnTo>
                <a:close/>
              </a:path>
              <a:path w="258444" h="62230">
                <a:moveTo>
                  <a:pt x="105727" y="53746"/>
                </a:moveTo>
                <a:lnTo>
                  <a:pt x="97218" y="53746"/>
                </a:lnTo>
                <a:lnTo>
                  <a:pt x="97228" y="54482"/>
                </a:lnTo>
                <a:lnTo>
                  <a:pt x="97353" y="56705"/>
                </a:lnTo>
                <a:lnTo>
                  <a:pt x="98259" y="58610"/>
                </a:lnTo>
                <a:lnTo>
                  <a:pt x="102171" y="61493"/>
                </a:lnTo>
                <a:lnTo>
                  <a:pt x="104990" y="62204"/>
                </a:lnTo>
                <a:lnTo>
                  <a:pt x="111404" y="62204"/>
                </a:lnTo>
                <a:lnTo>
                  <a:pt x="120999" y="56057"/>
                </a:lnTo>
                <a:lnTo>
                  <a:pt x="107975" y="56057"/>
                </a:lnTo>
                <a:lnTo>
                  <a:pt x="107213" y="55867"/>
                </a:lnTo>
                <a:lnTo>
                  <a:pt x="106108" y="55041"/>
                </a:lnTo>
                <a:lnTo>
                  <a:pt x="105803" y="54482"/>
                </a:lnTo>
                <a:lnTo>
                  <a:pt x="105727" y="53746"/>
                </a:lnTo>
                <a:close/>
              </a:path>
              <a:path w="258444" h="62230">
                <a:moveTo>
                  <a:pt x="122047" y="46494"/>
                </a:moveTo>
                <a:lnTo>
                  <a:pt x="113398" y="46494"/>
                </a:lnTo>
                <a:lnTo>
                  <a:pt x="113276" y="52387"/>
                </a:lnTo>
                <a:lnTo>
                  <a:pt x="113055" y="53568"/>
                </a:lnTo>
                <a:lnTo>
                  <a:pt x="111747" y="55575"/>
                </a:lnTo>
                <a:lnTo>
                  <a:pt x="110604" y="56057"/>
                </a:lnTo>
                <a:lnTo>
                  <a:pt x="120999" y="56057"/>
                </a:lnTo>
                <a:lnTo>
                  <a:pt x="121259" y="55410"/>
                </a:lnTo>
                <a:lnTo>
                  <a:pt x="121894" y="52387"/>
                </a:lnTo>
                <a:lnTo>
                  <a:pt x="122005" y="50647"/>
                </a:lnTo>
                <a:lnTo>
                  <a:pt x="122047" y="46494"/>
                </a:lnTo>
                <a:close/>
              </a:path>
              <a:path w="258444" h="62230">
                <a:moveTo>
                  <a:pt x="108102" y="11353"/>
                </a:moveTo>
                <a:lnTo>
                  <a:pt x="102666" y="11353"/>
                </a:lnTo>
                <a:lnTo>
                  <a:pt x="100126" y="12788"/>
                </a:lnTo>
                <a:lnTo>
                  <a:pt x="97155" y="18491"/>
                </a:lnTo>
                <a:lnTo>
                  <a:pt x="96614" y="22212"/>
                </a:lnTo>
                <a:lnTo>
                  <a:pt x="96538" y="39319"/>
                </a:lnTo>
                <a:lnTo>
                  <a:pt x="97155" y="43687"/>
                </a:lnTo>
                <a:lnTo>
                  <a:pt x="100076" y="49263"/>
                </a:lnTo>
                <a:lnTo>
                  <a:pt x="102654" y="50647"/>
                </a:lnTo>
                <a:lnTo>
                  <a:pt x="107962" y="50647"/>
                </a:lnTo>
                <a:lnTo>
                  <a:pt x="113398" y="46494"/>
                </a:lnTo>
                <a:lnTo>
                  <a:pt x="122047" y="46494"/>
                </a:lnTo>
                <a:lnTo>
                  <a:pt x="122047" y="43383"/>
                </a:lnTo>
                <a:lnTo>
                  <a:pt x="107670" y="43383"/>
                </a:lnTo>
                <a:lnTo>
                  <a:pt x="106629" y="42684"/>
                </a:lnTo>
                <a:lnTo>
                  <a:pt x="105486" y="39916"/>
                </a:lnTo>
                <a:lnTo>
                  <a:pt x="105206" y="36690"/>
                </a:lnTo>
                <a:lnTo>
                  <a:pt x="105311" y="24485"/>
                </a:lnTo>
                <a:lnTo>
                  <a:pt x="105486" y="22212"/>
                </a:lnTo>
                <a:lnTo>
                  <a:pt x="106603" y="19240"/>
                </a:lnTo>
                <a:lnTo>
                  <a:pt x="107645" y="18491"/>
                </a:lnTo>
                <a:lnTo>
                  <a:pt x="122047" y="18491"/>
                </a:lnTo>
                <a:lnTo>
                  <a:pt x="122047" y="16255"/>
                </a:lnTo>
                <a:lnTo>
                  <a:pt x="113880" y="16255"/>
                </a:lnTo>
                <a:lnTo>
                  <a:pt x="113169" y="14617"/>
                </a:lnTo>
                <a:lnTo>
                  <a:pt x="112179" y="13398"/>
                </a:lnTo>
                <a:lnTo>
                  <a:pt x="109639" y="11760"/>
                </a:lnTo>
                <a:lnTo>
                  <a:pt x="108102" y="11353"/>
                </a:lnTo>
                <a:close/>
              </a:path>
              <a:path w="258444" h="62230">
                <a:moveTo>
                  <a:pt x="122047" y="18491"/>
                </a:moveTo>
                <a:lnTo>
                  <a:pt x="110896" y="18491"/>
                </a:lnTo>
                <a:lnTo>
                  <a:pt x="112077" y="19151"/>
                </a:lnTo>
                <a:lnTo>
                  <a:pt x="113334" y="21767"/>
                </a:lnTo>
                <a:lnTo>
                  <a:pt x="113552" y="23558"/>
                </a:lnTo>
                <a:lnTo>
                  <a:pt x="113546" y="36690"/>
                </a:lnTo>
                <a:lnTo>
                  <a:pt x="113334" y="39319"/>
                </a:lnTo>
                <a:lnTo>
                  <a:pt x="112077" y="42570"/>
                </a:lnTo>
                <a:lnTo>
                  <a:pt x="110896" y="43383"/>
                </a:lnTo>
                <a:lnTo>
                  <a:pt x="122047" y="43383"/>
                </a:lnTo>
                <a:lnTo>
                  <a:pt x="122047" y="18491"/>
                </a:lnTo>
                <a:close/>
              </a:path>
              <a:path w="258444" h="62230">
                <a:moveTo>
                  <a:pt x="122047" y="12344"/>
                </a:moveTo>
                <a:lnTo>
                  <a:pt x="113880" y="12344"/>
                </a:lnTo>
                <a:lnTo>
                  <a:pt x="113880" y="16255"/>
                </a:lnTo>
                <a:lnTo>
                  <a:pt x="122047" y="16255"/>
                </a:lnTo>
                <a:lnTo>
                  <a:pt x="122047" y="12344"/>
                </a:lnTo>
                <a:close/>
              </a:path>
              <a:path w="258444" h="62230">
                <a:moveTo>
                  <a:pt x="137896" y="12344"/>
                </a:moveTo>
                <a:lnTo>
                  <a:pt x="129628" y="12344"/>
                </a:lnTo>
                <a:lnTo>
                  <a:pt x="129628" y="49656"/>
                </a:lnTo>
                <a:lnTo>
                  <a:pt x="138417" y="49656"/>
                </a:lnTo>
                <a:lnTo>
                  <a:pt x="138417" y="25933"/>
                </a:lnTo>
                <a:lnTo>
                  <a:pt x="138950" y="24460"/>
                </a:lnTo>
                <a:lnTo>
                  <a:pt x="141122" y="22275"/>
                </a:lnTo>
                <a:lnTo>
                  <a:pt x="142595" y="21716"/>
                </a:lnTo>
                <a:lnTo>
                  <a:pt x="146596" y="21716"/>
                </a:lnTo>
                <a:lnTo>
                  <a:pt x="146596" y="18402"/>
                </a:lnTo>
                <a:lnTo>
                  <a:pt x="137896" y="18402"/>
                </a:lnTo>
                <a:lnTo>
                  <a:pt x="137896" y="12344"/>
                </a:lnTo>
                <a:close/>
              </a:path>
              <a:path w="258444" h="62230">
                <a:moveTo>
                  <a:pt x="146596" y="21716"/>
                </a:moveTo>
                <a:lnTo>
                  <a:pt x="144919" y="21716"/>
                </a:lnTo>
                <a:lnTo>
                  <a:pt x="145313" y="21729"/>
                </a:lnTo>
                <a:lnTo>
                  <a:pt x="146278" y="21805"/>
                </a:lnTo>
                <a:lnTo>
                  <a:pt x="146596" y="21856"/>
                </a:lnTo>
                <a:lnTo>
                  <a:pt x="146596" y="21716"/>
                </a:lnTo>
                <a:close/>
              </a:path>
              <a:path w="258444" h="62230">
                <a:moveTo>
                  <a:pt x="146596" y="11353"/>
                </a:moveTo>
                <a:lnTo>
                  <a:pt x="137896" y="18402"/>
                </a:lnTo>
                <a:lnTo>
                  <a:pt x="146596" y="18402"/>
                </a:lnTo>
                <a:lnTo>
                  <a:pt x="146596" y="11353"/>
                </a:lnTo>
                <a:close/>
              </a:path>
              <a:path w="258444" h="62230">
                <a:moveTo>
                  <a:pt x="176225" y="17500"/>
                </a:moveTo>
                <a:lnTo>
                  <a:pt x="165608" y="17500"/>
                </a:lnTo>
                <a:lnTo>
                  <a:pt x="166560" y="17818"/>
                </a:lnTo>
                <a:lnTo>
                  <a:pt x="167868" y="19075"/>
                </a:lnTo>
                <a:lnTo>
                  <a:pt x="168186" y="19989"/>
                </a:lnTo>
                <a:lnTo>
                  <a:pt x="168186" y="23113"/>
                </a:lnTo>
                <a:lnTo>
                  <a:pt x="166497" y="24803"/>
                </a:lnTo>
                <a:lnTo>
                  <a:pt x="163118" y="26238"/>
                </a:lnTo>
                <a:lnTo>
                  <a:pt x="157289" y="28841"/>
                </a:lnTo>
                <a:lnTo>
                  <a:pt x="154533" y="30670"/>
                </a:lnTo>
                <a:lnTo>
                  <a:pt x="151777" y="34302"/>
                </a:lnTo>
                <a:lnTo>
                  <a:pt x="151079" y="36741"/>
                </a:lnTo>
                <a:lnTo>
                  <a:pt x="151169" y="43510"/>
                </a:lnTo>
                <a:lnTo>
                  <a:pt x="151866" y="45872"/>
                </a:lnTo>
                <a:lnTo>
                  <a:pt x="155028" y="49682"/>
                </a:lnTo>
                <a:lnTo>
                  <a:pt x="157238" y="50647"/>
                </a:lnTo>
                <a:lnTo>
                  <a:pt x="161975" y="50647"/>
                </a:lnTo>
                <a:lnTo>
                  <a:pt x="163652" y="50253"/>
                </a:lnTo>
                <a:lnTo>
                  <a:pt x="166509" y="48691"/>
                </a:lnTo>
                <a:lnTo>
                  <a:pt x="167678" y="47548"/>
                </a:lnTo>
                <a:lnTo>
                  <a:pt x="168567" y="46050"/>
                </a:lnTo>
                <a:lnTo>
                  <a:pt x="176708" y="46050"/>
                </a:lnTo>
                <a:lnTo>
                  <a:pt x="176631" y="43916"/>
                </a:lnTo>
                <a:lnTo>
                  <a:pt x="162496" y="43916"/>
                </a:lnTo>
                <a:lnTo>
                  <a:pt x="161531" y="43510"/>
                </a:lnTo>
                <a:lnTo>
                  <a:pt x="160299" y="41960"/>
                </a:lnTo>
                <a:lnTo>
                  <a:pt x="159994" y="40728"/>
                </a:lnTo>
                <a:lnTo>
                  <a:pt x="159994" y="37312"/>
                </a:lnTo>
                <a:lnTo>
                  <a:pt x="160566" y="35788"/>
                </a:lnTo>
                <a:lnTo>
                  <a:pt x="162864" y="33210"/>
                </a:lnTo>
                <a:lnTo>
                  <a:pt x="165074" y="31749"/>
                </a:lnTo>
                <a:lnTo>
                  <a:pt x="168313" y="30111"/>
                </a:lnTo>
                <a:lnTo>
                  <a:pt x="176631" y="30111"/>
                </a:lnTo>
                <a:lnTo>
                  <a:pt x="176631" y="18859"/>
                </a:lnTo>
                <a:lnTo>
                  <a:pt x="176225" y="17500"/>
                </a:lnTo>
                <a:close/>
              </a:path>
              <a:path w="258444" h="62230">
                <a:moveTo>
                  <a:pt x="176708" y="46050"/>
                </a:moveTo>
                <a:lnTo>
                  <a:pt x="168567" y="46050"/>
                </a:lnTo>
                <a:lnTo>
                  <a:pt x="168719" y="47053"/>
                </a:lnTo>
                <a:lnTo>
                  <a:pt x="168903" y="47967"/>
                </a:lnTo>
                <a:lnTo>
                  <a:pt x="169151" y="48958"/>
                </a:lnTo>
                <a:lnTo>
                  <a:pt x="169316" y="49377"/>
                </a:lnTo>
                <a:lnTo>
                  <a:pt x="169506" y="49656"/>
                </a:lnTo>
                <a:lnTo>
                  <a:pt x="177888" y="49656"/>
                </a:lnTo>
                <a:lnTo>
                  <a:pt x="177395" y="48691"/>
                </a:lnTo>
                <a:lnTo>
                  <a:pt x="177114" y="47967"/>
                </a:lnTo>
                <a:lnTo>
                  <a:pt x="176733" y="46278"/>
                </a:lnTo>
                <a:lnTo>
                  <a:pt x="176708" y="46050"/>
                </a:lnTo>
                <a:close/>
              </a:path>
              <a:path w="258444" h="62230">
                <a:moveTo>
                  <a:pt x="176631" y="30111"/>
                </a:moveTo>
                <a:lnTo>
                  <a:pt x="168313" y="30111"/>
                </a:lnTo>
                <a:lnTo>
                  <a:pt x="168313" y="38658"/>
                </a:lnTo>
                <a:lnTo>
                  <a:pt x="167944" y="40627"/>
                </a:lnTo>
                <a:lnTo>
                  <a:pt x="166433" y="43256"/>
                </a:lnTo>
                <a:lnTo>
                  <a:pt x="165315" y="43916"/>
                </a:lnTo>
                <a:lnTo>
                  <a:pt x="176631" y="43916"/>
                </a:lnTo>
                <a:lnTo>
                  <a:pt x="176631" y="30111"/>
                </a:lnTo>
                <a:close/>
              </a:path>
              <a:path w="258444" h="62230">
                <a:moveTo>
                  <a:pt x="168897" y="11417"/>
                </a:moveTo>
                <a:lnTo>
                  <a:pt x="159829" y="11417"/>
                </a:lnTo>
                <a:lnTo>
                  <a:pt x="156540" y="12382"/>
                </a:lnTo>
                <a:lnTo>
                  <a:pt x="152425" y="16192"/>
                </a:lnTo>
                <a:lnTo>
                  <a:pt x="151536" y="18859"/>
                </a:lnTo>
                <a:lnTo>
                  <a:pt x="151409" y="23444"/>
                </a:lnTo>
                <a:lnTo>
                  <a:pt x="159791" y="23444"/>
                </a:lnTo>
                <a:lnTo>
                  <a:pt x="159791" y="20904"/>
                </a:lnTo>
                <a:lnTo>
                  <a:pt x="160172" y="19596"/>
                </a:lnTo>
                <a:lnTo>
                  <a:pt x="161645" y="17919"/>
                </a:lnTo>
                <a:lnTo>
                  <a:pt x="162801" y="17500"/>
                </a:lnTo>
                <a:lnTo>
                  <a:pt x="176225" y="17500"/>
                </a:lnTo>
                <a:lnTo>
                  <a:pt x="175717" y="15798"/>
                </a:lnTo>
                <a:lnTo>
                  <a:pt x="172072" y="12306"/>
                </a:lnTo>
                <a:lnTo>
                  <a:pt x="168897" y="11417"/>
                </a:lnTo>
                <a:close/>
              </a:path>
              <a:path w="258444" h="62230">
                <a:moveTo>
                  <a:pt x="193001" y="18745"/>
                </a:moveTo>
                <a:lnTo>
                  <a:pt x="184353" y="18745"/>
                </a:lnTo>
                <a:lnTo>
                  <a:pt x="184353" y="44742"/>
                </a:lnTo>
                <a:lnTo>
                  <a:pt x="184886" y="47116"/>
                </a:lnTo>
                <a:lnTo>
                  <a:pt x="187058" y="49415"/>
                </a:lnTo>
                <a:lnTo>
                  <a:pt x="189064" y="49987"/>
                </a:lnTo>
                <a:lnTo>
                  <a:pt x="192392" y="49987"/>
                </a:lnTo>
                <a:lnTo>
                  <a:pt x="194348" y="49872"/>
                </a:lnTo>
                <a:lnTo>
                  <a:pt x="196570" y="49656"/>
                </a:lnTo>
                <a:lnTo>
                  <a:pt x="196570" y="42989"/>
                </a:lnTo>
                <a:lnTo>
                  <a:pt x="194640" y="42989"/>
                </a:lnTo>
                <a:lnTo>
                  <a:pt x="193941" y="42722"/>
                </a:lnTo>
                <a:lnTo>
                  <a:pt x="193192" y="41643"/>
                </a:lnTo>
                <a:lnTo>
                  <a:pt x="193001" y="40373"/>
                </a:lnTo>
                <a:lnTo>
                  <a:pt x="193001" y="18745"/>
                </a:lnTo>
                <a:close/>
              </a:path>
              <a:path w="258444" h="62230">
                <a:moveTo>
                  <a:pt x="196570" y="42951"/>
                </a:moveTo>
                <a:lnTo>
                  <a:pt x="194640" y="42989"/>
                </a:lnTo>
                <a:lnTo>
                  <a:pt x="196570" y="42989"/>
                </a:lnTo>
                <a:close/>
              </a:path>
              <a:path w="258444" h="62230">
                <a:moveTo>
                  <a:pt x="196570" y="12344"/>
                </a:moveTo>
                <a:lnTo>
                  <a:pt x="180987" y="12344"/>
                </a:lnTo>
                <a:lnTo>
                  <a:pt x="180987" y="18745"/>
                </a:lnTo>
                <a:lnTo>
                  <a:pt x="196570" y="18745"/>
                </a:lnTo>
                <a:lnTo>
                  <a:pt x="196570" y="12344"/>
                </a:lnTo>
                <a:close/>
              </a:path>
              <a:path w="258444" h="62230">
                <a:moveTo>
                  <a:pt x="193001" y="2171"/>
                </a:moveTo>
                <a:lnTo>
                  <a:pt x="184353" y="2171"/>
                </a:lnTo>
                <a:lnTo>
                  <a:pt x="184353" y="12344"/>
                </a:lnTo>
                <a:lnTo>
                  <a:pt x="193001" y="12344"/>
                </a:lnTo>
                <a:lnTo>
                  <a:pt x="193001" y="2171"/>
                </a:lnTo>
                <a:close/>
              </a:path>
              <a:path w="258444" h="62230">
                <a:moveTo>
                  <a:pt x="216319" y="11353"/>
                </a:moveTo>
                <a:lnTo>
                  <a:pt x="211632" y="11353"/>
                </a:lnTo>
                <a:lnTo>
                  <a:pt x="209575" y="11683"/>
                </a:lnTo>
                <a:lnTo>
                  <a:pt x="200882" y="36842"/>
                </a:lnTo>
                <a:lnTo>
                  <a:pt x="201041" y="39433"/>
                </a:lnTo>
                <a:lnTo>
                  <a:pt x="211480" y="50647"/>
                </a:lnTo>
                <a:lnTo>
                  <a:pt x="218198" y="50647"/>
                </a:lnTo>
                <a:lnTo>
                  <a:pt x="221411" y="49656"/>
                </a:lnTo>
                <a:lnTo>
                  <a:pt x="225475" y="45669"/>
                </a:lnTo>
                <a:lnTo>
                  <a:pt x="225965" y="44170"/>
                </a:lnTo>
                <a:lnTo>
                  <a:pt x="212369" y="44170"/>
                </a:lnTo>
                <a:lnTo>
                  <a:pt x="211264" y="43472"/>
                </a:lnTo>
                <a:lnTo>
                  <a:pt x="209943" y="40627"/>
                </a:lnTo>
                <a:lnTo>
                  <a:pt x="209613" y="38150"/>
                </a:lnTo>
                <a:lnTo>
                  <a:pt x="209715" y="32219"/>
                </a:lnTo>
                <a:lnTo>
                  <a:pt x="226682" y="32219"/>
                </a:lnTo>
                <a:lnTo>
                  <a:pt x="226682" y="26276"/>
                </a:lnTo>
                <a:lnTo>
                  <a:pt x="209613" y="26276"/>
                </a:lnTo>
                <a:lnTo>
                  <a:pt x="209588" y="22009"/>
                </a:lnTo>
                <a:lnTo>
                  <a:pt x="209880" y="20459"/>
                </a:lnTo>
                <a:lnTo>
                  <a:pt x="211162" y="18453"/>
                </a:lnTo>
                <a:lnTo>
                  <a:pt x="212255" y="17957"/>
                </a:lnTo>
                <a:lnTo>
                  <a:pt x="225509" y="17957"/>
                </a:lnTo>
                <a:lnTo>
                  <a:pt x="225031" y="16827"/>
                </a:lnTo>
                <a:lnTo>
                  <a:pt x="224116" y="15582"/>
                </a:lnTo>
                <a:lnTo>
                  <a:pt x="223011" y="14160"/>
                </a:lnTo>
                <a:lnTo>
                  <a:pt x="221627" y="13106"/>
                </a:lnTo>
                <a:lnTo>
                  <a:pt x="218300" y="11709"/>
                </a:lnTo>
                <a:lnTo>
                  <a:pt x="216319" y="11353"/>
                </a:lnTo>
                <a:close/>
              </a:path>
              <a:path w="258444" h="62230">
                <a:moveTo>
                  <a:pt x="226428" y="36842"/>
                </a:moveTo>
                <a:lnTo>
                  <a:pt x="218313" y="36842"/>
                </a:lnTo>
                <a:lnTo>
                  <a:pt x="218313" y="39433"/>
                </a:lnTo>
                <a:lnTo>
                  <a:pt x="217982" y="41287"/>
                </a:lnTo>
                <a:lnTo>
                  <a:pt x="216598" y="43599"/>
                </a:lnTo>
                <a:lnTo>
                  <a:pt x="215493" y="44170"/>
                </a:lnTo>
                <a:lnTo>
                  <a:pt x="225965" y="44170"/>
                </a:lnTo>
                <a:lnTo>
                  <a:pt x="226491" y="42557"/>
                </a:lnTo>
                <a:lnTo>
                  <a:pt x="226428" y="36842"/>
                </a:lnTo>
                <a:close/>
              </a:path>
              <a:path w="258444" h="62230">
                <a:moveTo>
                  <a:pt x="225509" y="17957"/>
                </a:moveTo>
                <a:lnTo>
                  <a:pt x="215366" y="17957"/>
                </a:lnTo>
                <a:lnTo>
                  <a:pt x="216479" y="18453"/>
                </a:lnTo>
                <a:lnTo>
                  <a:pt x="217728" y="20383"/>
                </a:lnTo>
                <a:lnTo>
                  <a:pt x="218011" y="22009"/>
                </a:lnTo>
                <a:lnTo>
                  <a:pt x="218033" y="26276"/>
                </a:lnTo>
                <a:lnTo>
                  <a:pt x="226682" y="26276"/>
                </a:lnTo>
                <a:lnTo>
                  <a:pt x="226662" y="24866"/>
                </a:lnTo>
                <a:lnTo>
                  <a:pt x="226495" y="22212"/>
                </a:lnTo>
                <a:lnTo>
                  <a:pt x="225691" y="18389"/>
                </a:lnTo>
                <a:lnTo>
                  <a:pt x="225509" y="17957"/>
                </a:lnTo>
                <a:close/>
              </a:path>
              <a:path w="258444" h="62230">
                <a:moveTo>
                  <a:pt x="243649" y="11353"/>
                </a:moveTo>
                <a:lnTo>
                  <a:pt x="238328" y="11353"/>
                </a:lnTo>
                <a:lnTo>
                  <a:pt x="235826" y="12776"/>
                </a:lnTo>
                <a:lnTo>
                  <a:pt x="232943" y="18478"/>
                </a:lnTo>
                <a:lnTo>
                  <a:pt x="232232" y="23660"/>
                </a:lnTo>
                <a:lnTo>
                  <a:pt x="232232" y="38442"/>
                </a:lnTo>
                <a:lnTo>
                  <a:pt x="232975" y="43510"/>
                </a:lnTo>
                <a:lnTo>
                  <a:pt x="235940" y="49212"/>
                </a:lnTo>
                <a:lnTo>
                  <a:pt x="238480" y="50647"/>
                </a:lnTo>
                <a:lnTo>
                  <a:pt x="243903" y="50647"/>
                </a:lnTo>
                <a:lnTo>
                  <a:pt x="245452" y="50228"/>
                </a:lnTo>
                <a:lnTo>
                  <a:pt x="247980" y="48577"/>
                </a:lnTo>
                <a:lnTo>
                  <a:pt x="248970" y="47358"/>
                </a:lnTo>
                <a:lnTo>
                  <a:pt x="249694" y="45745"/>
                </a:lnTo>
                <a:lnTo>
                  <a:pt x="257860" y="45745"/>
                </a:lnTo>
                <a:lnTo>
                  <a:pt x="257860" y="43510"/>
                </a:lnTo>
                <a:lnTo>
                  <a:pt x="243441" y="43497"/>
                </a:lnTo>
                <a:lnTo>
                  <a:pt x="242417" y="42773"/>
                </a:lnTo>
                <a:lnTo>
                  <a:pt x="241287" y="39814"/>
                </a:lnTo>
                <a:lnTo>
                  <a:pt x="241116" y="37503"/>
                </a:lnTo>
                <a:lnTo>
                  <a:pt x="241020" y="25374"/>
                </a:lnTo>
                <a:lnTo>
                  <a:pt x="241300" y="22123"/>
                </a:lnTo>
                <a:lnTo>
                  <a:pt x="242443" y="19316"/>
                </a:lnTo>
                <a:lnTo>
                  <a:pt x="243484" y="18618"/>
                </a:lnTo>
                <a:lnTo>
                  <a:pt x="257860" y="18618"/>
                </a:lnTo>
                <a:lnTo>
                  <a:pt x="257860" y="15506"/>
                </a:lnTo>
                <a:lnTo>
                  <a:pt x="249199" y="15506"/>
                </a:lnTo>
                <a:lnTo>
                  <a:pt x="248500" y="14122"/>
                </a:lnTo>
                <a:lnTo>
                  <a:pt x="247548" y="13068"/>
                </a:lnTo>
                <a:lnTo>
                  <a:pt x="245135" y="11696"/>
                </a:lnTo>
                <a:lnTo>
                  <a:pt x="243649" y="11353"/>
                </a:lnTo>
                <a:close/>
              </a:path>
              <a:path w="258444" h="62230">
                <a:moveTo>
                  <a:pt x="257860" y="45745"/>
                </a:moveTo>
                <a:lnTo>
                  <a:pt x="249694" y="45745"/>
                </a:lnTo>
                <a:lnTo>
                  <a:pt x="249694" y="49656"/>
                </a:lnTo>
                <a:lnTo>
                  <a:pt x="257860" y="49656"/>
                </a:lnTo>
                <a:lnTo>
                  <a:pt x="257860" y="45745"/>
                </a:lnTo>
                <a:close/>
              </a:path>
              <a:path w="258444" h="62230">
                <a:moveTo>
                  <a:pt x="257860" y="18618"/>
                </a:moveTo>
                <a:lnTo>
                  <a:pt x="246697" y="18618"/>
                </a:lnTo>
                <a:lnTo>
                  <a:pt x="247878" y="19430"/>
                </a:lnTo>
                <a:lnTo>
                  <a:pt x="249148" y="22707"/>
                </a:lnTo>
                <a:lnTo>
                  <a:pt x="249346" y="25374"/>
                </a:lnTo>
                <a:lnTo>
                  <a:pt x="249348" y="38442"/>
                </a:lnTo>
                <a:lnTo>
                  <a:pt x="249148" y="40220"/>
                </a:lnTo>
                <a:lnTo>
                  <a:pt x="247878" y="42849"/>
                </a:lnTo>
                <a:lnTo>
                  <a:pt x="246697" y="43510"/>
                </a:lnTo>
                <a:lnTo>
                  <a:pt x="257860" y="43510"/>
                </a:lnTo>
                <a:lnTo>
                  <a:pt x="257860" y="18618"/>
                </a:lnTo>
                <a:close/>
              </a:path>
              <a:path w="258444" h="62230">
                <a:moveTo>
                  <a:pt x="257860" y="0"/>
                </a:moveTo>
                <a:lnTo>
                  <a:pt x="249199" y="0"/>
                </a:lnTo>
                <a:lnTo>
                  <a:pt x="249199" y="15506"/>
                </a:lnTo>
                <a:lnTo>
                  <a:pt x="257860" y="15506"/>
                </a:lnTo>
                <a:lnTo>
                  <a:pt x="257860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6" name="object 396"/>
          <p:cNvSpPr/>
          <p:nvPr/>
        </p:nvSpPr>
        <p:spPr>
          <a:xfrm>
            <a:off x="12172613" y="3339003"/>
            <a:ext cx="547295" cy="34514"/>
          </a:xfrm>
          <a:custGeom>
            <a:avLst/>
            <a:gdLst/>
            <a:ahLst/>
            <a:cxnLst/>
            <a:rect l="l" t="t" r="r" b="b"/>
            <a:pathLst>
              <a:path w="634365" h="40005">
                <a:moveTo>
                  <a:pt x="15811" y="914"/>
                </a:moveTo>
                <a:lnTo>
                  <a:pt x="10388" y="914"/>
                </a:lnTo>
                <a:lnTo>
                  <a:pt x="0" y="39039"/>
                </a:lnTo>
                <a:lnTo>
                  <a:pt x="4305" y="39039"/>
                </a:lnTo>
                <a:lnTo>
                  <a:pt x="7073" y="28041"/>
                </a:lnTo>
                <a:lnTo>
                  <a:pt x="23320" y="28041"/>
                </a:lnTo>
                <a:lnTo>
                  <a:pt x="22251" y="24180"/>
                </a:lnTo>
                <a:lnTo>
                  <a:pt x="8039" y="24180"/>
                </a:lnTo>
                <a:lnTo>
                  <a:pt x="13119" y="4203"/>
                </a:lnTo>
                <a:lnTo>
                  <a:pt x="16722" y="4203"/>
                </a:lnTo>
                <a:lnTo>
                  <a:pt x="15811" y="914"/>
                </a:lnTo>
                <a:close/>
              </a:path>
              <a:path w="634365" h="40005">
                <a:moveTo>
                  <a:pt x="23320" y="28041"/>
                </a:moveTo>
                <a:lnTo>
                  <a:pt x="19164" y="28041"/>
                </a:lnTo>
                <a:lnTo>
                  <a:pt x="22047" y="39039"/>
                </a:lnTo>
                <a:lnTo>
                  <a:pt x="26365" y="39039"/>
                </a:lnTo>
                <a:lnTo>
                  <a:pt x="23320" y="28041"/>
                </a:lnTo>
                <a:close/>
              </a:path>
              <a:path w="634365" h="40005">
                <a:moveTo>
                  <a:pt x="16722" y="4203"/>
                </a:moveTo>
                <a:lnTo>
                  <a:pt x="13119" y="4203"/>
                </a:lnTo>
                <a:lnTo>
                  <a:pt x="18186" y="24180"/>
                </a:lnTo>
                <a:lnTo>
                  <a:pt x="22251" y="24180"/>
                </a:lnTo>
                <a:lnTo>
                  <a:pt x="16722" y="4203"/>
                </a:lnTo>
                <a:close/>
              </a:path>
              <a:path w="634365" h="40005">
                <a:moveTo>
                  <a:pt x="44513" y="914"/>
                </a:moveTo>
                <a:lnTo>
                  <a:pt x="39878" y="914"/>
                </a:lnTo>
                <a:lnTo>
                  <a:pt x="50533" y="39039"/>
                </a:lnTo>
                <a:lnTo>
                  <a:pt x="55651" y="39039"/>
                </a:lnTo>
                <a:lnTo>
                  <a:pt x="57101" y="33769"/>
                </a:lnTo>
                <a:lnTo>
                  <a:pt x="53086" y="33769"/>
                </a:lnTo>
                <a:lnTo>
                  <a:pt x="44513" y="914"/>
                </a:lnTo>
                <a:close/>
              </a:path>
              <a:path w="634365" h="40005">
                <a:moveTo>
                  <a:pt x="66141" y="914"/>
                </a:moveTo>
                <a:lnTo>
                  <a:pt x="61887" y="914"/>
                </a:lnTo>
                <a:lnTo>
                  <a:pt x="53086" y="33769"/>
                </a:lnTo>
                <a:lnTo>
                  <a:pt x="57101" y="33769"/>
                </a:lnTo>
                <a:lnTo>
                  <a:pt x="66141" y="914"/>
                </a:lnTo>
                <a:close/>
              </a:path>
              <a:path w="634365" h="40005">
                <a:moveTo>
                  <a:pt x="78549" y="9728"/>
                </a:moveTo>
                <a:lnTo>
                  <a:pt x="72466" y="9728"/>
                </a:lnTo>
                <a:lnTo>
                  <a:pt x="70167" y="10972"/>
                </a:lnTo>
                <a:lnTo>
                  <a:pt x="67246" y="15900"/>
                </a:lnTo>
                <a:lnTo>
                  <a:pt x="66522" y="19786"/>
                </a:lnTo>
                <a:lnTo>
                  <a:pt x="66522" y="30111"/>
                </a:lnTo>
                <a:lnTo>
                  <a:pt x="67246" y="33807"/>
                </a:lnTo>
                <a:lnTo>
                  <a:pt x="70167" y="38595"/>
                </a:lnTo>
                <a:lnTo>
                  <a:pt x="72428" y="39801"/>
                </a:lnTo>
                <a:lnTo>
                  <a:pt x="78282" y="39801"/>
                </a:lnTo>
                <a:lnTo>
                  <a:pt x="80441" y="38912"/>
                </a:lnTo>
                <a:lnTo>
                  <a:pt x="82517" y="36448"/>
                </a:lnTo>
                <a:lnTo>
                  <a:pt x="74002" y="36448"/>
                </a:lnTo>
                <a:lnTo>
                  <a:pt x="72682" y="35636"/>
                </a:lnTo>
                <a:lnTo>
                  <a:pt x="71031" y="32372"/>
                </a:lnTo>
                <a:lnTo>
                  <a:pt x="70676" y="30111"/>
                </a:lnTo>
                <a:lnTo>
                  <a:pt x="70624" y="24968"/>
                </a:lnTo>
                <a:lnTo>
                  <a:pt x="84315" y="24942"/>
                </a:lnTo>
                <a:lnTo>
                  <a:pt x="84339" y="21755"/>
                </a:lnTo>
                <a:lnTo>
                  <a:pt x="70624" y="21755"/>
                </a:lnTo>
                <a:lnTo>
                  <a:pt x="70742" y="18173"/>
                </a:lnTo>
                <a:lnTo>
                  <a:pt x="71031" y="16611"/>
                </a:lnTo>
                <a:lnTo>
                  <a:pt x="72707" y="13754"/>
                </a:lnTo>
                <a:lnTo>
                  <a:pt x="73990" y="13030"/>
                </a:lnTo>
                <a:lnTo>
                  <a:pt x="82300" y="13030"/>
                </a:lnTo>
                <a:lnTo>
                  <a:pt x="80759" y="10782"/>
                </a:lnTo>
                <a:lnTo>
                  <a:pt x="78549" y="9728"/>
                </a:lnTo>
                <a:close/>
              </a:path>
              <a:path w="634365" h="40005">
                <a:moveTo>
                  <a:pt x="84264" y="29400"/>
                </a:moveTo>
                <a:lnTo>
                  <a:pt x="80352" y="29400"/>
                </a:lnTo>
                <a:lnTo>
                  <a:pt x="80352" y="31711"/>
                </a:lnTo>
                <a:lnTo>
                  <a:pt x="79946" y="33375"/>
                </a:lnTo>
                <a:lnTo>
                  <a:pt x="78308" y="35839"/>
                </a:lnTo>
                <a:lnTo>
                  <a:pt x="77203" y="36448"/>
                </a:lnTo>
                <a:lnTo>
                  <a:pt x="82517" y="36448"/>
                </a:lnTo>
                <a:lnTo>
                  <a:pt x="83464" y="35344"/>
                </a:lnTo>
                <a:lnTo>
                  <a:pt x="84226" y="32765"/>
                </a:lnTo>
                <a:lnTo>
                  <a:pt x="84264" y="29400"/>
                </a:lnTo>
                <a:close/>
              </a:path>
              <a:path w="634365" h="40005">
                <a:moveTo>
                  <a:pt x="82300" y="13030"/>
                </a:moveTo>
                <a:lnTo>
                  <a:pt x="77241" y="13030"/>
                </a:lnTo>
                <a:lnTo>
                  <a:pt x="78384" y="13690"/>
                </a:lnTo>
                <a:lnTo>
                  <a:pt x="79933" y="16357"/>
                </a:lnTo>
                <a:lnTo>
                  <a:pt x="80269" y="18173"/>
                </a:lnTo>
                <a:lnTo>
                  <a:pt x="80302" y="21755"/>
                </a:lnTo>
                <a:lnTo>
                  <a:pt x="84339" y="21755"/>
                </a:lnTo>
                <a:lnTo>
                  <a:pt x="84366" y="18173"/>
                </a:lnTo>
                <a:lnTo>
                  <a:pt x="83642" y="14985"/>
                </a:lnTo>
                <a:lnTo>
                  <a:pt x="82300" y="13030"/>
                </a:lnTo>
                <a:close/>
              </a:path>
              <a:path w="634365" h="40005">
                <a:moveTo>
                  <a:pt x="94195" y="13842"/>
                </a:moveTo>
                <a:lnTo>
                  <a:pt x="90297" y="13842"/>
                </a:lnTo>
                <a:lnTo>
                  <a:pt x="90297" y="36588"/>
                </a:lnTo>
                <a:lnTo>
                  <a:pt x="90754" y="37731"/>
                </a:lnTo>
                <a:lnTo>
                  <a:pt x="92595" y="39217"/>
                </a:lnTo>
                <a:lnTo>
                  <a:pt x="93992" y="39598"/>
                </a:lnTo>
                <a:lnTo>
                  <a:pt x="96164" y="39598"/>
                </a:lnTo>
                <a:lnTo>
                  <a:pt x="98590" y="39496"/>
                </a:lnTo>
                <a:lnTo>
                  <a:pt x="98831" y="39471"/>
                </a:lnTo>
                <a:lnTo>
                  <a:pt x="98806" y="36042"/>
                </a:lnTo>
                <a:lnTo>
                  <a:pt x="96304" y="36042"/>
                </a:lnTo>
                <a:lnTo>
                  <a:pt x="95275" y="35864"/>
                </a:lnTo>
                <a:lnTo>
                  <a:pt x="94411" y="35115"/>
                </a:lnTo>
                <a:lnTo>
                  <a:pt x="94195" y="34340"/>
                </a:lnTo>
                <a:lnTo>
                  <a:pt x="94195" y="13842"/>
                </a:lnTo>
                <a:close/>
              </a:path>
              <a:path w="634365" h="40005">
                <a:moveTo>
                  <a:pt x="98806" y="36017"/>
                </a:moveTo>
                <a:lnTo>
                  <a:pt x="96304" y="36042"/>
                </a:lnTo>
                <a:lnTo>
                  <a:pt x="98806" y="36042"/>
                </a:lnTo>
                <a:close/>
              </a:path>
              <a:path w="634365" h="40005">
                <a:moveTo>
                  <a:pt x="98806" y="35991"/>
                </a:moveTo>
                <a:close/>
              </a:path>
              <a:path w="634365" h="40005">
                <a:moveTo>
                  <a:pt x="98831" y="10553"/>
                </a:moveTo>
                <a:lnTo>
                  <a:pt x="86334" y="10553"/>
                </a:lnTo>
                <a:lnTo>
                  <a:pt x="86334" y="13842"/>
                </a:lnTo>
                <a:lnTo>
                  <a:pt x="98831" y="13842"/>
                </a:lnTo>
                <a:lnTo>
                  <a:pt x="98831" y="10553"/>
                </a:lnTo>
                <a:close/>
              </a:path>
              <a:path w="634365" h="40005">
                <a:moveTo>
                  <a:pt x="94195" y="2946"/>
                </a:moveTo>
                <a:lnTo>
                  <a:pt x="90297" y="2946"/>
                </a:lnTo>
                <a:lnTo>
                  <a:pt x="90297" y="10553"/>
                </a:lnTo>
                <a:lnTo>
                  <a:pt x="94195" y="10553"/>
                </a:lnTo>
                <a:lnTo>
                  <a:pt x="94195" y="2946"/>
                </a:lnTo>
                <a:close/>
              </a:path>
              <a:path w="634365" h="40005">
                <a:moveTo>
                  <a:pt x="113334" y="9728"/>
                </a:moveTo>
                <a:lnTo>
                  <a:pt x="107251" y="9728"/>
                </a:lnTo>
                <a:lnTo>
                  <a:pt x="104952" y="10972"/>
                </a:lnTo>
                <a:lnTo>
                  <a:pt x="102031" y="15900"/>
                </a:lnTo>
                <a:lnTo>
                  <a:pt x="101295" y="19786"/>
                </a:lnTo>
                <a:lnTo>
                  <a:pt x="101295" y="30111"/>
                </a:lnTo>
                <a:lnTo>
                  <a:pt x="102031" y="33807"/>
                </a:lnTo>
                <a:lnTo>
                  <a:pt x="104952" y="38595"/>
                </a:lnTo>
                <a:lnTo>
                  <a:pt x="107213" y="39801"/>
                </a:lnTo>
                <a:lnTo>
                  <a:pt x="113068" y="39801"/>
                </a:lnTo>
                <a:lnTo>
                  <a:pt x="115227" y="38912"/>
                </a:lnTo>
                <a:lnTo>
                  <a:pt x="117305" y="36448"/>
                </a:lnTo>
                <a:lnTo>
                  <a:pt x="108788" y="36448"/>
                </a:lnTo>
                <a:lnTo>
                  <a:pt x="107467" y="35636"/>
                </a:lnTo>
                <a:lnTo>
                  <a:pt x="105816" y="32372"/>
                </a:lnTo>
                <a:lnTo>
                  <a:pt x="105461" y="30111"/>
                </a:lnTo>
                <a:lnTo>
                  <a:pt x="105410" y="24968"/>
                </a:lnTo>
                <a:lnTo>
                  <a:pt x="119100" y="24942"/>
                </a:lnTo>
                <a:lnTo>
                  <a:pt x="119124" y="21755"/>
                </a:lnTo>
                <a:lnTo>
                  <a:pt x="105410" y="21755"/>
                </a:lnTo>
                <a:lnTo>
                  <a:pt x="105527" y="18173"/>
                </a:lnTo>
                <a:lnTo>
                  <a:pt x="105816" y="16611"/>
                </a:lnTo>
                <a:lnTo>
                  <a:pt x="107492" y="13754"/>
                </a:lnTo>
                <a:lnTo>
                  <a:pt x="108775" y="13030"/>
                </a:lnTo>
                <a:lnTo>
                  <a:pt x="117080" y="13030"/>
                </a:lnTo>
                <a:lnTo>
                  <a:pt x="115531" y="10782"/>
                </a:lnTo>
                <a:lnTo>
                  <a:pt x="113334" y="9728"/>
                </a:lnTo>
                <a:close/>
              </a:path>
              <a:path w="634365" h="40005">
                <a:moveTo>
                  <a:pt x="119049" y="29400"/>
                </a:moveTo>
                <a:lnTo>
                  <a:pt x="115138" y="29400"/>
                </a:lnTo>
                <a:lnTo>
                  <a:pt x="115138" y="31711"/>
                </a:lnTo>
                <a:lnTo>
                  <a:pt x="114731" y="33375"/>
                </a:lnTo>
                <a:lnTo>
                  <a:pt x="113093" y="35839"/>
                </a:lnTo>
                <a:lnTo>
                  <a:pt x="111988" y="36448"/>
                </a:lnTo>
                <a:lnTo>
                  <a:pt x="117305" y="36448"/>
                </a:lnTo>
                <a:lnTo>
                  <a:pt x="118237" y="35344"/>
                </a:lnTo>
                <a:lnTo>
                  <a:pt x="119011" y="32765"/>
                </a:lnTo>
                <a:lnTo>
                  <a:pt x="119049" y="29400"/>
                </a:lnTo>
                <a:close/>
              </a:path>
              <a:path w="634365" h="40005">
                <a:moveTo>
                  <a:pt x="117080" y="13030"/>
                </a:moveTo>
                <a:lnTo>
                  <a:pt x="112026" y="13030"/>
                </a:lnTo>
                <a:lnTo>
                  <a:pt x="113169" y="13690"/>
                </a:lnTo>
                <a:lnTo>
                  <a:pt x="114706" y="16357"/>
                </a:lnTo>
                <a:lnTo>
                  <a:pt x="115053" y="18173"/>
                </a:lnTo>
                <a:lnTo>
                  <a:pt x="115087" y="21755"/>
                </a:lnTo>
                <a:lnTo>
                  <a:pt x="119124" y="21755"/>
                </a:lnTo>
                <a:lnTo>
                  <a:pt x="119151" y="18173"/>
                </a:lnTo>
                <a:lnTo>
                  <a:pt x="118427" y="14985"/>
                </a:lnTo>
                <a:lnTo>
                  <a:pt x="117080" y="13030"/>
                </a:lnTo>
                <a:close/>
              </a:path>
              <a:path w="634365" h="40005">
                <a:moveTo>
                  <a:pt x="128104" y="10553"/>
                </a:moveTo>
                <a:lnTo>
                  <a:pt x="124421" y="10553"/>
                </a:lnTo>
                <a:lnTo>
                  <a:pt x="124421" y="39039"/>
                </a:lnTo>
                <a:lnTo>
                  <a:pt x="128371" y="39039"/>
                </a:lnTo>
                <a:lnTo>
                  <a:pt x="128371" y="19164"/>
                </a:lnTo>
                <a:lnTo>
                  <a:pt x="128943" y="17271"/>
                </a:lnTo>
                <a:lnTo>
                  <a:pt x="130692" y="15201"/>
                </a:lnTo>
                <a:lnTo>
                  <a:pt x="128104" y="15201"/>
                </a:lnTo>
                <a:lnTo>
                  <a:pt x="128104" y="10553"/>
                </a:lnTo>
                <a:close/>
              </a:path>
              <a:path w="634365" h="40005">
                <a:moveTo>
                  <a:pt x="133210" y="9880"/>
                </a:moveTo>
                <a:lnTo>
                  <a:pt x="131876" y="10363"/>
                </a:lnTo>
                <a:lnTo>
                  <a:pt x="129552" y="12242"/>
                </a:lnTo>
                <a:lnTo>
                  <a:pt x="128676" y="13538"/>
                </a:lnTo>
                <a:lnTo>
                  <a:pt x="128104" y="15201"/>
                </a:lnTo>
                <a:lnTo>
                  <a:pt x="130692" y="15201"/>
                </a:lnTo>
                <a:lnTo>
                  <a:pt x="131229" y="14566"/>
                </a:lnTo>
                <a:lnTo>
                  <a:pt x="132816" y="13893"/>
                </a:lnTo>
                <a:lnTo>
                  <a:pt x="136436" y="13893"/>
                </a:lnTo>
                <a:lnTo>
                  <a:pt x="136436" y="9994"/>
                </a:lnTo>
                <a:lnTo>
                  <a:pt x="136220" y="9956"/>
                </a:lnTo>
                <a:lnTo>
                  <a:pt x="135509" y="9893"/>
                </a:lnTo>
                <a:lnTo>
                  <a:pt x="133210" y="9880"/>
                </a:lnTo>
                <a:close/>
              </a:path>
              <a:path w="634365" h="40005">
                <a:moveTo>
                  <a:pt x="136436" y="13893"/>
                </a:moveTo>
                <a:lnTo>
                  <a:pt x="135178" y="13893"/>
                </a:lnTo>
                <a:lnTo>
                  <a:pt x="135470" y="13919"/>
                </a:lnTo>
                <a:lnTo>
                  <a:pt x="135991" y="14033"/>
                </a:lnTo>
                <a:lnTo>
                  <a:pt x="136220" y="14122"/>
                </a:lnTo>
                <a:lnTo>
                  <a:pt x="136436" y="14236"/>
                </a:lnTo>
                <a:lnTo>
                  <a:pt x="136436" y="13893"/>
                </a:lnTo>
                <a:close/>
              </a:path>
              <a:path w="634365" h="40005">
                <a:moveTo>
                  <a:pt x="154809" y="13080"/>
                </a:moveTo>
                <a:lnTo>
                  <a:pt x="148551" y="13080"/>
                </a:lnTo>
                <a:lnTo>
                  <a:pt x="149606" y="13347"/>
                </a:lnTo>
                <a:lnTo>
                  <a:pt x="150291" y="13881"/>
                </a:lnTo>
                <a:lnTo>
                  <a:pt x="150952" y="14427"/>
                </a:lnTo>
                <a:lnTo>
                  <a:pt x="151252" y="15189"/>
                </a:lnTo>
                <a:lnTo>
                  <a:pt x="151282" y="20370"/>
                </a:lnTo>
                <a:lnTo>
                  <a:pt x="149834" y="21513"/>
                </a:lnTo>
                <a:lnTo>
                  <a:pt x="143319" y="23698"/>
                </a:lnTo>
                <a:lnTo>
                  <a:pt x="141020" y="24930"/>
                </a:lnTo>
                <a:lnTo>
                  <a:pt x="138887" y="27508"/>
                </a:lnTo>
                <a:lnTo>
                  <a:pt x="138462" y="28994"/>
                </a:lnTo>
                <a:lnTo>
                  <a:pt x="138353" y="34340"/>
                </a:lnTo>
                <a:lnTo>
                  <a:pt x="138938" y="36283"/>
                </a:lnTo>
                <a:lnTo>
                  <a:pt x="141236" y="39052"/>
                </a:lnTo>
                <a:lnTo>
                  <a:pt x="142836" y="39750"/>
                </a:lnTo>
                <a:lnTo>
                  <a:pt x="146481" y="39750"/>
                </a:lnTo>
                <a:lnTo>
                  <a:pt x="147853" y="39357"/>
                </a:lnTo>
                <a:lnTo>
                  <a:pt x="150164" y="37807"/>
                </a:lnTo>
                <a:lnTo>
                  <a:pt x="151053" y="36702"/>
                </a:lnTo>
                <a:lnTo>
                  <a:pt x="151242" y="36245"/>
                </a:lnTo>
                <a:lnTo>
                  <a:pt x="144818" y="36245"/>
                </a:lnTo>
                <a:lnTo>
                  <a:pt x="143941" y="35864"/>
                </a:lnTo>
                <a:lnTo>
                  <a:pt x="142671" y="34302"/>
                </a:lnTo>
                <a:lnTo>
                  <a:pt x="142367" y="33210"/>
                </a:lnTo>
                <a:lnTo>
                  <a:pt x="142367" y="30200"/>
                </a:lnTo>
                <a:lnTo>
                  <a:pt x="142646" y="28994"/>
                </a:lnTo>
                <a:lnTo>
                  <a:pt x="143764" y="27381"/>
                </a:lnTo>
                <a:lnTo>
                  <a:pt x="144970" y="26657"/>
                </a:lnTo>
                <a:lnTo>
                  <a:pt x="146824" y="26009"/>
                </a:lnTo>
                <a:lnTo>
                  <a:pt x="149364" y="25082"/>
                </a:lnTo>
                <a:lnTo>
                  <a:pt x="150761" y="24358"/>
                </a:lnTo>
                <a:lnTo>
                  <a:pt x="151384" y="23672"/>
                </a:lnTo>
                <a:lnTo>
                  <a:pt x="155346" y="23672"/>
                </a:lnTo>
                <a:lnTo>
                  <a:pt x="155240" y="14427"/>
                </a:lnTo>
                <a:lnTo>
                  <a:pt x="154809" y="13080"/>
                </a:lnTo>
                <a:close/>
              </a:path>
              <a:path w="634365" h="40005">
                <a:moveTo>
                  <a:pt x="155452" y="35255"/>
                </a:moveTo>
                <a:lnTo>
                  <a:pt x="151650" y="35255"/>
                </a:lnTo>
                <a:lnTo>
                  <a:pt x="151761" y="36702"/>
                </a:lnTo>
                <a:lnTo>
                  <a:pt x="152057" y="37566"/>
                </a:lnTo>
                <a:lnTo>
                  <a:pt x="153339" y="38988"/>
                </a:lnTo>
                <a:lnTo>
                  <a:pt x="154228" y="39344"/>
                </a:lnTo>
                <a:lnTo>
                  <a:pt x="155663" y="39344"/>
                </a:lnTo>
                <a:lnTo>
                  <a:pt x="156006" y="39319"/>
                </a:lnTo>
                <a:lnTo>
                  <a:pt x="157670" y="39090"/>
                </a:lnTo>
                <a:lnTo>
                  <a:pt x="157670" y="36144"/>
                </a:lnTo>
                <a:lnTo>
                  <a:pt x="156425" y="36144"/>
                </a:lnTo>
                <a:lnTo>
                  <a:pt x="156006" y="35991"/>
                </a:lnTo>
                <a:lnTo>
                  <a:pt x="155473" y="35344"/>
                </a:lnTo>
                <a:close/>
              </a:path>
              <a:path w="634365" h="40005">
                <a:moveTo>
                  <a:pt x="155346" y="23672"/>
                </a:moveTo>
                <a:lnTo>
                  <a:pt x="151384" y="23672"/>
                </a:lnTo>
                <a:lnTo>
                  <a:pt x="151384" y="31419"/>
                </a:lnTo>
                <a:lnTo>
                  <a:pt x="150901" y="33108"/>
                </a:lnTo>
                <a:lnTo>
                  <a:pt x="148932" y="35623"/>
                </a:lnTo>
                <a:lnTo>
                  <a:pt x="147612" y="36245"/>
                </a:lnTo>
                <a:lnTo>
                  <a:pt x="151242" y="36245"/>
                </a:lnTo>
                <a:lnTo>
                  <a:pt x="151650" y="35255"/>
                </a:lnTo>
                <a:lnTo>
                  <a:pt x="155452" y="35255"/>
                </a:lnTo>
                <a:lnTo>
                  <a:pt x="155346" y="23672"/>
                </a:lnTo>
                <a:close/>
              </a:path>
              <a:path w="634365" h="40005">
                <a:moveTo>
                  <a:pt x="157670" y="36067"/>
                </a:moveTo>
                <a:lnTo>
                  <a:pt x="157137" y="36144"/>
                </a:lnTo>
                <a:lnTo>
                  <a:pt x="157670" y="36144"/>
                </a:lnTo>
                <a:close/>
              </a:path>
              <a:path w="634365" h="40005">
                <a:moveTo>
                  <a:pt x="157670" y="36042"/>
                </a:moveTo>
                <a:close/>
              </a:path>
              <a:path w="634365" h="40005">
                <a:moveTo>
                  <a:pt x="150241" y="9728"/>
                </a:moveTo>
                <a:lnTo>
                  <a:pt x="144653" y="9728"/>
                </a:lnTo>
                <a:lnTo>
                  <a:pt x="142544" y="10401"/>
                </a:lnTo>
                <a:lnTo>
                  <a:pt x="139865" y="13068"/>
                </a:lnTo>
                <a:lnTo>
                  <a:pt x="139179" y="15189"/>
                </a:lnTo>
                <a:lnTo>
                  <a:pt x="139115" y="18097"/>
                </a:lnTo>
                <a:lnTo>
                  <a:pt x="142875" y="18097"/>
                </a:lnTo>
                <a:lnTo>
                  <a:pt x="142875" y="16078"/>
                </a:lnTo>
                <a:lnTo>
                  <a:pt x="143217" y="14935"/>
                </a:lnTo>
                <a:lnTo>
                  <a:pt x="144602" y="13449"/>
                </a:lnTo>
                <a:lnTo>
                  <a:pt x="145656" y="13080"/>
                </a:lnTo>
                <a:lnTo>
                  <a:pt x="154809" y="13080"/>
                </a:lnTo>
                <a:lnTo>
                  <a:pt x="154724" y="12814"/>
                </a:lnTo>
                <a:lnTo>
                  <a:pt x="152222" y="10350"/>
                </a:lnTo>
                <a:lnTo>
                  <a:pt x="150241" y="9728"/>
                </a:lnTo>
                <a:close/>
              </a:path>
              <a:path w="634365" h="40005">
                <a:moveTo>
                  <a:pt x="165506" y="10553"/>
                </a:moveTo>
                <a:lnTo>
                  <a:pt x="161772" y="10553"/>
                </a:lnTo>
                <a:lnTo>
                  <a:pt x="161772" y="39039"/>
                </a:lnTo>
                <a:lnTo>
                  <a:pt x="165773" y="39039"/>
                </a:lnTo>
                <a:lnTo>
                  <a:pt x="165773" y="17818"/>
                </a:lnTo>
                <a:lnTo>
                  <a:pt x="166293" y="16294"/>
                </a:lnTo>
                <a:lnTo>
                  <a:pt x="168366" y="14084"/>
                </a:lnTo>
                <a:lnTo>
                  <a:pt x="165506" y="14084"/>
                </a:lnTo>
                <a:lnTo>
                  <a:pt x="165506" y="10553"/>
                </a:lnTo>
                <a:close/>
              </a:path>
              <a:path w="634365" h="40005">
                <a:moveTo>
                  <a:pt x="179175" y="13487"/>
                </a:moveTo>
                <a:lnTo>
                  <a:pt x="172948" y="13487"/>
                </a:lnTo>
                <a:lnTo>
                  <a:pt x="173964" y="13868"/>
                </a:lnTo>
                <a:lnTo>
                  <a:pt x="175285" y="15392"/>
                </a:lnTo>
                <a:lnTo>
                  <a:pt x="175545" y="16294"/>
                </a:lnTo>
                <a:lnTo>
                  <a:pt x="175615" y="39039"/>
                </a:lnTo>
                <a:lnTo>
                  <a:pt x="179616" y="39039"/>
                </a:lnTo>
                <a:lnTo>
                  <a:pt x="179616" y="15290"/>
                </a:lnTo>
                <a:lnTo>
                  <a:pt x="179175" y="13487"/>
                </a:lnTo>
                <a:close/>
              </a:path>
              <a:path w="634365" h="40005">
                <a:moveTo>
                  <a:pt x="175171" y="9944"/>
                </a:moveTo>
                <a:lnTo>
                  <a:pt x="170954" y="9944"/>
                </a:lnTo>
                <a:lnTo>
                  <a:pt x="169519" y="10286"/>
                </a:lnTo>
                <a:lnTo>
                  <a:pt x="167132" y="11658"/>
                </a:lnTo>
                <a:lnTo>
                  <a:pt x="166192" y="12699"/>
                </a:lnTo>
                <a:lnTo>
                  <a:pt x="165506" y="14084"/>
                </a:lnTo>
                <a:lnTo>
                  <a:pt x="168366" y="14084"/>
                </a:lnTo>
                <a:lnTo>
                  <a:pt x="169811" y="13487"/>
                </a:lnTo>
                <a:lnTo>
                  <a:pt x="179175" y="13487"/>
                </a:lnTo>
                <a:lnTo>
                  <a:pt x="179082" y="13106"/>
                </a:lnTo>
                <a:lnTo>
                  <a:pt x="176949" y="10579"/>
                </a:lnTo>
                <a:lnTo>
                  <a:pt x="175171" y="9944"/>
                </a:lnTo>
                <a:close/>
              </a:path>
              <a:path w="634365" h="40005">
                <a:moveTo>
                  <a:pt x="214376" y="0"/>
                </a:moveTo>
                <a:lnTo>
                  <a:pt x="205740" y="0"/>
                </a:lnTo>
                <a:lnTo>
                  <a:pt x="202628" y="1549"/>
                </a:lnTo>
                <a:lnTo>
                  <a:pt x="198793" y="7772"/>
                </a:lnTo>
                <a:lnTo>
                  <a:pt x="197839" y="12814"/>
                </a:lnTo>
                <a:lnTo>
                  <a:pt x="197849" y="27139"/>
                </a:lnTo>
                <a:lnTo>
                  <a:pt x="198793" y="32105"/>
                </a:lnTo>
                <a:lnTo>
                  <a:pt x="202653" y="38379"/>
                </a:lnTo>
                <a:lnTo>
                  <a:pt x="205752" y="39954"/>
                </a:lnTo>
                <a:lnTo>
                  <a:pt x="214388" y="39954"/>
                </a:lnTo>
                <a:lnTo>
                  <a:pt x="217525" y="38404"/>
                </a:lnTo>
                <a:lnTo>
                  <a:pt x="218883" y="36194"/>
                </a:lnTo>
                <a:lnTo>
                  <a:pt x="207175" y="36194"/>
                </a:lnTo>
                <a:lnTo>
                  <a:pt x="205155" y="35026"/>
                </a:lnTo>
                <a:lnTo>
                  <a:pt x="202819" y="30327"/>
                </a:lnTo>
                <a:lnTo>
                  <a:pt x="202250" y="26212"/>
                </a:lnTo>
                <a:lnTo>
                  <a:pt x="202380" y="12814"/>
                </a:lnTo>
                <a:lnTo>
                  <a:pt x="202819" y="9639"/>
                </a:lnTo>
                <a:lnTo>
                  <a:pt x="205155" y="4965"/>
                </a:lnTo>
                <a:lnTo>
                  <a:pt x="207175" y="3809"/>
                </a:lnTo>
                <a:lnTo>
                  <a:pt x="218906" y="3809"/>
                </a:lnTo>
                <a:lnTo>
                  <a:pt x="217500" y="1536"/>
                </a:lnTo>
                <a:lnTo>
                  <a:pt x="214376" y="0"/>
                </a:lnTo>
                <a:close/>
              </a:path>
              <a:path w="634365" h="40005">
                <a:moveTo>
                  <a:pt x="218906" y="3809"/>
                </a:moveTo>
                <a:lnTo>
                  <a:pt x="212953" y="3809"/>
                </a:lnTo>
                <a:lnTo>
                  <a:pt x="214972" y="4940"/>
                </a:lnTo>
                <a:lnTo>
                  <a:pt x="217271" y="9499"/>
                </a:lnTo>
                <a:lnTo>
                  <a:pt x="217726" y="12814"/>
                </a:lnTo>
                <a:lnTo>
                  <a:pt x="217728" y="27139"/>
                </a:lnTo>
                <a:lnTo>
                  <a:pt x="217271" y="30479"/>
                </a:lnTo>
                <a:lnTo>
                  <a:pt x="214972" y="35051"/>
                </a:lnTo>
                <a:lnTo>
                  <a:pt x="212953" y="36194"/>
                </a:lnTo>
                <a:lnTo>
                  <a:pt x="218883" y="36194"/>
                </a:lnTo>
                <a:lnTo>
                  <a:pt x="221310" y="32245"/>
                </a:lnTo>
                <a:lnTo>
                  <a:pt x="222262" y="27139"/>
                </a:lnTo>
                <a:lnTo>
                  <a:pt x="222262" y="12814"/>
                </a:lnTo>
                <a:lnTo>
                  <a:pt x="221310" y="7696"/>
                </a:lnTo>
                <a:lnTo>
                  <a:pt x="218906" y="3809"/>
                </a:lnTo>
                <a:close/>
              </a:path>
              <a:path w="634365" h="40005">
                <a:moveTo>
                  <a:pt x="230073" y="10553"/>
                </a:moveTo>
                <a:lnTo>
                  <a:pt x="225958" y="10553"/>
                </a:lnTo>
                <a:lnTo>
                  <a:pt x="233260" y="39039"/>
                </a:lnTo>
                <a:lnTo>
                  <a:pt x="237413" y="39039"/>
                </a:lnTo>
                <a:lnTo>
                  <a:pt x="238545" y="33312"/>
                </a:lnTo>
                <a:lnTo>
                  <a:pt x="235343" y="33312"/>
                </a:lnTo>
                <a:lnTo>
                  <a:pt x="230073" y="10553"/>
                </a:lnTo>
                <a:close/>
              </a:path>
              <a:path w="634365" h="40005">
                <a:moveTo>
                  <a:pt x="245182" y="16929"/>
                </a:moveTo>
                <a:lnTo>
                  <a:pt x="241782" y="16929"/>
                </a:lnTo>
                <a:lnTo>
                  <a:pt x="246748" y="39039"/>
                </a:lnTo>
                <a:lnTo>
                  <a:pt x="250698" y="39039"/>
                </a:lnTo>
                <a:lnTo>
                  <a:pt x="252072" y="33362"/>
                </a:lnTo>
                <a:lnTo>
                  <a:pt x="248742" y="33362"/>
                </a:lnTo>
                <a:lnTo>
                  <a:pt x="245182" y="16929"/>
                </a:lnTo>
                <a:close/>
              </a:path>
              <a:path w="634365" h="40005">
                <a:moveTo>
                  <a:pt x="257594" y="10553"/>
                </a:moveTo>
                <a:lnTo>
                  <a:pt x="253644" y="10553"/>
                </a:lnTo>
                <a:lnTo>
                  <a:pt x="248742" y="33362"/>
                </a:lnTo>
                <a:lnTo>
                  <a:pt x="252072" y="33362"/>
                </a:lnTo>
                <a:lnTo>
                  <a:pt x="257594" y="10553"/>
                </a:lnTo>
                <a:close/>
              </a:path>
              <a:path w="634365" h="40005">
                <a:moveTo>
                  <a:pt x="243801" y="10553"/>
                </a:moveTo>
                <a:lnTo>
                  <a:pt x="239750" y="10553"/>
                </a:lnTo>
                <a:lnTo>
                  <a:pt x="235343" y="33312"/>
                </a:lnTo>
                <a:lnTo>
                  <a:pt x="238545" y="33312"/>
                </a:lnTo>
                <a:lnTo>
                  <a:pt x="241782" y="16929"/>
                </a:lnTo>
                <a:lnTo>
                  <a:pt x="245182" y="16929"/>
                </a:lnTo>
                <a:lnTo>
                  <a:pt x="243801" y="10553"/>
                </a:lnTo>
                <a:close/>
              </a:path>
              <a:path w="634365" h="40005">
                <a:moveTo>
                  <a:pt x="265430" y="10553"/>
                </a:moveTo>
                <a:lnTo>
                  <a:pt x="261708" y="10553"/>
                </a:lnTo>
                <a:lnTo>
                  <a:pt x="261708" y="39039"/>
                </a:lnTo>
                <a:lnTo>
                  <a:pt x="265709" y="39039"/>
                </a:lnTo>
                <a:lnTo>
                  <a:pt x="265709" y="17818"/>
                </a:lnTo>
                <a:lnTo>
                  <a:pt x="266230" y="16294"/>
                </a:lnTo>
                <a:lnTo>
                  <a:pt x="268290" y="14084"/>
                </a:lnTo>
                <a:lnTo>
                  <a:pt x="265430" y="14084"/>
                </a:lnTo>
                <a:lnTo>
                  <a:pt x="265430" y="10553"/>
                </a:lnTo>
                <a:close/>
              </a:path>
              <a:path w="634365" h="40005">
                <a:moveTo>
                  <a:pt x="279109" y="13487"/>
                </a:moveTo>
                <a:lnTo>
                  <a:pt x="272872" y="13487"/>
                </a:lnTo>
                <a:lnTo>
                  <a:pt x="273888" y="13868"/>
                </a:lnTo>
                <a:lnTo>
                  <a:pt x="275209" y="15392"/>
                </a:lnTo>
                <a:lnTo>
                  <a:pt x="275469" y="16294"/>
                </a:lnTo>
                <a:lnTo>
                  <a:pt x="275539" y="39039"/>
                </a:lnTo>
                <a:lnTo>
                  <a:pt x="279539" y="39039"/>
                </a:lnTo>
                <a:lnTo>
                  <a:pt x="279539" y="15290"/>
                </a:lnTo>
                <a:lnTo>
                  <a:pt x="279109" y="13487"/>
                </a:lnTo>
                <a:close/>
              </a:path>
              <a:path w="634365" h="40005">
                <a:moveTo>
                  <a:pt x="275094" y="9944"/>
                </a:moveTo>
                <a:lnTo>
                  <a:pt x="270891" y="9944"/>
                </a:lnTo>
                <a:lnTo>
                  <a:pt x="269443" y="10286"/>
                </a:lnTo>
                <a:lnTo>
                  <a:pt x="268262" y="10985"/>
                </a:lnTo>
                <a:lnTo>
                  <a:pt x="267068" y="11658"/>
                </a:lnTo>
                <a:lnTo>
                  <a:pt x="266128" y="12699"/>
                </a:lnTo>
                <a:lnTo>
                  <a:pt x="265430" y="14084"/>
                </a:lnTo>
                <a:lnTo>
                  <a:pt x="268290" y="14084"/>
                </a:lnTo>
                <a:lnTo>
                  <a:pt x="269748" y="13487"/>
                </a:lnTo>
                <a:lnTo>
                  <a:pt x="279109" y="13487"/>
                </a:lnTo>
                <a:lnTo>
                  <a:pt x="279019" y="13106"/>
                </a:lnTo>
                <a:lnTo>
                  <a:pt x="276885" y="10579"/>
                </a:lnTo>
                <a:lnTo>
                  <a:pt x="275094" y="9944"/>
                </a:lnTo>
                <a:close/>
              </a:path>
              <a:path w="634365" h="40005">
                <a:moveTo>
                  <a:pt x="296760" y="9728"/>
                </a:moveTo>
                <a:lnTo>
                  <a:pt x="290677" y="9728"/>
                </a:lnTo>
                <a:lnTo>
                  <a:pt x="288378" y="10972"/>
                </a:lnTo>
                <a:lnTo>
                  <a:pt x="285457" y="15900"/>
                </a:lnTo>
                <a:lnTo>
                  <a:pt x="284721" y="19786"/>
                </a:lnTo>
                <a:lnTo>
                  <a:pt x="284721" y="30111"/>
                </a:lnTo>
                <a:lnTo>
                  <a:pt x="285457" y="33807"/>
                </a:lnTo>
                <a:lnTo>
                  <a:pt x="288378" y="38595"/>
                </a:lnTo>
                <a:lnTo>
                  <a:pt x="290639" y="39801"/>
                </a:lnTo>
                <a:lnTo>
                  <a:pt x="296494" y="39801"/>
                </a:lnTo>
                <a:lnTo>
                  <a:pt x="298653" y="38912"/>
                </a:lnTo>
                <a:lnTo>
                  <a:pt x="300731" y="36448"/>
                </a:lnTo>
                <a:lnTo>
                  <a:pt x="292214" y="36448"/>
                </a:lnTo>
                <a:lnTo>
                  <a:pt x="290893" y="35636"/>
                </a:lnTo>
                <a:lnTo>
                  <a:pt x="289242" y="32372"/>
                </a:lnTo>
                <a:lnTo>
                  <a:pt x="288876" y="30111"/>
                </a:lnTo>
                <a:lnTo>
                  <a:pt x="288823" y="24968"/>
                </a:lnTo>
                <a:lnTo>
                  <a:pt x="302514" y="24942"/>
                </a:lnTo>
                <a:lnTo>
                  <a:pt x="302557" y="21755"/>
                </a:lnTo>
                <a:lnTo>
                  <a:pt x="288823" y="21755"/>
                </a:lnTo>
                <a:lnTo>
                  <a:pt x="288944" y="18173"/>
                </a:lnTo>
                <a:lnTo>
                  <a:pt x="289242" y="16611"/>
                </a:lnTo>
                <a:lnTo>
                  <a:pt x="290918" y="13754"/>
                </a:lnTo>
                <a:lnTo>
                  <a:pt x="292188" y="13030"/>
                </a:lnTo>
                <a:lnTo>
                  <a:pt x="300506" y="13030"/>
                </a:lnTo>
                <a:lnTo>
                  <a:pt x="298958" y="10782"/>
                </a:lnTo>
                <a:lnTo>
                  <a:pt x="296760" y="9728"/>
                </a:lnTo>
                <a:close/>
              </a:path>
              <a:path w="634365" h="40005">
                <a:moveTo>
                  <a:pt x="302463" y="29400"/>
                </a:moveTo>
                <a:lnTo>
                  <a:pt x="298564" y="29400"/>
                </a:lnTo>
                <a:lnTo>
                  <a:pt x="298564" y="31711"/>
                </a:lnTo>
                <a:lnTo>
                  <a:pt x="298157" y="33375"/>
                </a:lnTo>
                <a:lnTo>
                  <a:pt x="296519" y="35839"/>
                </a:lnTo>
                <a:lnTo>
                  <a:pt x="295414" y="36448"/>
                </a:lnTo>
                <a:lnTo>
                  <a:pt x="300731" y="36448"/>
                </a:lnTo>
                <a:lnTo>
                  <a:pt x="301663" y="35344"/>
                </a:lnTo>
                <a:lnTo>
                  <a:pt x="302437" y="32765"/>
                </a:lnTo>
                <a:lnTo>
                  <a:pt x="302463" y="29400"/>
                </a:lnTo>
                <a:close/>
              </a:path>
              <a:path w="634365" h="40005">
                <a:moveTo>
                  <a:pt x="300506" y="13030"/>
                </a:moveTo>
                <a:lnTo>
                  <a:pt x="295452" y="13030"/>
                </a:lnTo>
                <a:lnTo>
                  <a:pt x="296595" y="13690"/>
                </a:lnTo>
                <a:lnTo>
                  <a:pt x="298132" y="16357"/>
                </a:lnTo>
                <a:lnTo>
                  <a:pt x="298479" y="18173"/>
                </a:lnTo>
                <a:lnTo>
                  <a:pt x="298513" y="21755"/>
                </a:lnTo>
                <a:lnTo>
                  <a:pt x="302557" y="21755"/>
                </a:lnTo>
                <a:lnTo>
                  <a:pt x="302564" y="18173"/>
                </a:lnTo>
                <a:lnTo>
                  <a:pt x="301853" y="14985"/>
                </a:lnTo>
                <a:lnTo>
                  <a:pt x="300506" y="13030"/>
                </a:lnTo>
                <a:close/>
              </a:path>
              <a:path w="634365" h="40005">
                <a:moveTo>
                  <a:pt x="317347" y="9880"/>
                </a:moveTo>
                <a:lnTo>
                  <a:pt x="313067" y="9880"/>
                </a:lnTo>
                <a:lnTo>
                  <a:pt x="310908" y="11112"/>
                </a:lnTo>
                <a:lnTo>
                  <a:pt x="307809" y="16014"/>
                </a:lnTo>
                <a:lnTo>
                  <a:pt x="307035" y="19456"/>
                </a:lnTo>
                <a:lnTo>
                  <a:pt x="307035" y="28994"/>
                </a:lnTo>
                <a:lnTo>
                  <a:pt x="307797" y="32892"/>
                </a:lnTo>
                <a:lnTo>
                  <a:pt x="310896" y="38252"/>
                </a:lnTo>
                <a:lnTo>
                  <a:pt x="313131" y="39598"/>
                </a:lnTo>
                <a:lnTo>
                  <a:pt x="317576" y="39598"/>
                </a:lnTo>
                <a:lnTo>
                  <a:pt x="318909" y="39217"/>
                </a:lnTo>
                <a:lnTo>
                  <a:pt x="321144" y="37706"/>
                </a:lnTo>
                <a:lnTo>
                  <a:pt x="321894" y="36702"/>
                </a:lnTo>
                <a:lnTo>
                  <a:pt x="322082" y="36042"/>
                </a:lnTo>
                <a:lnTo>
                  <a:pt x="314858" y="36042"/>
                </a:lnTo>
                <a:lnTo>
                  <a:pt x="313512" y="35115"/>
                </a:lnTo>
                <a:lnTo>
                  <a:pt x="311810" y="31394"/>
                </a:lnTo>
                <a:lnTo>
                  <a:pt x="311473" y="28994"/>
                </a:lnTo>
                <a:lnTo>
                  <a:pt x="311418" y="20421"/>
                </a:lnTo>
                <a:lnTo>
                  <a:pt x="311835" y="17856"/>
                </a:lnTo>
                <a:lnTo>
                  <a:pt x="313626" y="14325"/>
                </a:lnTo>
                <a:lnTo>
                  <a:pt x="314998" y="13436"/>
                </a:lnTo>
                <a:lnTo>
                  <a:pt x="321969" y="13436"/>
                </a:lnTo>
                <a:lnTo>
                  <a:pt x="321691" y="12433"/>
                </a:lnTo>
                <a:lnTo>
                  <a:pt x="320967" y="11569"/>
                </a:lnTo>
                <a:lnTo>
                  <a:pt x="318668" y="10223"/>
                </a:lnTo>
                <a:lnTo>
                  <a:pt x="317347" y="9880"/>
                </a:lnTo>
                <a:close/>
              </a:path>
              <a:path w="634365" h="40005">
                <a:moveTo>
                  <a:pt x="325996" y="35458"/>
                </a:moveTo>
                <a:lnTo>
                  <a:pt x="322249" y="35458"/>
                </a:lnTo>
                <a:lnTo>
                  <a:pt x="322249" y="39039"/>
                </a:lnTo>
                <a:lnTo>
                  <a:pt x="325996" y="39039"/>
                </a:lnTo>
                <a:lnTo>
                  <a:pt x="325996" y="35458"/>
                </a:lnTo>
                <a:close/>
              </a:path>
              <a:path w="634365" h="40005">
                <a:moveTo>
                  <a:pt x="321969" y="13436"/>
                </a:moveTo>
                <a:lnTo>
                  <a:pt x="318833" y="13436"/>
                </a:lnTo>
                <a:lnTo>
                  <a:pt x="320217" y="14262"/>
                </a:lnTo>
                <a:lnTo>
                  <a:pt x="321856" y="17525"/>
                </a:lnTo>
                <a:lnTo>
                  <a:pt x="322118" y="19456"/>
                </a:lnTo>
                <a:lnTo>
                  <a:pt x="322210" y="28994"/>
                </a:lnTo>
                <a:lnTo>
                  <a:pt x="321830" y="31673"/>
                </a:lnTo>
                <a:lnTo>
                  <a:pt x="320090" y="35166"/>
                </a:lnTo>
                <a:lnTo>
                  <a:pt x="318668" y="36042"/>
                </a:lnTo>
                <a:lnTo>
                  <a:pt x="322082" y="36042"/>
                </a:lnTo>
                <a:lnTo>
                  <a:pt x="322249" y="35458"/>
                </a:lnTo>
                <a:lnTo>
                  <a:pt x="325996" y="35458"/>
                </a:lnTo>
                <a:lnTo>
                  <a:pt x="325996" y="13487"/>
                </a:lnTo>
                <a:lnTo>
                  <a:pt x="321983" y="13487"/>
                </a:lnTo>
                <a:close/>
              </a:path>
              <a:path w="634365" h="40005">
                <a:moveTo>
                  <a:pt x="325996" y="914"/>
                </a:moveTo>
                <a:lnTo>
                  <a:pt x="321983" y="914"/>
                </a:lnTo>
                <a:lnTo>
                  <a:pt x="321983" y="13487"/>
                </a:lnTo>
                <a:lnTo>
                  <a:pt x="325996" y="13487"/>
                </a:lnTo>
                <a:lnTo>
                  <a:pt x="325996" y="914"/>
                </a:lnTo>
                <a:close/>
              </a:path>
              <a:path w="634365" h="40005">
                <a:moveTo>
                  <a:pt x="348195" y="26923"/>
                </a:moveTo>
                <a:lnTo>
                  <a:pt x="344131" y="26923"/>
                </a:lnTo>
                <a:lnTo>
                  <a:pt x="344101" y="32054"/>
                </a:lnTo>
                <a:lnTo>
                  <a:pt x="344995" y="34950"/>
                </a:lnTo>
                <a:lnTo>
                  <a:pt x="348627" y="38912"/>
                </a:lnTo>
                <a:lnTo>
                  <a:pt x="351307" y="39903"/>
                </a:lnTo>
                <a:lnTo>
                  <a:pt x="358419" y="39903"/>
                </a:lnTo>
                <a:lnTo>
                  <a:pt x="361200" y="38900"/>
                </a:lnTo>
                <a:lnTo>
                  <a:pt x="363930" y="36144"/>
                </a:lnTo>
                <a:lnTo>
                  <a:pt x="352958" y="36144"/>
                </a:lnTo>
                <a:lnTo>
                  <a:pt x="351193" y="35483"/>
                </a:lnTo>
                <a:lnTo>
                  <a:pt x="348792" y="32842"/>
                </a:lnTo>
                <a:lnTo>
                  <a:pt x="348296" y="31216"/>
                </a:lnTo>
                <a:lnTo>
                  <a:pt x="348195" y="26923"/>
                </a:lnTo>
                <a:close/>
              </a:path>
              <a:path w="634365" h="40005">
                <a:moveTo>
                  <a:pt x="358203" y="0"/>
                </a:moveTo>
                <a:lnTo>
                  <a:pt x="351828" y="0"/>
                </a:lnTo>
                <a:lnTo>
                  <a:pt x="349275" y="939"/>
                </a:lnTo>
                <a:lnTo>
                  <a:pt x="345605" y="4686"/>
                </a:lnTo>
                <a:lnTo>
                  <a:pt x="344893" y="6730"/>
                </a:lnTo>
                <a:lnTo>
                  <a:pt x="344822" y="13017"/>
                </a:lnTo>
                <a:lnTo>
                  <a:pt x="344957" y="13817"/>
                </a:lnTo>
                <a:lnTo>
                  <a:pt x="353441" y="20993"/>
                </a:lnTo>
                <a:lnTo>
                  <a:pt x="358584" y="22923"/>
                </a:lnTo>
                <a:lnTo>
                  <a:pt x="360248" y="23901"/>
                </a:lnTo>
                <a:lnTo>
                  <a:pt x="361721" y="25831"/>
                </a:lnTo>
                <a:lnTo>
                  <a:pt x="362014" y="26923"/>
                </a:lnTo>
                <a:lnTo>
                  <a:pt x="362089" y="31216"/>
                </a:lnTo>
                <a:lnTo>
                  <a:pt x="361480" y="32969"/>
                </a:lnTo>
                <a:lnTo>
                  <a:pt x="359067" y="35509"/>
                </a:lnTo>
                <a:lnTo>
                  <a:pt x="357416" y="36144"/>
                </a:lnTo>
                <a:lnTo>
                  <a:pt x="363930" y="36144"/>
                </a:lnTo>
                <a:lnTo>
                  <a:pt x="365201" y="34861"/>
                </a:lnTo>
                <a:lnTo>
                  <a:pt x="366191" y="32054"/>
                </a:lnTo>
                <a:lnTo>
                  <a:pt x="366191" y="26695"/>
                </a:lnTo>
                <a:lnTo>
                  <a:pt x="352285" y="15976"/>
                </a:lnTo>
                <a:lnTo>
                  <a:pt x="350596" y="14998"/>
                </a:lnTo>
                <a:lnTo>
                  <a:pt x="349046" y="13017"/>
                </a:lnTo>
                <a:lnTo>
                  <a:pt x="348653" y="11633"/>
                </a:lnTo>
                <a:lnTo>
                  <a:pt x="348653" y="7937"/>
                </a:lnTo>
                <a:lnTo>
                  <a:pt x="349211" y="6426"/>
                </a:lnTo>
                <a:lnTo>
                  <a:pt x="351497" y="4203"/>
                </a:lnTo>
                <a:lnTo>
                  <a:pt x="353060" y="3657"/>
                </a:lnTo>
                <a:lnTo>
                  <a:pt x="363461" y="3657"/>
                </a:lnTo>
                <a:lnTo>
                  <a:pt x="360629" y="876"/>
                </a:lnTo>
                <a:lnTo>
                  <a:pt x="358203" y="0"/>
                </a:lnTo>
                <a:close/>
              </a:path>
              <a:path w="634365" h="40005">
                <a:moveTo>
                  <a:pt x="363461" y="3657"/>
                </a:moveTo>
                <a:lnTo>
                  <a:pt x="356958" y="3657"/>
                </a:lnTo>
                <a:lnTo>
                  <a:pt x="358444" y="4229"/>
                </a:lnTo>
                <a:lnTo>
                  <a:pt x="360553" y="6553"/>
                </a:lnTo>
                <a:lnTo>
                  <a:pt x="360989" y="7937"/>
                </a:lnTo>
                <a:lnTo>
                  <a:pt x="361073" y="10744"/>
                </a:lnTo>
                <a:lnTo>
                  <a:pt x="364972" y="10744"/>
                </a:lnTo>
                <a:lnTo>
                  <a:pt x="364912" y="6426"/>
                </a:lnTo>
                <a:lnTo>
                  <a:pt x="364147" y="4330"/>
                </a:lnTo>
                <a:lnTo>
                  <a:pt x="363461" y="3657"/>
                </a:lnTo>
                <a:close/>
              </a:path>
              <a:path w="634365" h="40005">
                <a:moveTo>
                  <a:pt x="375462" y="10553"/>
                </a:moveTo>
                <a:lnTo>
                  <a:pt x="371779" y="10553"/>
                </a:lnTo>
                <a:lnTo>
                  <a:pt x="371779" y="39039"/>
                </a:lnTo>
                <a:lnTo>
                  <a:pt x="375678" y="39039"/>
                </a:lnTo>
                <a:lnTo>
                  <a:pt x="375787" y="17106"/>
                </a:lnTo>
                <a:lnTo>
                  <a:pt x="376224" y="16040"/>
                </a:lnTo>
                <a:lnTo>
                  <a:pt x="378395" y="13969"/>
                </a:lnTo>
                <a:lnTo>
                  <a:pt x="375462" y="13969"/>
                </a:lnTo>
                <a:lnTo>
                  <a:pt x="375462" y="10553"/>
                </a:lnTo>
                <a:close/>
              </a:path>
              <a:path w="634365" h="40005">
                <a:moveTo>
                  <a:pt x="388928" y="13436"/>
                </a:moveTo>
                <a:lnTo>
                  <a:pt x="383019" y="13436"/>
                </a:lnTo>
                <a:lnTo>
                  <a:pt x="384073" y="13868"/>
                </a:lnTo>
                <a:lnTo>
                  <a:pt x="385343" y="15620"/>
                </a:lnTo>
                <a:lnTo>
                  <a:pt x="385647" y="17043"/>
                </a:lnTo>
                <a:lnTo>
                  <a:pt x="385660" y="39039"/>
                </a:lnTo>
                <a:lnTo>
                  <a:pt x="389775" y="39039"/>
                </a:lnTo>
                <a:lnTo>
                  <a:pt x="389824" y="17373"/>
                </a:lnTo>
                <a:lnTo>
                  <a:pt x="390309" y="16116"/>
                </a:lnTo>
                <a:lnTo>
                  <a:pt x="392391" y="14033"/>
                </a:lnTo>
                <a:lnTo>
                  <a:pt x="389102" y="14033"/>
                </a:lnTo>
                <a:lnTo>
                  <a:pt x="388928" y="13436"/>
                </a:lnTo>
                <a:close/>
              </a:path>
              <a:path w="634365" h="40005">
                <a:moveTo>
                  <a:pt x="403243" y="13436"/>
                </a:moveTo>
                <a:lnTo>
                  <a:pt x="397027" y="13436"/>
                </a:lnTo>
                <a:lnTo>
                  <a:pt x="398068" y="13842"/>
                </a:lnTo>
                <a:lnTo>
                  <a:pt x="399262" y="15481"/>
                </a:lnTo>
                <a:lnTo>
                  <a:pt x="399554" y="17043"/>
                </a:lnTo>
                <a:lnTo>
                  <a:pt x="399554" y="39039"/>
                </a:lnTo>
                <a:lnTo>
                  <a:pt x="403669" y="39039"/>
                </a:lnTo>
                <a:lnTo>
                  <a:pt x="403669" y="14617"/>
                </a:lnTo>
                <a:lnTo>
                  <a:pt x="403243" y="13436"/>
                </a:lnTo>
                <a:close/>
              </a:path>
              <a:path w="634365" h="40005">
                <a:moveTo>
                  <a:pt x="398818" y="9880"/>
                </a:moveTo>
                <a:lnTo>
                  <a:pt x="394855" y="9880"/>
                </a:lnTo>
                <a:lnTo>
                  <a:pt x="393420" y="10236"/>
                </a:lnTo>
                <a:lnTo>
                  <a:pt x="390982" y="11607"/>
                </a:lnTo>
                <a:lnTo>
                  <a:pt x="389930" y="12687"/>
                </a:lnTo>
                <a:lnTo>
                  <a:pt x="389102" y="14033"/>
                </a:lnTo>
                <a:lnTo>
                  <a:pt x="392391" y="14033"/>
                </a:lnTo>
                <a:lnTo>
                  <a:pt x="393839" y="13436"/>
                </a:lnTo>
                <a:lnTo>
                  <a:pt x="403243" y="13436"/>
                </a:lnTo>
                <a:lnTo>
                  <a:pt x="403047" y="12890"/>
                </a:lnTo>
                <a:lnTo>
                  <a:pt x="400583" y="10490"/>
                </a:lnTo>
                <a:lnTo>
                  <a:pt x="398818" y="9880"/>
                </a:lnTo>
                <a:close/>
              </a:path>
              <a:path w="634365" h="40005">
                <a:moveTo>
                  <a:pt x="384568" y="9880"/>
                </a:moveTo>
                <a:lnTo>
                  <a:pt x="381266" y="9880"/>
                </a:lnTo>
                <a:lnTo>
                  <a:pt x="379780" y="10236"/>
                </a:lnTo>
                <a:lnTo>
                  <a:pt x="377253" y="11607"/>
                </a:lnTo>
                <a:lnTo>
                  <a:pt x="376237" y="12636"/>
                </a:lnTo>
                <a:lnTo>
                  <a:pt x="375462" y="13969"/>
                </a:lnTo>
                <a:lnTo>
                  <a:pt x="378409" y="13957"/>
                </a:lnTo>
                <a:lnTo>
                  <a:pt x="379818" y="13436"/>
                </a:lnTo>
                <a:lnTo>
                  <a:pt x="388928" y="13436"/>
                </a:lnTo>
                <a:lnTo>
                  <a:pt x="388768" y="12890"/>
                </a:lnTo>
                <a:lnTo>
                  <a:pt x="388673" y="12636"/>
                </a:lnTo>
                <a:lnTo>
                  <a:pt x="387985" y="11645"/>
                </a:lnTo>
                <a:lnTo>
                  <a:pt x="385889" y="10236"/>
                </a:lnTo>
                <a:lnTo>
                  <a:pt x="384568" y="9880"/>
                </a:lnTo>
                <a:close/>
              </a:path>
              <a:path w="634365" h="40005">
                <a:moveTo>
                  <a:pt x="425230" y="13080"/>
                </a:moveTo>
                <a:lnTo>
                  <a:pt x="418985" y="13080"/>
                </a:lnTo>
                <a:lnTo>
                  <a:pt x="420039" y="13347"/>
                </a:lnTo>
                <a:lnTo>
                  <a:pt x="420725" y="13881"/>
                </a:lnTo>
                <a:lnTo>
                  <a:pt x="421386" y="14427"/>
                </a:lnTo>
                <a:lnTo>
                  <a:pt x="421686" y="15189"/>
                </a:lnTo>
                <a:lnTo>
                  <a:pt x="421716" y="20370"/>
                </a:lnTo>
                <a:lnTo>
                  <a:pt x="420268" y="21513"/>
                </a:lnTo>
                <a:lnTo>
                  <a:pt x="413753" y="23698"/>
                </a:lnTo>
                <a:lnTo>
                  <a:pt x="411454" y="24930"/>
                </a:lnTo>
                <a:lnTo>
                  <a:pt x="409321" y="27508"/>
                </a:lnTo>
                <a:lnTo>
                  <a:pt x="408896" y="28994"/>
                </a:lnTo>
                <a:lnTo>
                  <a:pt x="408787" y="34340"/>
                </a:lnTo>
                <a:lnTo>
                  <a:pt x="409359" y="36283"/>
                </a:lnTo>
                <a:lnTo>
                  <a:pt x="411657" y="39052"/>
                </a:lnTo>
                <a:lnTo>
                  <a:pt x="413270" y="39750"/>
                </a:lnTo>
                <a:lnTo>
                  <a:pt x="416915" y="39750"/>
                </a:lnTo>
                <a:lnTo>
                  <a:pt x="418287" y="39357"/>
                </a:lnTo>
                <a:lnTo>
                  <a:pt x="420598" y="37807"/>
                </a:lnTo>
                <a:lnTo>
                  <a:pt x="421474" y="36702"/>
                </a:lnTo>
                <a:lnTo>
                  <a:pt x="421667" y="36245"/>
                </a:lnTo>
                <a:lnTo>
                  <a:pt x="415251" y="36245"/>
                </a:lnTo>
                <a:lnTo>
                  <a:pt x="414362" y="35864"/>
                </a:lnTo>
                <a:lnTo>
                  <a:pt x="413105" y="34302"/>
                </a:lnTo>
                <a:lnTo>
                  <a:pt x="412788" y="33210"/>
                </a:lnTo>
                <a:lnTo>
                  <a:pt x="412788" y="30200"/>
                </a:lnTo>
                <a:lnTo>
                  <a:pt x="413080" y="28994"/>
                </a:lnTo>
                <a:lnTo>
                  <a:pt x="414197" y="27381"/>
                </a:lnTo>
                <a:lnTo>
                  <a:pt x="415404" y="26657"/>
                </a:lnTo>
                <a:lnTo>
                  <a:pt x="417258" y="26009"/>
                </a:lnTo>
                <a:lnTo>
                  <a:pt x="419798" y="25082"/>
                </a:lnTo>
                <a:lnTo>
                  <a:pt x="421195" y="24358"/>
                </a:lnTo>
                <a:lnTo>
                  <a:pt x="421817" y="23672"/>
                </a:lnTo>
                <a:lnTo>
                  <a:pt x="425767" y="23672"/>
                </a:lnTo>
                <a:lnTo>
                  <a:pt x="425661" y="14427"/>
                </a:lnTo>
                <a:lnTo>
                  <a:pt x="425230" y="13080"/>
                </a:lnTo>
                <a:close/>
              </a:path>
              <a:path w="634365" h="40005">
                <a:moveTo>
                  <a:pt x="425883" y="35255"/>
                </a:moveTo>
                <a:lnTo>
                  <a:pt x="422084" y="35255"/>
                </a:lnTo>
                <a:lnTo>
                  <a:pt x="422184" y="36702"/>
                </a:lnTo>
                <a:lnTo>
                  <a:pt x="422490" y="37566"/>
                </a:lnTo>
                <a:lnTo>
                  <a:pt x="423773" y="38988"/>
                </a:lnTo>
                <a:lnTo>
                  <a:pt x="424662" y="39344"/>
                </a:lnTo>
                <a:lnTo>
                  <a:pt x="426097" y="39344"/>
                </a:lnTo>
                <a:lnTo>
                  <a:pt x="426808" y="39281"/>
                </a:lnTo>
                <a:lnTo>
                  <a:pt x="428104" y="39090"/>
                </a:lnTo>
                <a:lnTo>
                  <a:pt x="428104" y="36144"/>
                </a:lnTo>
                <a:lnTo>
                  <a:pt x="426859" y="36144"/>
                </a:lnTo>
                <a:lnTo>
                  <a:pt x="426427" y="35991"/>
                </a:lnTo>
                <a:lnTo>
                  <a:pt x="425907" y="35344"/>
                </a:lnTo>
                <a:close/>
              </a:path>
              <a:path w="634365" h="40005">
                <a:moveTo>
                  <a:pt x="425767" y="23672"/>
                </a:moveTo>
                <a:lnTo>
                  <a:pt x="421817" y="23672"/>
                </a:lnTo>
                <a:lnTo>
                  <a:pt x="421817" y="31419"/>
                </a:lnTo>
                <a:lnTo>
                  <a:pt x="421335" y="33108"/>
                </a:lnTo>
                <a:lnTo>
                  <a:pt x="419354" y="35623"/>
                </a:lnTo>
                <a:lnTo>
                  <a:pt x="418045" y="36245"/>
                </a:lnTo>
                <a:lnTo>
                  <a:pt x="421667" y="36245"/>
                </a:lnTo>
                <a:lnTo>
                  <a:pt x="422084" y="35255"/>
                </a:lnTo>
                <a:lnTo>
                  <a:pt x="425883" y="35255"/>
                </a:lnTo>
                <a:lnTo>
                  <a:pt x="425767" y="23672"/>
                </a:lnTo>
                <a:close/>
              </a:path>
              <a:path w="634365" h="40005">
                <a:moveTo>
                  <a:pt x="428104" y="36067"/>
                </a:moveTo>
                <a:lnTo>
                  <a:pt x="427570" y="36144"/>
                </a:lnTo>
                <a:lnTo>
                  <a:pt x="428104" y="36144"/>
                </a:lnTo>
                <a:close/>
              </a:path>
              <a:path w="634365" h="40005">
                <a:moveTo>
                  <a:pt x="428104" y="36042"/>
                </a:moveTo>
                <a:close/>
              </a:path>
              <a:path w="634365" h="40005">
                <a:moveTo>
                  <a:pt x="420674" y="9728"/>
                </a:moveTo>
                <a:lnTo>
                  <a:pt x="415086" y="9728"/>
                </a:lnTo>
                <a:lnTo>
                  <a:pt x="412965" y="10401"/>
                </a:lnTo>
                <a:lnTo>
                  <a:pt x="410298" y="13068"/>
                </a:lnTo>
                <a:lnTo>
                  <a:pt x="409600" y="15189"/>
                </a:lnTo>
                <a:lnTo>
                  <a:pt x="409549" y="18097"/>
                </a:lnTo>
                <a:lnTo>
                  <a:pt x="413308" y="18097"/>
                </a:lnTo>
                <a:lnTo>
                  <a:pt x="413308" y="16078"/>
                </a:lnTo>
                <a:lnTo>
                  <a:pt x="413651" y="14935"/>
                </a:lnTo>
                <a:lnTo>
                  <a:pt x="415036" y="13449"/>
                </a:lnTo>
                <a:lnTo>
                  <a:pt x="416090" y="13080"/>
                </a:lnTo>
                <a:lnTo>
                  <a:pt x="425230" y="13080"/>
                </a:lnTo>
                <a:lnTo>
                  <a:pt x="425145" y="12814"/>
                </a:lnTo>
                <a:lnTo>
                  <a:pt x="422656" y="10350"/>
                </a:lnTo>
                <a:lnTo>
                  <a:pt x="420674" y="9728"/>
                </a:lnTo>
                <a:close/>
              </a:path>
              <a:path w="634365" h="40005">
                <a:moveTo>
                  <a:pt x="436105" y="914"/>
                </a:moveTo>
                <a:lnTo>
                  <a:pt x="432155" y="914"/>
                </a:lnTo>
                <a:lnTo>
                  <a:pt x="432155" y="39039"/>
                </a:lnTo>
                <a:lnTo>
                  <a:pt x="436105" y="39039"/>
                </a:lnTo>
                <a:lnTo>
                  <a:pt x="436105" y="914"/>
                </a:lnTo>
                <a:close/>
              </a:path>
              <a:path w="634365" h="40005">
                <a:moveTo>
                  <a:pt x="446036" y="914"/>
                </a:moveTo>
                <a:lnTo>
                  <a:pt x="442087" y="914"/>
                </a:lnTo>
                <a:lnTo>
                  <a:pt x="442087" y="39039"/>
                </a:lnTo>
                <a:lnTo>
                  <a:pt x="446036" y="39039"/>
                </a:lnTo>
                <a:lnTo>
                  <a:pt x="446036" y="914"/>
                </a:lnTo>
                <a:close/>
              </a:path>
              <a:path w="634365" h="40005">
                <a:moveTo>
                  <a:pt x="478548" y="914"/>
                </a:moveTo>
                <a:lnTo>
                  <a:pt x="465035" y="914"/>
                </a:lnTo>
                <a:lnTo>
                  <a:pt x="465035" y="39039"/>
                </a:lnTo>
                <a:lnTo>
                  <a:pt x="478891" y="39039"/>
                </a:lnTo>
                <a:lnTo>
                  <a:pt x="481584" y="38074"/>
                </a:lnTo>
                <a:lnTo>
                  <a:pt x="484383" y="35293"/>
                </a:lnTo>
                <a:lnTo>
                  <a:pt x="469138" y="35293"/>
                </a:lnTo>
                <a:lnTo>
                  <a:pt x="469138" y="20637"/>
                </a:lnTo>
                <a:lnTo>
                  <a:pt x="484039" y="20637"/>
                </a:lnTo>
                <a:lnTo>
                  <a:pt x="483730" y="20192"/>
                </a:lnTo>
                <a:lnTo>
                  <a:pt x="482104" y="19215"/>
                </a:lnTo>
                <a:lnTo>
                  <a:pt x="479882" y="18757"/>
                </a:lnTo>
                <a:lnTo>
                  <a:pt x="481672" y="18249"/>
                </a:lnTo>
                <a:lnTo>
                  <a:pt x="482993" y="17310"/>
                </a:lnTo>
                <a:lnTo>
                  <a:pt x="483105" y="17132"/>
                </a:lnTo>
                <a:lnTo>
                  <a:pt x="469138" y="17132"/>
                </a:lnTo>
                <a:lnTo>
                  <a:pt x="469138" y="4305"/>
                </a:lnTo>
                <a:lnTo>
                  <a:pt x="483947" y="4305"/>
                </a:lnTo>
                <a:lnTo>
                  <a:pt x="481139" y="1663"/>
                </a:lnTo>
                <a:lnTo>
                  <a:pt x="478548" y="914"/>
                </a:lnTo>
                <a:close/>
              </a:path>
              <a:path w="634365" h="40005">
                <a:moveTo>
                  <a:pt x="484039" y="20637"/>
                </a:moveTo>
                <a:lnTo>
                  <a:pt x="476758" y="20637"/>
                </a:lnTo>
                <a:lnTo>
                  <a:pt x="478828" y="21208"/>
                </a:lnTo>
                <a:lnTo>
                  <a:pt x="481253" y="23520"/>
                </a:lnTo>
                <a:lnTo>
                  <a:pt x="481824" y="25374"/>
                </a:lnTo>
                <a:lnTo>
                  <a:pt x="481863" y="30772"/>
                </a:lnTo>
                <a:lnTo>
                  <a:pt x="481304" y="32550"/>
                </a:lnTo>
                <a:lnTo>
                  <a:pt x="479018" y="34734"/>
                </a:lnTo>
                <a:lnTo>
                  <a:pt x="477151" y="35293"/>
                </a:lnTo>
                <a:lnTo>
                  <a:pt x="484383" y="35293"/>
                </a:lnTo>
                <a:lnTo>
                  <a:pt x="485419" y="34264"/>
                </a:lnTo>
                <a:lnTo>
                  <a:pt x="486384" y="31572"/>
                </a:lnTo>
                <a:lnTo>
                  <a:pt x="486384" y="25374"/>
                </a:lnTo>
                <a:lnTo>
                  <a:pt x="485851" y="23240"/>
                </a:lnTo>
                <a:lnTo>
                  <a:pt x="484039" y="20637"/>
                </a:lnTo>
                <a:close/>
              </a:path>
              <a:path w="634365" h="40005">
                <a:moveTo>
                  <a:pt x="483947" y="4305"/>
                </a:moveTo>
                <a:lnTo>
                  <a:pt x="476148" y="4305"/>
                </a:lnTo>
                <a:lnTo>
                  <a:pt x="478104" y="4775"/>
                </a:lnTo>
                <a:lnTo>
                  <a:pt x="480301" y="6642"/>
                </a:lnTo>
                <a:lnTo>
                  <a:pt x="480847" y="8254"/>
                </a:lnTo>
                <a:lnTo>
                  <a:pt x="480847" y="12966"/>
                </a:lnTo>
                <a:lnTo>
                  <a:pt x="480314" y="14655"/>
                </a:lnTo>
                <a:lnTo>
                  <a:pt x="478142" y="16636"/>
                </a:lnTo>
                <a:lnTo>
                  <a:pt x="476275" y="17132"/>
                </a:lnTo>
                <a:lnTo>
                  <a:pt x="483105" y="17132"/>
                </a:lnTo>
                <a:lnTo>
                  <a:pt x="484733" y="14554"/>
                </a:lnTo>
                <a:lnTo>
                  <a:pt x="485108" y="12966"/>
                </a:lnTo>
                <a:lnTo>
                  <a:pt x="485165" y="7111"/>
                </a:lnTo>
                <a:lnTo>
                  <a:pt x="484352" y="4686"/>
                </a:lnTo>
                <a:lnTo>
                  <a:pt x="483947" y="4305"/>
                </a:lnTo>
                <a:close/>
              </a:path>
              <a:path w="634365" h="40005">
                <a:moveTo>
                  <a:pt x="496163" y="10553"/>
                </a:moveTo>
                <a:lnTo>
                  <a:pt x="492010" y="10553"/>
                </a:lnTo>
                <a:lnTo>
                  <a:pt x="492101" y="35331"/>
                </a:lnTo>
                <a:lnTo>
                  <a:pt x="492544" y="36880"/>
                </a:lnTo>
                <a:lnTo>
                  <a:pt x="494728" y="39217"/>
                </a:lnTo>
                <a:lnTo>
                  <a:pt x="496455" y="39801"/>
                </a:lnTo>
                <a:lnTo>
                  <a:pt x="500557" y="39801"/>
                </a:lnTo>
                <a:lnTo>
                  <a:pt x="502031" y="39408"/>
                </a:lnTo>
                <a:lnTo>
                  <a:pt x="504482" y="37858"/>
                </a:lnTo>
                <a:lnTo>
                  <a:pt x="505383" y="36766"/>
                </a:lnTo>
                <a:lnTo>
                  <a:pt x="505586" y="36245"/>
                </a:lnTo>
                <a:lnTo>
                  <a:pt x="498449" y="36245"/>
                </a:lnTo>
                <a:lnTo>
                  <a:pt x="497624" y="35928"/>
                </a:lnTo>
                <a:lnTo>
                  <a:pt x="496455" y="34645"/>
                </a:lnTo>
                <a:lnTo>
                  <a:pt x="496163" y="33731"/>
                </a:lnTo>
                <a:lnTo>
                  <a:pt x="496163" y="10553"/>
                </a:lnTo>
                <a:close/>
              </a:path>
              <a:path w="634365" h="40005">
                <a:moveTo>
                  <a:pt x="509638" y="35331"/>
                </a:moveTo>
                <a:lnTo>
                  <a:pt x="505942" y="35331"/>
                </a:lnTo>
                <a:lnTo>
                  <a:pt x="505942" y="39039"/>
                </a:lnTo>
                <a:lnTo>
                  <a:pt x="509638" y="39039"/>
                </a:lnTo>
                <a:lnTo>
                  <a:pt x="509638" y="35331"/>
                </a:lnTo>
                <a:close/>
              </a:path>
              <a:path w="634365" h="40005">
                <a:moveTo>
                  <a:pt x="509638" y="10553"/>
                </a:moveTo>
                <a:lnTo>
                  <a:pt x="505587" y="10553"/>
                </a:lnTo>
                <a:lnTo>
                  <a:pt x="505587" y="31610"/>
                </a:lnTo>
                <a:lnTo>
                  <a:pt x="505053" y="33273"/>
                </a:lnTo>
                <a:lnTo>
                  <a:pt x="502920" y="35661"/>
                </a:lnTo>
                <a:lnTo>
                  <a:pt x="501421" y="36245"/>
                </a:lnTo>
                <a:lnTo>
                  <a:pt x="505586" y="36245"/>
                </a:lnTo>
                <a:lnTo>
                  <a:pt x="505942" y="35331"/>
                </a:lnTo>
                <a:lnTo>
                  <a:pt x="509638" y="35331"/>
                </a:lnTo>
                <a:lnTo>
                  <a:pt x="509638" y="10553"/>
                </a:lnTo>
                <a:close/>
              </a:path>
              <a:path w="634365" h="40005">
                <a:moveTo>
                  <a:pt x="519137" y="30467"/>
                </a:moveTo>
                <a:lnTo>
                  <a:pt x="515175" y="30467"/>
                </a:lnTo>
                <a:lnTo>
                  <a:pt x="515254" y="34175"/>
                </a:lnTo>
                <a:lnTo>
                  <a:pt x="515886" y="36106"/>
                </a:lnTo>
                <a:lnTo>
                  <a:pt x="518744" y="39065"/>
                </a:lnTo>
                <a:lnTo>
                  <a:pt x="520865" y="39801"/>
                </a:lnTo>
                <a:lnTo>
                  <a:pt x="526681" y="39801"/>
                </a:lnTo>
                <a:lnTo>
                  <a:pt x="529018" y="39014"/>
                </a:lnTo>
                <a:lnTo>
                  <a:pt x="532011" y="36194"/>
                </a:lnTo>
                <a:lnTo>
                  <a:pt x="522528" y="36194"/>
                </a:lnTo>
                <a:lnTo>
                  <a:pt x="521246" y="35788"/>
                </a:lnTo>
                <a:lnTo>
                  <a:pt x="519468" y="34175"/>
                </a:lnTo>
                <a:lnTo>
                  <a:pt x="519045" y="33007"/>
                </a:lnTo>
                <a:lnTo>
                  <a:pt x="519137" y="30467"/>
                </a:lnTo>
                <a:close/>
              </a:path>
              <a:path w="634365" h="40005">
                <a:moveTo>
                  <a:pt x="526719" y="9728"/>
                </a:moveTo>
                <a:lnTo>
                  <a:pt x="521335" y="9728"/>
                </a:lnTo>
                <a:lnTo>
                  <a:pt x="519290" y="10426"/>
                </a:lnTo>
                <a:lnTo>
                  <a:pt x="516369" y="13220"/>
                </a:lnTo>
                <a:lnTo>
                  <a:pt x="515721" y="14960"/>
                </a:lnTo>
                <a:lnTo>
                  <a:pt x="515716" y="20154"/>
                </a:lnTo>
                <a:lnTo>
                  <a:pt x="516153" y="21640"/>
                </a:lnTo>
                <a:lnTo>
                  <a:pt x="518198" y="24015"/>
                </a:lnTo>
                <a:lnTo>
                  <a:pt x="520446" y="25209"/>
                </a:lnTo>
                <a:lnTo>
                  <a:pt x="527456" y="27622"/>
                </a:lnTo>
                <a:lnTo>
                  <a:pt x="529170" y="29336"/>
                </a:lnTo>
                <a:lnTo>
                  <a:pt x="529170" y="33007"/>
                </a:lnTo>
                <a:lnTo>
                  <a:pt x="528816" y="33934"/>
                </a:lnTo>
                <a:lnTo>
                  <a:pt x="528698" y="34175"/>
                </a:lnTo>
                <a:lnTo>
                  <a:pt x="526961" y="35788"/>
                </a:lnTo>
                <a:lnTo>
                  <a:pt x="525754" y="36194"/>
                </a:lnTo>
                <a:lnTo>
                  <a:pt x="532011" y="36194"/>
                </a:lnTo>
                <a:lnTo>
                  <a:pt x="532307" y="35915"/>
                </a:lnTo>
                <a:lnTo>
                  <a:pt x="533052" y="33934"/>
                </a:lnTo>
                <a:lnTo>
                  <a:pt x="533133" y="28943"/>
                </a:lnTo>
                <a:lnTo>
                  <a:pt x="532701" y="27406"/>
                </a:lnTo>
                <a:lnTo>
                  <a:pt x="531025" y="25082"/>
                </a:lnTo>
                <a:lnTo>
                  <a:pt x="529615" y="24117"/>
                </a:lnTo>
                <a:lnTo>
                  <a:pt x="527024" y="23113"/>
                </a:lnTo>
                <a:lnTo>
                  <a:pt x="522820" y="21755"/>
                </a:lnTo>
                <a:lnTo>
                  <a:pt x="521373" y="21094"/>
                </a:lnTo>
                <a:lnTo>
                  <a:pt x="520268" y="20154"/>
                </a:lnTo>
                <a:lnTo>
                  <a:pt x="519950" y="19748"/>
                </a:lnTo>
                <a:lnTo>
                  <a:pt x="519544" y="18719"/>
                </a:lnTo>
                <a:lnTo>
                  <a:pt x="519442" y="16052"/>
                </a:lnTo>
                <a:lnTo>
                  <a:pt x="519823" y="14960"/>
                </a:lnTo>
                <a:lnTo>
                  <a:pt x="521398" y="13500"/>
                </a:lnTo>
                <a:lnTo>
                  <a:pt x="522566" y="13131"/>
                </a:lnTo>
                <a:lnTo>
                  <a:pt x="531644" y="13131"/>
                </a:lnTo>
                <a:lnTo>
                  <a:pt x="528802" y="10401"/>
                </a:lnTo>
                <a:lnTo>
                  <a:pt x="526719" y="9728"/>
                </a:lnTo>
                <a:close/>
              </a:path>
              <a:path w="634365" h="40005">
                <a:moveTo>
                  <a:pt x="531644" y="13131"/>
                </a:moveTo>
                <a:lnTo>
                  <a:pt x="525576" y="13131"/>
                </a:lnTo>
                <a:lnTo>
                  <a:pt x="526669" y="13525"/>
                </a:lnTo>
                <a:lnTo>
                  <a:pt x="528007" y="15049"/>
                </a:lnTo>
                <a:lnTo>
                  <a:pt x="528434" y="16332"/>
                </a:lnTo>
                <a:lnTo>
                  <a:pt x="528523" y="18046"/>
                </a:lnTo>
                <a:lnTo>
                  <a:pt x="532320" y="18046"/>
                </a:lnTo>
                <a:lnTo>
                  <a:pt x="532289" y="14960"/>
                </a:lnTo>
                <a:lnTo>
                  <a:pt x="531644" y="13131"/>
                </a:lnTo>
                <a:close/>
              </a:path>
              <a:path w="634365" h="40005">
                <a:moveTo>
                  <a:pt x="542493" y="914"/>
                </a:moveTo>
                <a:lnTo>
                  <a:pt x="538391" y="914"/>
                </a:lnTo>
                <a:lnTo>
                  <a:pt x="538391" y="6083"/>
                </a:lnTo>
                <a:lnTo>
                  <a:pt x="542493" y="6083"/>
                </a:lnTo>
                <a:lnTo>
                  <a:pt x="542493" y="914"/>
                </a:lnTo>
                <a:close/>
              </a:path>
              <a:path w="634365" h="40005">
                <a:moveTo>
                  <a:pt x="542493" y="10553"/>
                </a:moveTo>
                <a:lnTo>
                  <a:pt x="538391" y="10553"/>
                </a:lnTo>
                <a:lnTo>
                  <a:pt x="538391" y="39039"/>
                </a:lnTo>
                <a:lnTo>
                  <a:pt x="542493" y="39039"/>
                </a:lnTo>
                <a:lnTo>
                  <a:pt x="542493" y="10553"/>
                </a:lnTo>
                <a:close/>
              </a:path>
              <a:path w="634365" h="40005">
                <a:moveTo>
                  <a:pt x="552272" y="10553"/>
                </a:moveTo>
                <a:lnTo>
                  <a:pt x="548538" y="10553"/>
                </a:lnTo>
                <a:lnTo>
                  <a:pt x="548538" y="39039"/>
                </a:lnTo>
                <a:lnTo>
                  <a:pt x="552538" y="39039"/>
                </a:lnTo>
                <a:lnTo>
                  <a:pt x="552538" y="17818"/>
                </a:lnTo>
                <a:lnTo>
                  <a:pt x="553059" y="16294"/>
                </a:lnTo>
                <a:lnTo>
                  <a:pt x="555132" y="14084"/>
                </a:lnTo>
                <a:lnTo>
                  <a:pt x="552272" y="14084"/>
                </a:lnTo>
                <a:lnTo>
                  <a:pt x="552272" y="10553"/>
                </a:lnTo>
                <a:close/>
              </a:path>
              <a:path w="634365" h="40005">
                <a:moveTo>
                  <a:pt x="565941" y="13487"/>
                </a:moveTo>
                <a:lnTo>
                  <a:pt x="559714" y="13487"/>
                </a:lnTo>
                <a:lnTo>
                  <a:pt x="560730" y="13868"/>
                </a:lnTo>
                <a:lnTo>
                  <a:pt x="562051" y="15392"/>
                </a:lnTo>
                <a:lnTo>
                  <a:pt x="562311" y="16294"/>
                </a:lnTo>
                <a:lnTo>
                  <a:pt x="562381" y="39039"/>
                </a:lnTo>
                <a:lnTo>
                  <a:pt x="566381" y="39039"/>
                </a:lnTo>
                <a:lnTo>
                  <a:pt x="566381" y="15290"/>
                </a:lnTo>
                <a:lnTo>
                  <a:pt x="565941" y="13487"/>
                </a:lnTo>
                <a:close/>
              </a:path>
              <a:path w="634365" h="40005">
                <a:moveTo>
                  <a:pt x="561936" y="9944"/>
                </a:moveTo>
                <a:lnTo>
                  <a:pt x="557720" y="9944"/>
                </a:lnTo>
                <a:lnTo>
                  <a:pt x="556285" y="10286"/>
                </a:lnTo>
                <a:lnTo>
                  <a:pt x="553897" y="11658"/>
                </a:lnTo>
                <a:lnTo>
                  <a:pt x="552958" y="12699"/>
                </a:lnTo>
                <a:lnTo>
                  <a:pt x="552272" y="14084"/>
                </a:lnTo>
                <a:lnTo>
                  <a:pt x="555132" y="14084"/>
                </a:lnTo>
                <a:lnTo>
                  <a:pt x="556577" y="13487"/>
                </a:lnTo>
                <a:lnTo>
                  <a:pt x="565941" y="13487"/>
                </a:lnTo>
                <a:lnTo>
                  <a:pt x="565848" y="13106"/>
                </a:lnTo>
                <a:lnTo>
                  <a:pt x="563727" y="10579"/>
                </a:lnTo>
                <a:lnTo>
                  <a:pt x="561936" y="9944"/>
                </a:lnTo>
                <a:close/>
              </a:path>
              <a:path w="634365" h="40005">
                <a:moveTo>
                  <a:pt x="583603" y="9728"/>
                </a:moveTo>
                <a:lnTo>
                  <a:pt x="577507" y="9728"/>
                </a:lnTo>
                <a:lnTo>
                  <a:pt x="575208" y="10972"/>
                </a:lnTo>
                <a:lnTo>
                  <a:pt x="572287" y="15900"/>
                </a:lnTo>
                <a:lnTo>
                  <a:pt x="571563" y="19786"/>
                </a:lnTo>
                <a:lnTo>
                  <a:pt x="571563" y="30111"/>
                </a:lnTo>
                <a:lnTo>
                  <a:pt x="572287" y="33807"/>
                </a:lnTo>
                <a:lnTo>
                  <a:pt x="575208" y="38595"/>
                </a:lnTo>
                <a:lnTo>
                  <a:pt x="577481" y="39801"/>
                </a:lnTo>
                <a:lnTo>
                  <a:pt x="583336" y="39801"/>
                </a:lnTo>
                <a:lnTo>
                  <a:pt x="585482" y="38912"/>
                </a:lnTo>
                <a:lnTo>
                  <a:pt x="587569" y="36448"/>
                </a:lnTo>
                <a:lnTo>
                  <a:pt x="579056" y="36448"/>
                </a:lnTo>
                <a:lnTo>
                  <a:pt x="577723" y="35636"/>
                </a:lnTo>
                <a:lnTo>
                  <a:pt x="576084" y="32372"/>
                </a:lnTo>
                <a:lnTo>
                  <a:pt x="575719" y="30111"/>
                </a:lnTo>
                <a:lnTo>
                  <a:pt x="575665" y="24968"/>
                </a:lnTo>
                <a:lnTo>
                  <a:pt x="589356" y="24942"/>
                </a:lnTo>
                <a:lnTo>
                  <a:pt x="589399" y="21755"/>
                </a:lnTo>
                <a:lnTo>
                  <a:pt x="575665" y="21755"/>
                </a:lnTo>
                <a:lnTo>
                  <a:pt x="575786" y="18173"/>
                </a:lnTo>
                <a:lnTo>
                  <a:pt x="576084" y="16611"/>
                </a:lnTo>
                <a:lnTo>
                  <a:pt x="577748" y="13754"/>
                </a:lnTo>
                <a:lnTo>
                  <a:pt x="579031" y="13030"/>
                </a:lnTo>
                <a:lnTo>
                  <a:pt x="587341" y="13030"/>
                </a:lnTo>
                <a:lnTo>
                  <a:pt x="585800" y="10782"/>
                </a:lnTo>
                <a:lnTo>
                  <a:pt x="583603" y="9728"/>
                </a:lnTo>
                <a:close/>
              </a:path>
              <a:path w="634365" h="40005">
                <a:moveTo>
                  <a:pt x="589305" y="29400"/>
                </a:moveTo>
                <a:lnTo>
                  <a:pt x="585406" y="29400"/>
                </a:lnTo>
                <a:lnTo>
                  <a:pt x="585406" y="31711"/>
                </a:lnTo>
                <a:lnTo>
                  <a:pt x="584987" y="33375"/>
                </a:lnTo>
                <a:lnTo>
                  <a:pt x="583361" y="35839"/>
                </a:lnTo>
                <a:lnTo>
                  <a:pt x="582256" y="36448"/>
                </a:lnTo>
                <a:lnTo>
                  <a:pt x="587569" y="36448"/>
                </a:lnTo>
                <a:lnTo>
                  <a:pt x="588505" y="35344"/>
                </a:lnTo>
                <a:lnTo>
                  <a:pt x="589267" y="32765"/>
                </a:lnTo>
                <a:lnTo>
                  <a:pt x="589305" y="29400"/>
                </a:lnTo>
                <a:close/>
              </a:path>
              <a:path w="634365" h="40005">
                <a:moveTo>
                  <a:pt x="587341" y="13030"/>
                </a:moveTo>
                <a:lnTo>
                  <a:pt x="582282" y="13030"/>
                </a:lnTo>
                <a:lnTo>
                  <a:pt x="583438" y="13690"/>
                </a:lnTo>
                <a:lnTo>
                  <a:pt x="584974" y="16357"/>
                </a:lnTo>
                <a:lnTo>
                  <a:pt x="585321" y="18173"/>
                </a:lnTo>
                <a:lnTo>
                  <a:pt x="585355" y="21755"/>
                </a:lnTo>
                <a:lnTo>
                  <a:pt x="589399" y="21755"/>
                </a:lnTo>
                <a:lnTo>
                  <a:pt x="589407" y="18173"/>
                </a:lnTo>
                <a:lnTo>
                  <a:pt x="588683" y="14985"/>
                </a:lnTo>
                <a:lnTo>
                  <a:pt x="587341" y="13030"/>
                </a:lnTo>
                <a:close/>
              </a:path>
              <a:path w="634365" h="40005">
                <a:moveTo>
                  <a:pt x="597877" y="30467"/>
                </a:moveTo>
                <a:lnTo>
                  <a:pt x="593915" y="30467"/>
                </a:lnTo>
                <a:lnTo>
                  <a:pt x="593994" y="34175"/>
                </a:lnTo>
                <a:lnTo>
                  <a:pt x="594626" y="36106"/>
                </a:lnTo>
                <a:lnTo>
                  <a:pt x="597484" y="39065"/>
                </a:lnTo>
                <a:lnTo>
                  <a:pt x="599592" y="39801"/>
                </a:lnTo>
                <a:lnTo>
                  <a:pt x="605421" y="39801"/>
                </a:lnTo>
                <a:lnTo>
                  <a:pt x="607758" y="39014"/>
                </a:lnTo>
                <a:lnTo>
                  <a:pt x="610751" y="36194"/>
                </a:lnTo>
                <a:lnTo>
                  <a:pt x="601268" y="36194"/>
                </a:lnTo>
                <a:lnTo>
                  <a:pt x="599986" y="35788"/>
                </a:lnTo>
                <a:lnTo>
                  <a:pt x="598208" y="34175"/>
                </a:lnTo>
                <a:lnTo>
                  <a:pt x="597785" y="33007"/>
                </a:lnTo>
                <a:lnTo>
                  <a:pt x="597877" y="30467"/>
                </a:lnTo>
                <a:close/>
              </a:path>
              <a:path w="634365" h="40005">
                <a:moveTo>
                  <a:pt x="605447" y="9728"/>
                </a:moveTo>
                <a:lnTo>
                  <a:pt x="600075" y="9728"/>
                </a:lnTo>
                <a:lnTo>
                  <a:pt x="598030" y="10426"/>
                </a:lnTo>
                <a:lnTo>
                  <a:pt x="595109" y="13220"/>
                </a:lnTo>
                <a:lnTo>
                  <a:pt x="594449" y="14960"/>
                </a:lnTo>
                <a:lnTo>
                  <a:pt x="594445" y="20154"/>
                </a:lnTo>
                <a:lnTo>
                  <a:pt x="594893" y="21640"/>
                </a:lnTo>
                <a:lnTo>
                  <a:pt x="596938" y="24015"/>
                </a:lnTo>
                <a:lnTo>
                  <a:pt x="599186" y="25209"/>
                </a:lnTo>
                <a:lnTo>
                  <a:pt x="606183" y="27622"/>
                </a:lnTo>
                <a:lnTo>
                  <a:pt x="607910" y="29336"/>
                </a:lnTo>
                <a:lnTo>
                  <a:pt x="607910" y="33007"/>
                </a:lnTo>
                <a:lnTo>
                  <a:pt x="607546" y="33934"/>
                </a:lnTo>
                <a:lnTo>
                  <a:pt x="607424" y="34175"/>
                </a:lnTo>
                <a:lnTo>
                  <a:pt x="606577" y="34950"/>
                </a:lnTo>
                <a:lnTo>
                  <a:pt x="605701" y="35788"/>
                </a:lnTo>
                <a:lnTo>
                  <a:pt x="604494" y="36194"/>
                </a:lnTo>
                <a:lnTo>
                  <a:pt x="610751" y="36194"/>
                </a:lnTo>
                <a:lnTo>
                  <a:pt x="611047" y="35915"/>
                </a:lnTo>
                <a:lnTo>
                  <a:pt x="611792" y="33934"/>
                </a:lnTo>
                <a:lnTo>
                  <a:pt x="611873" y="28943"/>
                </a:lnTo>
                <a:lnTo>
                  <a:pt x="611441" y="27406"/>
                </a:lnTo>
                <a:lnTo>
                  <a:pt x="609765" y="25082"/>
                </a:lnTo>
                <a:lnTo>
                  <a:pt x="608355" y="24117"/>
                </a:lnTo>
                <a:lnTo>
                  <a:pt x="605764" y="23113"/>
                </a:lnTo>
                <a:lnTo>
                  <a:pt x="601560" y="21755"/>
                </a:lnTo>
                <a:lnTo>
                  <a:pt x="600113" y="21094"/>
                </a:lnTo>
                <a:lnTo>
                  <a:pt x="598995" y="20154"/>
                </a:lnTo>
                <a:lnTo>
                  <a:pt x="598690" y="19748"/>
                </a:lnTo>
                <a:lnTo>
                  <a:pt x="598271" y="18719"/>
                </a:lnTo>
                <a:lnTo>
                  <a:pt x="598182" y="16052"/>
                </a:lnTo>
                <a:lnTo>
                  <a:pt x="598563" y="14960"/>
                </a:lnTo>
                <a:lnTo>
                  <a:pt x="600138" y="13500"/>
                </a:lnTo>
                <a:lnTo>
                  <a:pt x="601306" y="13131"/>
                </a:lnTo>
                <a:lnTo>
                  <a:pt x="610371" y="13131"/>
                </a:lnTo>
                <a:lnTo>
                  <a:pt x="607542" y="10401"/>
                </a:lnTo>
                <a:lnTo>
                  <a:pt x="605447" y="9728"/>
                </a:lnTo>
                <a:close/>
              </a:path>
              <a:path w="634365" h="40005">
                <a:moveTo>
                  <a:pt x="610371" y="13131"/>
                </a:moveTo>
                <a:lnTo>
                  <a:pt x="604316" y="13131"/>
                </a:lnTo>
                <a:lnTo>
                  <a:pt x="605396" y="13525"/>
                </a:lnTo>
                <a:lnTo>
                  <a:pt x="606746" y="15049"/>
                </a:lnTo>
                <a:lnTo>
                  <a:pt x="607174" y="16332"/>
                </a:lnTo>
                <a:lnTo>
                  <a:pt x="607250" y="18046"/>
                </a:lnTo>
                <a:lnTo>
                  <a:pt x="611047" y="18046"/>
                </a:lnTo>
                <a:lnTo>
                  <a:pt x="611016" y="14960"/>
                </a:lnTo>
                <a:lnTo>
                  <a:pt x="610371" y="13131"/>
                </a:lnTo>
                <a:close/>
              </a:path>
              <a:path w="634365" h="40005">
                <a:moveTo>
                  <a:pt x="620369" y="30467"/>
                </a:moveTo>
                <a:lnTo>
                  <a:pt x="616419" y="30467"/>
                </a:lnTo>
                <a:lnTo>
                  <a:pt x="616498" y="34175"/>
                </a:lnTo>
                <a:lnTo>
                  <a:pt x="617131" y="36106"/>
                </a:lnTo>
                <a:lnTo>
                  <a:pt x="619988" y="39065"/>
                </a:lnTo>
                <a:lnTo>
                  <a:pt x="622096" y="39801"/>
                </a:lnTo>
                <a:lnTo>
                  <a:pt x="627913" y="39801"/>
                </a:lnTo>
                <a:lnTo>
                  <a:pt x="630262" y="39014"/>
                </a:lnTo>
                <a:lnTo>
                  <a:pt x="633244" y="36194"/>
                </a:lnTo>
                <a:lnTo>
                  <a:pt x="623773" y="36194"/>
                </a:lnTo>
                <a:lnTo>
                  <a:pt x="622477" y="35788"/>
                </a:lnTo>
                <a:lnTo>
                  <a:pt x="620712" y="34175"/>
                </a:lnTo>
                <a:lnTo>
                  <a:pt x="620277" y="33007"/>
                </a:lnTo>
                <a:lnTo>
                  <a:pt x="620369" y="30467"/>
                </a:lnTo>
                <a:close/>
              </a:path>
              <a:path w="634365" h="40005">
                <a:moveTo>
                  <a:pt x="627951" y="9728"/>
                </a:moveTo>
                <a:lnTo>
                  <a:pt x="622566" y="9728"/>
                </a:lnTo>
                <a:lnTo>
                  <a:pt x="620534" y="10426"/>
                </a:lnTo>
                <a:lnTo>
                  <a:pt x="617613" y="13220"/>
                </a:lnTo>
                <a:lnTo>
                  <a:pt x="616954" y="14960"/>
                </a:lnTo>
                <a:lnTo>
                  <a:pt x="616948" y="20154"/>
                </a:lnTo>
                <a:lnTo>
                  <a:pt x="617385" y="21640"/>
                </a:lnTo>
                <a:lnTo>
                  <a:pt x="619429" y="24015"/>
                </a:lnTo>
                <a:lnTo>
                  <a:pt x="621677" y="25209"/>
                </a:lnTo>
                <a:lnTo>
                  <a:pt x="628688" y="27622"/>
                </a:lnTo>
                <a:lnTo>
                  <a:pt x="630415" y="29336"/>
                </a:lnTo>
                <a:lnTo>
                  <a:pt x="630415" y="33007"/>
                </a:lnTo>
                <a:lnTo>
                  <a:pt x="630050" y="33934"/>
                </a:lnTo>
                <a:lnTo>
                  <a:pt x="629929" y="34175"/>
                </a:lnTo>
                <a:lnTo>
                  <a:pt x="628192" y="35788"/>
                </a:lnTo>
                <a:lnTo>
                  <a:pt x="626986" y="36194"/>
                </a:lnTo>
                <a:lnTo>
                  <a:pt x="633244" y="36194"/>
                </a:lnTo>
                <a:lnTo>
                  <a:pt x="633539" y="35915"/>
                </a:lnTo>
                <a:lnTo>
                  <a:pt x="634283" y="33934"/>
                </a:lnTo>
                <a:lnTo>
                  <a:pt x="634365" y="28943"/>
                </a:lnTo>
                <a:lnTo>
                  <a:pt x="633945" y="27406"/>
                </a:lnTo>
                <a:lnTo>
                  <a:pt x="632256" y="25082"/>
                </a:lnTo>
                <a:lnTo>
                  <a:pt x="630859" y="24117"/>
                </a:lnTo>
                <a:lnTo>
                  <a:pt x="628269" y="23113"/>
                </a:lnTo>
                <a:lnTo>
                  <a:pt x="624052" y="21755"/>
                </a:lnTo>
                <a:lnTo>
                  <a:pt x="622617" y="21094"/>
                </a:lnTo>
                <a:lnTo>
                  <a:pt x="621499" y="20154"/>
                </a:lnTo>
                <a:lnTo>
                  <a:pt x="621195" y="19748"/>
                </a:lnTo>
                <a:lnTo>
                  <a:pt x="620776" y="18719"/>
                </a:lnTo>
                <a:lnTo>
                  <a:pt x="620674" y="16052"/>
                </a:lnTo>
                <a:lnTo>
                  <a:pt x="621068" y="14960"/>
                </a:lnTo>
                <a:lnTo>
                  <a:pt x="622642" y="13500"/>
                </a:lnTo>
                <a:lnTo>
                  <a:pt x="623798" y="13131"/>
                </a:lnTo>
                <a:lnTo>
                  <a:pt x="632876" y="13131"/>
                </a:lnTo>
                <a:lnTo>
                  <a:pt x="630034" y="10401"/>
                </a:lnTo>
                <a:lnTo>
                  <a:pt x="627951" y="9728"/>
                </a:lnTo>
                <a:close/>
              </a:path>
              <a:path w="634365" h="40005">
                <a:moveTo>
                  <a:pt x="632876" y="13131"/>
                </a:moveTo>
                <a:lnTo>
                  <a:pt x="626821" y="13131"/>
                </a:lnTo>
                <a:lnTo>
                  <a:pt x="627900" y="13525"/>
                </a:lnTo>
                <a:lnTo>
                  <a:pt x="629238" y="15049"/>
                </a:lnTo>
                <a:lnTo>
                  <a:pt x="629666" y="16332"/>
                </a:lnTo>
                <a:lnTo>
                  <a:pt x="629754" y="18046"/>
                </a:lnTo>
                <a:lnTo>
                  <a:pt x="633552" y="18046"/>
                </a:lnTo>
                <a:lnTo>
                  <a:pt x="633520" y="14960"/>
                </a:lnTo>
                <a:lnTo>
                  <a:pt x="632876" y="13131"/>
                </a:lnTo>
                <a:close/>
              </a:path>
            </a:pathLst>
          </a:custGeom>
          <a:solidFill>
            <a:srgbClr val="4B4B4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7" name="object 397"/>
          <p:cNvSpPr/>
          <p:nvPr/>
        </p:nvSpPr>
        <p:spPr>
          <a:xfrm>
            <a:off x="12153565" y="3355140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24" y="0"/>
                </a:lnTo>
                <a:lnTo>
                  <a:pt x="0" y="2336"/>
                </a:lnTo>
                <a:lnTo>
                  <a:pt x="0" y="8089"/>
                </a:lnTo>
                <a:lnTo>
                  <a:pt x="2324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8" name="object 398"/>
          <p:cNvSpPr/>
          <p:nvPr/>
        </p:nvSpPr>
        <p:spPr>
          <a:xfrm>
            <a:off x="12727586" y="3355139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36" y="0"/>
                </a:lnTo>
                <a:lnTo>
                  <a:pt x="0" y="2336"/>
                </a:lnTo>
                <a:lnTo>
                  <a:pt x="0" y="8089"/>
                </a:lnTo>
                <a:lnTo>
                  <a:pt x="2336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9" name="object 399"/>
          <p:cNvSpPr/>
          <p:nvPr/>
        </p:nvSpPr>
        <p:spPr>
          <a:xfrm>
            <a:off x="11503934" y="3953277"/>
            <a:ext cx="655582" cy="825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0" name="object 400"/>
          <p:cNvSpPr/>
          <p:nvPr/>
        </p:nvSpPr>
        <p:spPr>
          <a:xfrm>
            <a:off x="11504604" y="3531957"/>
            <a:ext cx="722254" cy="29772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1" name="object 401"/>
          <p:cNvSpPr/>
          <p:nvPr/>
        </p:nvSpPr>
        <p:spPr>
          <a:xfrm>
            <a:off x="12753476" y="4129804"/>
            <a:ext cx="264060" cy="47115"/>
          </a:xfrm>
          <a:custGeom>
            <a:avLst/>
            <a:gdLst/>
            <a:ahLst/>
            <a:cxnLst/>
            <a:rect l="l" t="t" r="r" b="b"/>
            <a:pathLst>
              <a:path w="306069" h="54610">
                <a:moveTo>
                  <a:pt x="20561" y="30213"/>
                </a:moveTo>
                <a:lnTo>
                  <a:pt x="11061" y="30213"/>
                </a:lnTo>
                <a:lnTo>
                  <a:pt x="13614" y="30289"/>
                </a:lnTo>
                <a:lnTo>
                  <a:pt x="14808" y="30657"/>
                </a:lnTo>
                <a:lnTo>
                  <a:pt x="18770" y="36194"/>
                </a:lnTo>
                <a:lnTo>
                  <a:pt x="20713" y="39484"/>
                </a:lnTo>
                <a:lnTo>
                  <a:pt x="24904" y="48539"/>
                </a:lnTo>
                <a:lnTo>
                  <a:pt x="26098" y="51079"/>
                </a:lnTo>
                <a:lnTo>
                  <a:pt x="27368" y="54216"/>
                </a:lnTo>
                <a:lnTo>
                  <a:pt x="32753" y="52425"/>
                </a:lnTo>
                <a:lnTo>
                  <a:pt x="31927" y="49733"/>
                </a:lnTo>
                <a:lnTo>
                  <a:pt x="29908" y="44945"/>
                </a:lnTo>
                <a:lnTo>
                  <a:pt x="25425" y="35890"/>
                </a:lnTo>
                <a:lnTo>
                  <a:pt x="22961" y="32600"/>
                </a:lnTo>
                <a:lnTo>
                  <a:pt x="20561" y="30213"/>
                </a:lnTo>
                <a:close/>
              </a:path>
              <a:path w="306069" h="54610">
                <a:moveTo>
                  <a:pt x="33350" y="2019"/>
                </a:moveTo>
                <a:lnTo>
                  <a:pt x="10922" y="2019"/>
                </a:lnTo>
                <a:lnTo>
                  <a:pt x="0" y="53327"/>
                </a:lnTo>
                <a:lnTo>
                  <a:pt x="6134" y="53327"/>
                </a:lnTo>
                <a:lnTo>
                  <a:pt x="11061" y="30213"/>
                </a:lnTo>
                <a:lnTo>
                  <a:pt x="30505" y="30213"/>
                </a:lnTo>
                <a:lnTo>
                  <a:pt x="34970" y="26403"/>
                </a:lnTo>
                <a:lnTo>
                  <a:pt x="11963" y="26403"/>
                </a:lnTo>
                <a:lnTo>
                  <a:pt x="16002" y="7175"/>
                </a:lnTo>
                <a:lnTo>
                  <a:pt x="38214" y="7175"/>
                </a:lnTo>
                <a:lnTo>
                  <a:pt x="38214" y="5753"/>
                </a:lnTo>
                <a:lnTo>
                  <a:pt x="33350" y="2019"/>
                </a:lnTo>
                <a:close/>
              </a:path>
              <a:path w="306069" h="54610">
                <a:moveTo>
                  <a:pt x="38214" y="7175"/>
                </a:moveTo>
                <a:lnTo>
                  <a:pt x="28790" y="7175"/>
                </a:lnTo>
                <a:lnTo>
                  <a:pt x="31711" y="9499"/>
                </a:lnTo>
                <a:lnTo>
                  <a:pt x="31711" y="18694"/>
                </a:lnTo>
                <a:lnTo>
                  <a:pt x="29616" y="21831"/>
                </a:lnTo>
                <a:lnTo>
                  <a:pt x="24828" y="25869"/>
                </a:lnTo>
                <a:lnTo>
                  <a:pt x="21983" y="26403"/>
                </a:lnTo>
                <a:lnTo>
                  <a:pt x="34970" y="26403"/>
                </a:lnTo>
                <a:lnTo>
                  <a:pt x="38214" y="23634"/>
                </a:lnTo>
                <a:lnTo>
                  <a:pt x="38214" y="7175"/>
                </a:lnTo>
                <a:close/>
              </a:path>
              <a:path w="306069" h="54610">
                <a:moveTo>
                  <a:pt x="70002" y="15100"/>
                </a:moveTo>
                <a:lnTo>
                  <a:pt x="58483" y="15100"/>
                </a:lnTo>
                <a:lnTo>
                  <a:pt x="54444" y="16827"/>
                </a:lnTo>
                <a:lnTo>
                  <a:pt x="50698" y="20332"/>
                </a:lnTo>
                <a:lnTo>
                  <a:pt x="45237" y="25311"/>
                </a:lnTo>
                <a:lnTo>
                  <a:pt x="42481" y="33502"/>
                </a:lnTo>
                <a:lnTo>
                  <a:pt x="42563" y="49288"/>
                </a:lnTo>
                <a:lnTo>
                  <a:pt x="47790" y="54152"/>
                </a:lnTo>
                <a:lnTo>
                  <a:pt x="62141" y="54152"/>
                </a:lnTo>
                <a:lnTo>
                  <a:pt x="66040" y="52425"/>
                </a:lnTo>
                <a:lnTo>
                  <a:pt x="69114" y="49288"/>
                </a:lnTo>
                <a:lnTo>
                  <a:pt x="52425" y="49288"/>
                </a:lnTo>
                <a:lnTo>
                  <a:pt x="48983" y="46520"/>
                </a:lnTo>
                <a:lnTo>
                  <a:pt x="48983" y="39865"/>
                </a:lnTo>
                <a:lnTo>
                  <a:pt x="49136" y="38290"/>
                </a:lnTo>
                <a:lnTo>
                  <a:pt x="49504" y="36563"/>
                </a:lnTo>
                <a:lnTo>
                  <a:pt x="62835" y="36563"/>
                </a:lnTo>
                <a:lnTo>
                  <a:pt x="67081" y="35369"/>
                </a:lnTo>
                <a:lnTo>
                  <a:pt x="70464" y="32232"/>
                </a:lnTo>
                <a:lnTo>
                  <a:pt x="51523" y="32232"/>
                </a:lnTo>
                <a:lnTo>
                  <a:pt x="50482" y="32156"/>
                </a:lnTo>
                <a:lnTo>
                  <a:pt x="52425" y="24498"/>
                </a:lnTo>
                <a:lnTo>
                  <a:pt x="57289" y="19735"/>
                </a:lnTo>
                <a:lnTo>
                  <a:pt x="73660" y="19735"/>
                </a:lnTo>
                <a:lnTo>
                  <a:pt x="73660" y="18922"/>
                </a:lnTo>
                <a:lnTo>
                  <a:pt x="70002" y="15100"/>
                </a:lnTo>
                <a:close/>
              </a:path>
              <a:path w="306069" h="54610">
                <a:moveTo>
                  <a:pt x="67310" y="45021"/>
                </a:moveTo>
                <a:lnTo>
                  <a:pt x="63792" y="48158"/>
                </a:lnTo>
                <a:lnTo>
                  <a:pt x="61023" y="49288"/>
                </a:lnTo>
                <a:lnTo>
                  <a:pt x="69114" y="49288"/>
                </a:lnTo>
                <a:lnTo>
                  <a:pt x="69773" y="48615"/>
                </a:lnTo>
                <a:lnTo>
                  <a:pt x="67310" y="45021"/>
                </a:lnTo>
                <a:close/>
              </a:path>
              <a:path w="306069" h="54610">
                <a:moveTo>
                  <a:pt x="62835" y="36563"/>
                </a:moveTo>
                <a:lnTo>
                  <a:pt x="49504" y="36563"/>
                </a:lnTo>
                <a:lnTo>
                  <a:pt x="52717" y="36715"/>
                </a:lnTo>
                <a:lnTo>
                  <a:pt x="62293" y="36715"/>
                </a:lnTo>
                <a:lnTo>
                  <a:pt x="62835" y="36563"/>
                </a:lnTo>
                <a:close/>
              </a:path>
              <a:path w="306069" h="54610">
                <a:moveTo>
                  <a:pt x="73660" y="19735"/>
                </a:moveTo>
                <a:lnTo>
                  <a:pt x="66179" y="19735"/>
                </a:lnTo>
                <a:lnTo>
                  <a:pt x="67754" y="22047"/>
                </a:lnTo>
                <a:lnTo>
                  <a:pt x="67754" y="26733"/>
                </a:lnTo>
                <a:lnTo>
                  <a:pt x="67081" y="28219"/>
                </a:lnTo>
                <a:lnTo>
                  <a:pt x="63944" y="31343"/>
                </a:lnTo>
                <a:lnTo>
                  <a:pt x="61023" y="32232"/>
                </a:lnTo>
                <a:lnTo>
                  <a:pt x="70464" y="32232"/>
                </a:lnTo>
                <a:lnTo>
                  <a:pt x="72313" y="30518"/>
                </a:lnTo>
                <a:lnTo>
                  <a:pt x="73660" y="27851"/>
                </a:lnTo>
                <a:lnTo>
                  <a:pt x="73660" y="19735"/>
                </a:lnTo>
                <a:close/>
              </a:path>
              <a:path w="306069" h="54610">
                <a:moveTo>
                  <a:pt x="87503" y="15100"/>
                </a:moveTo>
                <a:lnTo>
                  <a:pt x="81584" y="16382"/>
                </a:lnTo>
                <a:lnTo>
                  <a:pt x="87045" y="53695"/>
                </a:lnTo>
                <a:lnTo>
                  <a:pt x="92811" y="53695"/>
                </a:lnTo>
                <a:lnTo>
                  <a:pt x="96650" y="47116"/>
                </a:lnTo>
                <a:lnTo>
                  <a:pt x="91160" y="47116"/>
                </a:lnTo>
                <a:lnTo>
                  <a:pt x="91126" y="44945"/>
                </a:lnTo>
                <a:lnTo>
                  <a:pt x="91008" y="43154"/>
                </a:lnTo>
                <a:lnTo>
                  <a:pt x="87503" y="15100"/>
                </a:lnTo>
                <a:close/>
              </a:path>
              <a:path w="306069" h="54610">
                <a:moveTo>
                  <a:pt x="108216" y="16078"/>
                </a:moveTo>
                <a:lnTo>
                  <a:pt x="94449" y="40830"/>
                </a:lnTo>
                <a:lnTo>
                  <a:pt x="92951" y="43446"/>
                </a:lnTo>
                <a:lnTo>
                  <a:pt x="92202" y="44945"/>
                </a:lnTo>
                <a:lnTo>
                  <a:pt x="91313" y="47116"/>
                </a:lnTo>
                <a:lnTo>
                  <a:pt x="96650" y="47116"/>
                </a:lnTo>
                <a:lnTo>
                  <a:pt x="114719" y="16154"/>
                </a:lnTo>
                <a:lnTo>
                  <a:pt x="108216" y="16078"/>
                </a:lnTo>
                <a:close/>
              </a:path>
              <a:path w="306069" h="54610">
                <a:moveTo>
                  <a:pt x="129298" y="15252"/>
                </a:moveTo>
                <a:lnTo>
                  <a:pt x="122948" y="16230"/>
                </a:lnTo>
                <a:lnTo>
                  <a:pt x="115023" y="53327"/>
                </a:lnTo>
                <a:lnTo>
                  <a:pt x="121221" y="53327"/>
                </a:lnTo>
                <a:lnTo>
                  <a:pt x="129298" y="15252"/>
                </a:lnTo>
                <a:close/>
              </a:path>
              <a:path w="306069" h="54610">
                <a:moveTo>
                  <a:pt x="131102" y="0"/>
                </a:moveTo>
                <a:lnTo>
                  <a:pt x="126022" y="0"/>
                </a:lnTo>
                <a:lnTo>
                  <a:pt x="124063" y="2019"/>
                </a:lnTo>
                <a:lnTo>
                  <a:pt x="123990" y="7099"/>
                </a:lnTo>
                <a:lnTo>
                  <a:pt x="126022" y="9118"/>
                </a:lnTo>
                <a:lnTo>
                  <a:pt x="131102" y="9118"/>
                </a:lnTo>
                <a:lnTo>
                  <a:pt x="133121" y="7099"/>
                </a:lnTo>
                <a:lnTo>
                  <a:pt x="133121" y="2019"/>
                </a:lnTo>
                <a:lnTo>
                  <a:pt x="131102" y="0"/>
                </a:lnTo>
                <a:close/>
              </a:path>
              <a:path w="306069" h="54610">
                <a:moveTo>
                  <a:pt x="135432" y="46291"/>
                </a:moveTo>
                <a:lnTo>
                  <a:pt x="133045" y="50774"/>
                </a:lnTo>
                <a:lnTo>
                  <a:pt x="136334" y="53098"/>
                </a:lnTo>
                <a:lnTo>
                  <a:pt x="141198" y="54368"/>
                </a:lnTo>
                <a:lnTo>
                  <a:pt x="155257" y="54368"/>
                </a:lnTo>
                <a:lnTo>
                  <a:pt x="161709" y="49809"/>
                </a:lnTo>
                <a:lnTo>
                  <a:pt x="142392" y="49809"/>
                </a:lnTo>
                <a:lnTo>
                  <a:pt x="138798" y="48615"/>
                </a:lnTo>
                <a:lnTo>
                  <a:pt x="135432" y="46291"/>
                </a:lnTo>
                <a:close/>
              </a:path>
              <a:path w="306069" h="54610">
                <a:moveTo>
                  <a:pt x="158242" y="14579"/>
                </a:moveTo>
                <a:lnTo>
                  <a:pt x="145300" y="14579"/>
                </a:lnTo>
                <a:lnTo>
                  <a:pt x="139179" y="19443"/>
                </a:lnTo>
                <a:lnTo>
                  <a:pt x="139179" y="30518"/>
                </a:lnTo>
                <a:lnTo>
                  <a:pt x="141274" y="33058"/>
                </a:lnTo>
                <a:lnTo>
                  <a:pt x="150850" y="37236"/>
                </a:lnTo>
                <a:lnTo>
                  <a:pt x="154508" y="38887"/>
                </a:lnTo>
                <a:lnTo>
                  <a:pt x="155549" y="40462"/>
                </a:lnTo>
                <a:lnTo>
                  <a:pt x="155549" y="47345"/>
                </a:lnTo>
                <a:lnTo>
                  <a:pt x="151663" y="49809"/>
                </a:lnTo>
                <a:lnTo>
                  <a:pt x="161709" y="49809"/>
                </a:lnTo>
                <a:lnTo>
                  <a:pt x="162140" y="49504"/>
                </a:lnTo>
                <a:lnTo>
                  <a:pt x="162084" y="37236"/>
                </a:lnTo>
                <a:lnTo>
                  <a:pt x="160045" y="34480"/>
                </a:lnTo>
                <a:lnTo>
                  <a:pt x="146431" y="28638"/>
                </a:lnTo>
                <a:lnTo>
                  <a:pt x="145529" y="27292"/>
                </a:lnTo>
                <a:lnTo>
                  <a:pt x="145529" y="21234"/>
                </a:lnTo>
                <a:lnTo>
                  <a:pt x="149123" y="19215"/>
                </a:lnTo>
                <a:lnTo>
                  <a:pt x="164171" y="19215"/>
                </a:lnTo>
                <a:lnTo>
                  <a:pt x="165125" y="17424"/>
                </a:lnTo>
                <a:lnTo>
                  <a:pt x="162356" y="15620"/>
                </a:lnTo>
                <a:lnTo>
                  <a:pt x="158242" y="14579"/>
                </a:lnTo>
                <a:close/>
              </a:path>
              <a:path w="306069" h="54610">
                <a:moveTo>
                  <a:pt x="164171" y="19215"/>
                </a:moveTo>
                <a:lnTo>
                  <a:pt x="157276" y="19215"/>
                </a:lnTo>
                <a:lnTo>
                  <a:pt x="159816" y="20345"/>
                </a:lnTo>
                <a:lnTo>
                  <a:pt x="162737" y="21907"/>
                </a:lnTo>
                <a:lnTo>
                  <a:pt x="164171" y="19215"/>
                </a:lnTo>
                <a:close/>
              </a:path>
              <a:path w="306069" h="54610">
                <a:moveTo>
                  <a:pt x="186143" y="15252"/>
                </a:moveTo>
                <a:lnTo>
                  <a:pt x="179793" y="16230"/>
                </a:lnTo>
                <a:lnTo>
                  <a:pt x="171856" y="53327"/>
                </a:lnTo>
                <a:lnTo>
                  <a:pt x="178066" y="53327"/>
                </a:lnTo>
                <a:lnTo>
                  <a:pt x="186143" y="15252"/>
                </a:lnTo>
                <a:close/>
              </a:path>
              <a:path w="306069" h="54610">
                <a:moveTo>
                  <a:pt x="187934" y="0"/>
                </a:moveTo>
                <a:lnTo>
                  <a:pt x="182854" y="0"/>
                </a:lnTo>
                <a:lnTo>
                  <a:pt x="180908" y="2019"/>
                </a:lnTo>
                <a:lnTo>
                  <a:pt x="180835" y="7099"/>
                </a:lnTo>
                <a:lnTo>
                  <a:pt x="182854" y="9118"/>
                </a:lnTo>
                <a:lnTo>
                  <a:pt x="187934" y="9118"/>
                </a:lnTo>
                <a:lnTo>
                  <a:pt x="189953" y="7099"/>
                </a:lnTo>
                <a:lnTo>
                  <a:pt x="189953" y="2019"/>
                </a:lnTo>
                <a:lnTo>
                  <a:pt x="187934" y="0"/>
                </a:lnTo>
                <a:close/>
              </a:path>
              <a:path w="306069" h="54610">
                <a:moveTo>
                  <a:pt x="222872" y="14960"/>
                </a:moveTo>
                <a:lnTo>
                  <a:pt x="214185" y="14960"/>
                </a:lnTo>
                <a:lnTo>
                  <a:pt x="205966" y="16920"/>
                </a:lnTo>
                <a:lnTo>
                  <a:pt x="199399" y="22342"/>
                </a:lnTo>
                <a:lnTo>
                  <a:pt x="195047" y="30541"/>
                </a:lnTo>
                <a:lnTo>
                  <a:pt x="193471" y="40830"/>
                </a:lnTo>
                <a:lnTo>
                  <a:pt x="193471" y="49288"/>
                </a:lnTo>
                <a:lnTo>
                  <a:pt x="198031" y="54292"/>
                </a:lnTo>
                <a:lnTo>
                  <a:pt x="206108" y="54292"/>
                </a:lnTo>
                <a:lnTo>
                  <a:pt x="214490" y="52291"/>
                </a:lnTo>
                <a:lnTo>
                  <a:pt x="217895" y="49441"/>
                </a:lnTo>
                <a:lnTo>
                  <a:pt x="202526" y="49441"/>
                </a:lnTo>
                <a:lnTo>
                  <a:pt x="199910" y="47040"/>
                </a:lnTo>
                <a:lnTo>
                  <a:pt x="199910" y="29095"/>
                </a:lnTo>
                <a:lnTo>
                  <a:pt x="204762" y="19735"/>
                </a:lnTo>
                <a:lnTo>
                  <a:pt x="226337" y="19735"/>
                </a:lnTo>
                <a:lnTo>
                  <a:pt x="222872" y="14960"/>
                </a:lnTo>
                <a:close/>
              </a:path>
              <a:path w="306069" h="54610">
                <a:moveTo>
                  <a:pt x="226337" y="19735"/>
                </a:moveTo>
                <a:lnTo>
                  <a:pt x="217030" y="19735"/>
                </a:lnTo>
                <a:lnTo>
                  <a:pt x="220395" y="21907"/>
                </a:lnTo>
                <a:lnTo>
                  <a:pt x="220395" y="39268"/>
                </a:lnTo>
                <a:lnTo>
                  <a:pt x="215836" y="49441"/>
                </a:lnTo>
                <a:lnTo>
                  <a:pt x="217895" y="49441"/>
                </a:lnTo>
                <a:lnTo>
                  <a:pt x="221043" y="46805"/>
                </a:lnTo>
                <a:lnTo>
                  <a:pt x="225310" y="38615"/>
                </a:lnTo>
                <a:lnTo>
                  <a:pt x="226744" y="29095"/>
                </a:lnTo>
                <a:lnTo>
                  <a:pt x="226834" y="20421"/>
                </a:lnTo>
                <a:lnTo>
                  <a:pt x="226337" y="19735"/>
                </a:lnTo>
                <a:close/>
              </a:path>
              <a:path w="306069" h="54610">
                <a:moveTo>
                  <a:pt x="245681" y="14960"/>
                </a:moveTo>
                <a:lnTo>
                  <a:pt x="240220" y="17500"/>
                </a:lnTo>
                <a:lnTo>
                  <a:pt x="240957" y="20345"/>
                </a:lnTo>
                <a:lnTo>
                  <a:pt x="240957" y="21907"/>
                </a:lnTo>
                <a:lnTo>
                  <a:pt x="239915" y="26695"/>
                </a:lnTo>
                <a:lnTo>
                  <a:pt x="234238" y="53327"/>
                </a:lnTo>
                <a:lnTo>
                  <a:pt x="239915" y="53327"/>
                </a:lnTo>
                <a:lnTo>
                  <a:pt x="245084" y="29019"/>
                </a:lnTo>
                <a:lnTo>
                  <a:pt x="249734" y="23177"/>
                </a:lnTo>
                <a:lnTo>
                  <a:pt x="246049" y="23177"/>
                </a:lnTo>
                <a:lnTo>
                  <a:pt x="247027" y="19367"/>
                </a:lnTo>
                <a:lnTo>
                  <a:pt x="246494" y="17348"/>
                </a:lnTo>
                <a:lnTo>
                  <a:pt x="245681" y="14960"/>
                </a:lnTo>
                <a:close/>
              </a:path>
              <a:path w="306069" h="54610">
                <a:moveTo>
                  <a:pt x="267881" y="20345"/>
                </a:moveTo>
                <a:lnTo>
                  <a:pt x="260413" y="20345"/>
                </a:lnTo>
                <a:lnTo>
                  <a:pt x="261683" y="21615"/>
                </a:lnTo>
                <a:lnTo>
                  <a:pt x="261673" y="25057"/>
                </a:lnTo>
                <a:lnTo>
                  <a:pt x="261531" y="26174"/>
                </a:lnTo>
                <a:lnTo>
                  <a:pt x="261086" y="28117"/>
                </a:lnTo>
                <a:lnTo>
                  <a:pt x="255701" y="53327"/>
                </a:lnTo>
                <a:lnTo>
                  <a:pt x="261607" y="53327"/>
                </a:lnTo>
                <a:lnTo>
                  <a:pt x="267679" y="24980"/>
                </a:lnTo>
                <a:lnTo>
                  <a:pt x="267817" y="24231"/>
                </a:lnTo>
                <a:lnTo>
                  <a:pt x="267881" y="20345"/>
                </a:lnTo>
                <a:close/>
              </a:path>
              <a:path w="306069" h="54610">
                <a:moveTo>
                  <a:pt x="265049" y="15252"/>
                </a:moveTo>
                <a:lnTo>
                  <a:pt x="255701" y="15252"/>
                </a:lnTo>
                <a:lnTo>
                  <a:pt x="250088" y="17792"/>
                </a:lnTo>
                <a:lnTo>
                  <a:pt x="246049" y="23177"/>
                </a:lnTo>
                <a:lnTo>
                  <a:pt x="249734" y="23177"/>
                </a:lnTo>
                <a:lnTo>
                  <a:pt x="250088" y="22732"/>
                </a:lnTo>
                <a:lnTo>
                  <a:pt x="255104" y="20345"/>
                </a:lnTo>
                <a:lnTo>
                  <a:pt x="267881" y="20345"/>
                </a:lnTo>
                <a:lnTo>
                  <a:pt x="267881" y="18097"/>
                </a:lnTo>
                <a:lnTo>
                  <a:pt x="265049" y="15252"/>
                </a:lnTo>
                <a:close/>
              </a:path>
              <a:path w="306069" h="54610">
                <a:moveTo>
                  <a:pt x="275818" y="46291"/>
                </a:moveTo>
                <a:lnTo>
                  <a:pt x="273431" y="50774"/>
                </a:lnTo>
                <a:lnTo>
                  <a:pt x="276720" y="53098"/>
                </a:lnTo>
                <a:lnTo>
                  <a:pt x="281571" y="54368"/>
                </a:lnTo>
                <a:lnTo>
                  <a:pt x="295643" y="54368"/>
                </a:lnTo>
                <a:lnTo>
                  <a:pt x="302083" y="49809"/>
                </a:lnTo>
                <a:lnTo>
                  <a:pt x="282778" y="49809"/>
                </a:lnTo>
                <a:lnTo>
                  <a:pt x="279184" y="48615"/>
                </a:lnTo>
                <a:lnTo>
                  <a:pt x="275818" y="46291"/>
                </a:lnTo>
                <a:close/>
              </a:path>
              <a:path w="306069" h="54610">
                <a:moveTo>
                  <a:pt x="298627" y="14579"/>
                </a:moveTo>
                <a:lnTo>
                  <a:pt x="285686" y="14579"/>
                </a:lnTo>
                <a:lnTo>
                  <a:pt x="279565" y="19443"/>
                </a:lnTo>
                <a:lnTo>
                  <a:pt x="279565" y="30518"/>
                </a:lnTo>
                <a:lnTo>
                  <a:pt x="281647" y="33058"/>
                </a:lnTo>
                <a:lnTo>
                  <a:pt x="286816" y="35293"/>
                </a:lnTo>
                <a:lnTo>
                  <a:pt x="294894" y="38887"/>
                </a:lnTo>
                <a:lnTo>
                  <a:pt x="295935" y="40462"/>
                </a:lnTo>
                <a:lnTo>
                  <a:pt x="295935" y="47345"/>
                </a:lnTo>
                <a:lnTo>
                  <a:pt x="292049" y="49809"/>
                </a:lnTo>
                <a:lnTo>
                  <a:pt x="302083" y="49809"/>
                </a:lnTo>
                <a:lnTo>
                  <a:pt x="302514" y="49504"/>
                </a:lnTo>
                <a:lnTo>
                  <a:pt x="302457" y="37236"/>
                </a:lnTo>
                <a:lnTo>
                  <a:pt x="300418" y="34480"/>
                </a:lnTo>
                <a:lnTo>
                  <a:pt x="286816" y="28638"/>
                </a:lnTo>
                <a:lnTo>
                  <a:pt x="285915" y="27292"/>
                </a:lnTo>
                <a:lnTo>
                  <a:pt x="285915" y="21234"/>
                </a:lnTo>
                <a:lnTo>
                  <a:pt x="289509" y="19215"/>
                </a:lnTo>
                <a:lnTo>
                  <a:pt x="304557" y="19215"/>
                </a:lnTo>
                <a:lnTo>
                  <a:pt x="305511" y="17424"/>
                </a:lnTo>
                <a:lnTo>
                  <a:pt x="302742" y="15620"/>
                </a:lnTo>
                <a:lnTo>
                  <a:pt x="298627" y="14579"/>
                </a:lnTo>
                <a:close/>
              </a:path>
              <a:path w="306069" h="54610">
                <a:moveTo>
                  <a:pt x="304557" y="19215"/>
                </a:moveTo>
                <a:lnTo>
                  <a:pt x="297662" y="19215"/>
                </a:lnTo>
                <a:lnTo>
                  <a:pt x="300202" y="20345"/>
                </a:lnTo>
                <a:lnTo>
                  <a:pt x="303123" y="21907"/>
                </a:lnTo>
                <a:lnTo>
                  <a:pt x="304557" y="19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2" name="object 402"/>
          <p:cNvSpPr/>
          <p:nvPr/>
        </p:nvSpPr>
        <p:spPr>
          <a:xfrm>
            <a:off x="11455574" y="4552975"/>
            <a:ext cx="1644077" cy="0"/>
          </a:xfrm>
          <a:custGeom>
            <a:avLst/>
            <a:gdLst/>
            <a:ahLst/>
            <a:cxnLst/>
            <a:rect l="l" t="t" r="r" b="b"/>
            <a:pathLst>
              <a:path w="1905634">
                <a:moveTo>
                  <a:pt x="0" y="0"/>
                </a:moveTo>
                <a:lnTo>
                  <a:pt x="19055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3" name="object 403"/>
          <p:cNvSpPr/>
          <p:nvPr/>
        </p:nvSpPr>
        <p:spPr>
          <a:xfrm>
            <a:off x="12699387" y="1276440"/>
            <a:ext cx="0" cy="1332355"/>
          </a:xfrm>
          <a:custGeom>
            <a:avLst/>
            <a:gdLst/>
            <a:ahLst/>
            <a:cxnLst/>
            <a:rect l="l" t="t" r="r" b="b"/>
            <a:pathLst>
              <a:path h="1544320">
                <a:moveTo>
                  <a:pt x="0" y="0"/>
                </a:moveTo>
                <a:lnTo>
                  <a:pt x="0" y="1543964"/>
                </a:lnTo>
              </a:path>
            </a:pathLst>
          </a:custGeom>
          <a:ln w="3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4" name="object 404"/>
          <p:cNvSpPr txBox="1"/>
          <p:nvPr/>
        </p:nvSpPr>
        <p:spPr>
          <a:xfrm>
            <a:off x="11354208" y="2100255"/>
            <a:ext cx="1345503" cy="380089"/>
          </a:xfrm>
          <a:prstGeom prst="rect">
            <a:avLst/>
          </a:prstGeom>
          <a:ln w="3213">
            <a:solidFill>
              <a:srgbClr val="000000"/>
            </a:solidFill>
          </a:ln>
        </p:spPr>
        <p:txBody>
          <a:bodyPr vert="horz" wrap="square" lIns="0" tIns="3287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820">
              <a:latin typeface="Times New Roman"/>
              <a:cs typeface="Times New Roman"/>
            </a:endParaRPr>
          </a:p>
          <a:p>
            <a:pPr marL="72859" marR="46016">
              <a:lnSpc>
                <a:spcPct val="118300"/>
              </a:lnSpc>
            </a:pP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Commonwealth </a:t>
            </a:r>
            <a:r>
              <a:rPr sz="690" b="1" spc="-22" dirty="0">
                <a:solidFill>
                  <a:srgbClr val="373435"/>
                </a:solidFill>
                <a:latin typeface="Calibri"/>
                <a:cs typeface="Calibri"/>
              </a:rPr>
              <a:t>Centre </a:t>
            </a: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at 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Westfield </a:t>
            </a:r>
            <a:r>
              <a:rPr sz="690" b="1" spc="22" dirty="0">
                <a:solidFill>
                  <a:srgbClr val="373435"/>
                </a:solidFill>
                <a:latin typeface="Calibri"/>
                <a:cs typeface="Calibri"/>
              </a:rPr>
              <a:t>-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Land </a:t>
            </a:r>
            <a:r>
              <a:rPr sz="690" b="1" spc="4" dirty="0">
                <a:solidFill>
                  <a:srgbClr val="373435"/>
                </a:solidFill>
                <a:latin typeface="Calibri"/>
                <a:cs typeface="Calibri"/>
              </a:rPr>
              <a:t>Bay</a:t>
            </a:r>
            <a:r>
              <a:rPr sz="690" b="1" spc="-112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690" b="1" spc="-4" dirty="0">
                <a:solidFill>
                  <a:srgbClr val="373435"/>
                </a:solidFill>
                <a:latin typeface="Calibri"/>
                <a:cs typeface="Calibri"/>
              </a:rPr>
              <a:t>D </a:t>
            </a:r>
            <a:r>
              <a:rPr sz="690" b="1" spc="-9" dirty="0">
                <a:solidFill>
                  <a:srgbClr val="373435"/>
                </a:solidFill>
                <a:latin typeface="Calibri"/>
                <a:cs typeface="Calibri"/>
              </a:rPr>
              <a:t>Residential</a:t>
            </a:r>
            <a:endParaRPr sz="690">
              <a:latin typeface="Calibri"/>
              <a:cs typeface="Calibri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11354208" y="2630241"/>
            <a:ext cx="1789256" cy="239578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59715" rIns="0" bIns="0" rtlCol="0">
            <a:spAutoFit/>
          </a:bodyPr>
          <a:lstStyle/>
          <a:p>
            <a:pPr marL="133667">
              <a:spcBef>
                <a:spcPts val="470"/>
              </a:spcBef>
            </a:pPr>
            <a:r>
              <a:rPr sz="1165" b="1" spc="-39" dirty="0">
                <a:solidFill>
                  <a:srgbClr val="373435"/>
                </a:solidFill>
                <a:latin typeface="Arial Narrow"/>
                <a:cs typeface="Arial Narrow"/>
              </a:rPr>
              <a:t>Toll </a:t>
            </a:r>
            <a:r>
              <a:rPr sz="1165" b="1" spc="-95" dirty="0">
                <a:solidFill>
                  <a:srgbClr val="373435"/>
                </a:solidFill>
                <a:latin typeface="Arial Narrow"/>
                <a:cs typeface="Arial Narrow"/>
              </a:rPr>
              <a:t>VA </a:t>
            </a:r>
            <a:r>
              <a:rPr sz="1165" b="1" spc="-4" dirty="0">
                <a:solidFill>
                  <a:srgbClr val="373435"/>
                </a:solidFill>
                <a:latin typeface="Arial Narrow"/>
                <a:cs typeface="Arial Narrow"/>
              </a:rPr>
              <a:t>VII, </a:t>
            </a:r>
            <a:r>
              <a:rPr sz="1165" b="1" spc="-108" dirty="0">
                <a:solidFill>
                  <a:srgbClr val="373435"/>
                </a:solidFill>
                <a:latin typeface="Arial Narrow"/>
                <a:cs typeface="Arial Narrow"/>
              </a:rPr>
              <a:t>L.P.</a:t>
            </a:r>
            <a:endParaRPr sz="1165">
              <a:latin typeface="Arial Narrow"/>
              <a:cs typeface="Arial Narrow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2760778" y="1493637"/>
            <a:ext cx="271182" cy="48210"/>
          </a:xfrm>
          <a:custGeom>
            <a:avLst/>
            <a:gdLst/>
            <a:ahLst/>
            <a:cxnLst/>
            <a:rect l="l" t="t" r="r" b="b"/>
            <a:pathLst>
              <a:path w="314325" h="55880">
                <a:moveTo>
                  <a:pt x="21120" y="31026"/>
                </a:moveTo>
                <a:lnTo>
                  <a:pt x="11366" y="31026"/>
                </a:lnTo>
                <a:lnTo>
                  <a:pt x="13982" y="31102"/>
                </a:lnTo>
                <a:lnTo>
                  <a:pt x="15201" y="31495"/>
                </a:lnTo>
                <a:lnTo>
                  <a:pt x="19278" y="37172"/>
                </a:lnTo>
                <a:lnTo>
                  <a:pt x="21272" y="40551"/>
                </a:lnTo>
                <a:lnTo>
                  <a:pt x="26796" y="52450"/>
                </a:lnTo>
                <a:lnTo>
                  <a:pt x="28105" y="55676"/>
                </a:lnTo>
                <a:lnTo>
                  <a:pt x="33642" y="53835"/>
                </a:lnTo>
                <a:lnTo>
                  <a:pt x="32791" y="51079"/>
                </a:lnTo>
                <a:lnTo>
                  <a:pt x="30721" y="46164"/>
                </a:lnTo>
                <a:lnTo>
                  <a:pt x="26111" y="36868"/>
                </a:lnTo>
                <a:lnTo>
                  <a:pt x="23583" y="33489"/>
                </a:lnTo>
                <a:lnTo>
                  <a:pt x="21120" y="31026"/>
                </a:lnTo>
                <a:close/>
              </a:path>
              <a:path w="314325" h="55880">
                <a:moveTo>
                  <a:pt x="34251" y="2082"/>
                </a:moveTo>
                <a:lnTo>
                  <a:pt x="11214" y="2082"/>
                </a:lnTo>
                <a:lnTo>
                  <a:pt x="0" y="54762"/>
                </a:lnTo>
                <a:lnTo>
                  <a:pt x="6299" y="54762"/>
                </a:lnTo>
                <a:lnTo>
                  <a:pt x="11366" y="31026"/>
                </a:lnTo>
                <a:lnTo>
                  <a:pt x="31330" y="31026"/>
                </a:lnTo>
                <a:lnTo>
                  <a:pt x="35911" y="27114"/>
                </a:lnTo>
                <a:lnTo>
                  <a:pt x="12293" y="27114"/>
                </a:lnTo>
                <a:lnTo>
                  <a:pt x="16433" y="7378"/>
                </a:lnTo>
                <a:lnTo>
                  <a:pt x="39242" y="7378"/>
                </a:lnTo>
                <a:lnTo>
                  <a:pt x="39242" y="5918"/>
                </a:lnTo>
                <a:lnTo>
                  <a:pt x="34251" y="2082"/>
                </a:lnTo>
                <a:close/>
              </a:path>
              <a:path w="314325" h="55880">
                <a:moveTo>
                  <a:pt x="39242" y="7378"/>
                </a:moveTo>
                <a:lnTo>
                  <a:pt x="29565" y="7378"/>
                </a:lnTo>
                <a:lnTo>
                  <a:pt x="32562" y="9753"/>
                </a:lnTo>
                <a:lnTo>
                  <a:pt x="32562" y="19202"/>
                </a:lnTo>
                <a:lnTo>
                  <a:pt x="30416" y="22428"/>
                </a:lnTo>
                <a:lnTo>
                  <a:pt x="28028" y="24422"/>
                </a:lnTo>
                <a:lnTo>
                  <a:pt x="25501" y="26568"/>
                </a:lnTo>
                <a:lnTo>
                  <a:pt x="22580" y="27114"/>
                </a:lnTo>
                <a:lnTo>
                  <a:pt x="35911" y="27114"/>
                </a:lnTo>
                <a:lnTo>
                  <a:pt x="39242" y="24269"/>
                </a:lnTo>
                <a:lnTo>
                  <a:pt x="39242" y="7378"/>
                </a:lnTo>
                <a:close/>
              </a:path>
              <a:path w="314325" h="55880">
                <a:moveTo>
                  <a:pt x="71881" y="15519"/>
                </a:moveTo>
                <a:lnTo>
                  <a:pt x="60058" y="15519"/>
                </a:lnTo>
                <a:lnTo>
                  <a:pt x="55905" y="17284"/>
                </a:lnTo>
                <a:lnTo>
                  <a:pt x="52069" y="20878"/>
                </a:lnTo>
                <a:lnTo>
                  <a:pt x="46469" y="25996"/>
                </a:lnTo>
                <a:lnTo>
                  <a:pt x="43624" y="34404"/>
                </a:lnTo>
                <a:lnTo>
                  <a:pt x="43706" y="50609"/>
                </a:lnTo>
                <a:lnTo>
                  <a:pt x="49072" y="55600"/>
                </a:lnTo>
                <a:lnTo>
                  <a:pt x="63817" y="55600"/>
                </a:lnTo>
                <a:lnTo>
                  <a:pt x="67817" y="53835"/>
                </a:lnTo>
                <a:lnTo>
                  <a:pt x="70980" y="50609"/>
                </a:lnTo>
                <a:lnTo>
                  <a:pt x="53835" y="50609"/>
                </a:lnTo>
                <a:lnTo>
                  <a:pt x="50304" y="47777"/>
                </a:lnTo>
                <a:lnTo>
                  <a:pt x="50304" y="40932"/>
                </a:lnTo>
                <a:lnTo>
                  <a:pt x="50457" y="39319"/>
                </a:lnTo>
                <a:lnTo>
                  <a:pt x="50838" y="37553"/>
                </a:lnTo>
                <a:lnTo>
                  <a:pt x="64510" y="37553"/>
                </a:lnTo>
                <a:lnTo>
                  <a:pt x="68884" y="36321"/>
                </a:lnTo>
                <a:lnTo>
                  <a:pt x="72373" y="33096"/>
                </a:lnTo>
                <a:lnTo>
                  <a:pt x="52908" y="33096"/>
                </a:lnTo>
                <a:lnTo>
                  <a:pt x="51841" y="33019"/>
                </a:lnTo>
                <a:lnTo>
                  <a:pt x="53835" y="25171"/>
                </a:lnTo>
                <a:lnTo>
                  <a:pt x="58826" y="20281"/>
                </a:lnTo>
                <a:lnTo>
                  <a:pt x="75641" y="20281"/>
                </a:lnTo>
                <a:lnTo>
                  <a:pt x="75641" y="19430"/>
                </a:lnTo>
                <a:lnTo>
                  <a:pt x="71881" y="15519"/>
                </a:lnTo>
                <a:close/>
              </a:path>
              <a:path w="314325" h="55880">
                <a:moveTo>
                  <a:pt x="69113" y="46240"/>
                </a:moveTo>
                <a:lnTo>
                  <a:pt x="65506" y="49453"/>
                </a:lnTo>
                <a:lnTo>
                  <a:pt x="62661" y="50609"/>
                </a:lnTo>
                <a:lnTo>
                  <a:pt x="70980" y="50609"/>
                </a:lnTo>
                <a:lnTo>
                  <a:pt x="71653" y="49923"/>
                </a:lnTo>
                <a:lnTo>
                  <a:pt x="69113" y="46240"/>
                </a:lnTo>
                <a:close/>
              </a:path>
              <a:path w="314325" h="55880">
                <a:moveTo>
                  <a:pt x="64510" y="37553"/>
                </a:moveTo>
                <a:lnTo>
                  <a:pt x="50838" y="37553"/>
                </a:lnTo>
                <a:lnTo>
                  <a:pt x="54140" y="37706"/>
                </a:lnTo>
                <a:lnTo>
                  <a:pt x="63969" y="37706"/>
                </a:lnTo>
                <a:lnTo>
                  <a:pt x="64510" y="37553"/>
                </a:lnTo>
                <a:close/>
              </a:path>
              <a:path w="314325" h="55880">
                <a:moveTo>
                  <a:pt x="75641" y="20281"/>
                </a:moveTo>
                <a:lnTo>
                  <a:pt x="67957" y="20281"/>
                </a:lnTo>
                <a:lnTo>
                  <a:pt x="69570" y="22644"/>
                </a:lnTo>
                <a:lnTo>
                  <a:pt x="69570" y="27457"/>
                </a:lnTo>
                <a:lnTo>
                  <a:pt x="68884" y="28981"/>
                </a:lnTo>
                <a:lnTo>
                  <a:pt x="65658" y="32194"/>
                </a:lnTo>
                <a:lnTo>
                  <a:pt x="62661" y="33096"/>
                </a:lnTo>
                <a:lnTo>
                  <a:pt x="72373" y="33096"/>
                </a:lnTo>
                <a:lnTo>
                  <a:pt x="74269" y="31343"/>
                </a:lnTo>
                <a:lnTo>
                  <a:pt x="75641" y="28600"/>
                </a:lnTo>
                <a:lnTo>
                  <a:pt x="75641" y="20281"/>
                </a:lnTo>
                <a:close/>
              </a:path>
              <a:path w="314325" h="55880">
                <a:moveTo>
                  <a:pt x="90233" y="15519"/>
                </a:moveTo>
                <a:lnTo>
                  <a:pt x="84175" y="16827"/>
                </a:lnTo>
                <a:lnTo>
                  <a:pt x="89776" y="55143"/>
                </a:lnTo>
                <a:lnTo>
                  <a:pt x="95681" y="55143"/>
                </a:lnTo>
                <a:lnTo>
                  <a:pt x="99625" y="48386"/>
                </a:lnTo>
                <a:lnTo>
                  <a:pt x="94005" y="48386"/>
                </a:lnTo>
                <a:lnTo>
                  <a:pt x="93968" y="46164"/>
                </a:lnTo>
                <a:lnTo>
                  <a:pt x="93840" y="44322"/>
                </a:lnTo>
                <a:lnTo>
                  <a:pt x="90233" y="15519"/>
                </a:lnTo>
                <a:close/>
              </a:path>
              <a:path w="314325" h="55880">
                <a:moveTo>
                  <a:pt x="111505" y="16509"/>
                </a:moveTo>
                <a:lnTo>
                  <a:pt x="97383" y="41935"/>
                </a:lnTo>
                <a:lnTo>
                  <a:pt x="95846" y="44627"/>
                </a:lnTo>
                <a:lnTo>
                  <a:pt x="95072" y="46164"/>
                </a:lnTo>
                <a:lnTo>
                  <a:pt x="94157" y="48386"/>
                </a:lnTo>
                <a:lnTo>
                  <a:pt x="99625" y="48386"/>
                </a:lnTo>
                <a:lnTo>
                  <a:pt x="118186" y="16586"/>
                </a:lnTo>
                <a:lnTo>
                  <a:pt x="111505" y="16509"/>
                </a:lnTo>
                <a:close/>
              </a:path>
              <a:path w="314325" h="55880">
                <a:moveTo>
                  <a:pt x="133159" y="15671"/>
                </a:moveTo>
                <a:lnTo>
                  <a:pt x="126631" y="16675"/>
                </a:lnTo>
                <a:lnTo>
                  <a:pt x="118490" y="54762"/>
                </a:lnTo>
                <a:lnTo>
                  <a:pt x="124866" y="54762"/>
                </a:lnTo>
                <a:lnTo>
                  <a:pt x="133159" y="15671"/>
                </a:lnTo>
                <a:close/>
              </a:path>
              <a:path w="314325" h="55880">
                <a:moveTo>
                  <a:pt x="135013" y="0"/>
                </a:moveTo>
                <a:lnTo>
                  <a:pt x="129781" y="0"/>
                </a:lnTo>
                <a:lnTo>
                  <a:pt x="127784" y="2082"/>
                </a:lnTo>
                <a:lnTo>
                  <a:pt x="127711" y="7302"/>
                </a:lnTo>
                <a:lnTo>
                  <a:pt x="129781" y="9372"/>
                </a:lnTo>
                <a:lnTo>
                  <a:pt x="135013" y="9372"/>
                </a:lnTo>
                <a:lnTo>
                  <a:pt x="137083" y="7302"/>
                </a:lnTo>
                <a:lnTo>
                  <a:pt x="137083" y="2082"/>
                </a:lnTo>
                <a:lnTo>
                  <a:pt x="135013" y="0"/>
                </a:lnTo>
                <a:close/>
              </a:path>
              <a:path w="314325" h="55880">
                <a:moveTo>
                  <a:pt x="139458" y="47536"/>
                </a:moveTo>
                <a:lnTo>
                  <a:pt x="137007" y="52146"/>
                </a:lnTo>
                <a:lnTo>
                  <a:pt x="140385" y="54533"/>
                </a:lnTo>
                <a:lnTo>
                  <a:pt x="145376" y="55841"/>
                </a:lnTo>
                <a:lnTo>
                  <a:pt x="159816" y="55841"/>
                </a:lnTo>
                <a:lnTo>
                  <a:pt x="166447" y="51142"/>
                </a:lnTo>
                <a:lnTo>
                  <a:pt x="146596" y="51142"/>
                </a:lnTo>
                <a:lnTo>
                  <a:pt x="142913" y="49923"/>
                </a:lnTo>
                <a:lnTo>
                  <a:pt x="139458" y="47536"/>
                </a:lnTo>
                <a:close/>
              </a:path>
              <a:path w="314325" h="55880">
                <a:moveTo>
                  <a:pt x="162890" y="14985"/>
                </a:moveTo>
                <a:lnTo>
                  <a:pt x="149593" y="14985"/>
                </a:lnTo>
                <a:lnTo>
                  <a:pt x="143306" y="19977"/>
                </a:lnTo>
                <a:lnTo>
                  <a:pt x="143306" y="31343"/>
                </a:lnTo>
                <a:lnTo>
                  <a:pt x="145453" y="33947"/>
                </a:lnTo>
                <a:lnTo>
                  <a:pt x="155282" y="38252"/>
                </a:lnTo>
                <a:lnTo>
                  <a:pt x="159042" y="39941"/>
                </a:lnTo>
                <a:lnTo>
                  <a:pt x="160121" y="41554"/>
                </a:lnTo>
                <a:lnTo>
                  <a:pt x="160121" y="48615"/>
                </a:lnTo>
                <a:lnTo>
                  <a:pt x="156121" y="51142"/>
                </a:lnTo>
                <a:lnTo>
                  <a:pt x="166447" y="51142"/>
                </a:lnTo>
                <a:lnTo>
                  <a:pt x="166877" y="50838"/>
                </a:lnTo>
                <a:lnTo>
                  <a:pt x="166822" y="38252"/>
                </a:lnTo>
                <a:lnTo>
                  <a:pt x="164731" y="35407"/>
                </a:lnTo>
                <a:lnTo>
                  <a:pt x="150748" y="29413"/>
                </a:lnTo>
                <a:lnTo>
                  <a:pt x="149834" y="28028"/>
                </a:lnTo>
                <a:lnTo>
                  <a:pt x="149834" y="21818"/>
                </a:lnTo>
                <a:lnTo>
                  <a:pt x="153517" y="19748"/>
                </a:lnTo>
                <a:lnTo>
                  <a:pt x="168960" y="19748"/>
                </a:lnTo>
                <a:lnTo>
                  <a:pt x="169951" y="17894"/>
                </a:lnTo>
                <a:lnTo>
                  <a:pt x="167106" y="16052"/>
                </a:lnTo>
                <a:lnTo>
                  <a:pt x="162890" y="14985"/>
                </a:lnTo>
                <a:close/>
              </a:path>
              <a:path w="314325" h="55880">
                <a:moveTo>
                  <a:pt x="168960" y="19748"/>
                </a:moveTo>
                <a:lnTo>
                  <a:pt x="161886" y="19748"/>
                </a:lnTo>
                <a:lnTo>
                  <a:pt x="164503" y="20891"/>
                </a:lnTo>
                <a:lnTo>
                  <a:pt x="167487" y="22504"/>
                </a:lnTo>
                <a:lnTo>
                  <a:pt x="168960" y="19748"/>
                </a:lnTo>
                <a:close/>
              </a:path>
              <a:path w="314325" h="55880">
                <a:moveTo>
                  <a:pt x="191528" y="15671"/>
                </a:moveTo>
                <a:lnTo>
                  <a:pt x="185000" y="16675"/>
                </a:lnTo>
                <a:lnTo>
                  <a:pt x="176860" y="54762"/>
                </a:lnTo>
                <a:lnTo>
                  <a:pt x="183235" y="54762"/>
                </a:lnTo>
                <a:lnTo>
                  <a:pt x="191528" y="15671"/>
                </a:lnTo>
                <a:close/>
              </a:path>
              <a:path w="314325" h="55880">
                <a:moveTo>
                  <a:pt x="193370" y="0"/>
                </a:moveTo>
                <a:lnTo>
                  <a:pt x="188150" y="0"/>
                </a:lnTo>
                <a:lnTo>
                  <a:pt x="186141" y="2082"/>
                </a:lnTo>
                <a:lnTo>
                  <a:pt x="186067" y="7302"/>
                </a:lnTo>
                <a:lnTo>
                  <a:pt x="188150" y="9372"/>
                </a:lnTo>
                <a:lnTo>
                  <a:pt x="193370" y="9372"/>
                </a:lnTo>
                <a:lnTo>
                  <a:pt x="195440" y="7302"/>
                </a:lnTo>
                <a:lnTo>
                  <a:pt x="195440" y="2082"/>
                </a:lnTo>
                <a:lnTo>
                  <a:pt x="193370" y="0"/>
                </a:lnTo>
                <a:close/>
              </a:path>
              <a:path w="314325" h="55880">
                <a:moveTo>
                  <a:pt x="229234" y="15366"/>
                </a:moveTo>
                <a:lnTo>
                  <a:pt x="220332" y="15366"/>
                </a:lnTo>
                <a:lnTo>
                  <a:pt x="211886" y="17380"/>
                </a:lnTo>
                <a:lnTo>
                  <a:pt x="205143" y="22950"/>
                </a:lnTo>
                <a:lnTo>
                  <a:pt x="200676" y="31370"/>
                </a:lnTo>
                <a:lnTo>
                  <a:pt x="199059" y="41935"/>
                </a:lnTo>
                <a:lnTo>
                  <a:pt x="199059" y="50609"/>
                </a:lnTo>
                <a:lnTo>
                  <a:pt x="203733" y="55752"/>
                </a:lnTo>
                <a:lnTo>
                  <a:pt x="212026" y="55752"/>
                </a:lnTo>
                <a:lnTo>
                  <a:pt x="220635" y="53697"/>
                </a:lnTo>
                <a:lnTo>
                  <a:pt x="224142" y="50761"/>
                </a:lnTo>
                <a:lnTo>
                  <a:pt x="208343" y="50761"/>
                </a:lnTo>
                <a:lnTo>
                  <a:pt x="205663" y="48310"/>
                </a:lnTo>
                <a:lnTo>
                  <a:pt x="219252" y="20281"/>
                </a:lnTo>
                <a:lnTo>
                  <a:pt x="232812" y="20281"/>
                </a:lnTo>
                <a:lnTo>
                  <a:pt x="229234" y="15366"/>
                </a:lnTo>
                <a:close/>
              </a:path>
              <a:path w="314325" h="55880">
                <a:moveTo>
                  <a:pt x="232812" y="20281"/>
                </a:moveTo>
                <a:lnTo>
                  <a:pt x="223240" y="20281"/>
                </a:lnTo>
                <a:lnTo>
                  <a:pt x="226694" y="22504"/>
                </a:lnTo>
                <a:lnTo>
                  <a:pt x="226624" y="29260"/>
                </a:lnTo>
                <a:lnTo>
                  <a:pt x="225824" y="36997"/>
                </a:lnTo>
                <a:lnTo>
                  <a:pt x="223248" y="44073"/>
                </a:lnTo>
                <a:lnTo>
                  <a:pt x="219017" y="48947"/>
                </a:lnTo>
                <a:lnTo>
                  <a:pt x="213182" y="50761"/>
                </a:lnTo>
                <a:lnTo>
                  <a:pt x="224142" y="50761"/>
                </a:lnTo>
                <a:lnTo>
                  <a:pt x="227364" y="48064"/>
                </a:lnTo>
                <a:lnTo>
                  <a:pt x="231746" y="39652"/>
                </a:lnTo>
                <a:lnTo>
                  <a:pt x="233311" y="29260"/>
                </a:lnTo>
                <a:lnTo>
                  <a:pt x="233311" y="20967"/>
                </a:lnTo>
                <a:lnTo>
                  <a:pt x="232812" y="20281"/>
                </a:lnTo>
                <a:close/>
              </a:path>
              <a:path w="314325" h="55880">
                <a:moveTo>
                  <a:pt x="252653" y="15366"/>
                </a:moveTo>
                <a:lnTo>
                  <a:pt x="247053" y="17970"/>
                </a:lnTo>
                <a:lnTo>
                  <a:pt x="247815" y="20891"/>
                </a:lnTo>
                <a:lnTo>
                  <a:pt x="247815" y="22504"/>
                </a:lnTo>
                <a:lnTo>
                  <a:pt x="246748" y="27419"/>
                </a:lnTo>
                <a:lnTo>
                  <a:pt x="240906" y="54762"/>
                </a:lnTo>
                <a:lnTo>
                  <a:pt x="246748" y="54762"/>
                </a:lnTo>
                <a:lnTo>
                  <a:pt x="252044" y="29806"/>
                </a:lnTo>
                <a:lnTo>
                  <a:pt x="256823" y="23812"/>
                </a:lnTo>
                <a:lnTo>
                  <a:pt x="253034" y="23812"/>
                </a:lnTo>
                <a:lnTo>
                  <a:pt x="254038" y="19888"/>
                </a:lnTo>
                <a:lnTo>
                  <a:pt x="253504" y="17818"/>
                </a:lnTo>
                <a:lnTo>
                  <a:pt x="252653" y="15366"/>
                </a:lnTo>
                <a:close/>
              </a:path>
              <a:path w="314325" h="55880">
                <a:moveTo>
                  <a:pt x="275462" y="20891"/>
                </a:moveTo>
                <a:lnTo>
                  <a:pt x="267779" y="20891"/>
                </a:lnTo>
                <a:lnTo>
                  <a:pt x="269087" y="22199"/>
                </a:lnTo>
                <a:lnTo>
                  <a:pt x="269078" y="25730"/>
                </a:lnTo>
                <a:lnTo>
                  <a:pt x="268935" y="26885"/>
                </a:lnTo>
                <a:lnTo>
                  <a:pt x="268477" y="28879"/>
                </a:lnTo>
                <a:lnTo>
                  <a:pt x="262953" y="54762"/>
                </a:lnTo>
                <a:lnTo>
                  <a:pt x="269011" y="54762"/>
                </a:lnTo>
                <a:lnTo>
                  <a:pt x="275248" y="25653"/>
                </a:lnTo>
                <a:lnTo>
                  <a:pt x="275386" y="24891"/>
                </a:lnTo>
                <a:lnTo>
                  <a:pt x="275462" y="20891"/>
                </a:lnTo>
                <a:close/>
              </a:path>
              <a:path w="314325" h="55880">
                <a:moveTo>
                  <a:pt x="272541" y="15671"/>
                </a:moveTo>
                <a:lnTo>
                  <a:pt x="262953" y="15671"/>
                </a:lnTo>
                <a:lnTo>
                  <a:pt x="257187" y="18275"/>
                </a:lnTo>
                <a:lnTo>
                  <a:pt x="253034" y="23812"/>
                </a:lnTo>
                <a:lnTo>
                  <a:pt x="256823" y="23812"/>
                </a:lnTo>
                <a:lnTo>
                  <a:pt x="257187" y="23355"/>
                </a:lnTo>
                <a:lnTo>
                  <a:pt x="262331" y="20891"/>
                </a:lnTo>
                <a:lnTo>
                  <a:pt x="275462" y="20891"/>
                </a:lnTo>
                <a:lnTo>
                  <a:pt x="275462" y="18592"/>
                </a:lnTo>
                <a:lnTo>
                  <a:pt x="272541" y="15671"/>
                </a:lnTo>
                <a:close/>
              </a:path>
              <a:path w="314325" h="55880">
                <a:moveTo>
                  <a:pt x="283222" y="47536"/>
                </a:moveTo>
                <a:lnTo>
                  <a:pt x="280758" y="52146"/>
                </a:lnTo>
                <a:lnTo>
                  <a:pt x="284137" y="54533"/>
                </a:lnTo>
                <a:lnTo>
                  <a:pt x="289128" y="55841"/>
                </a:lnTo>
                <a:lnTo>
                  <a:pt x="303568" y="55841"/>
                </a:lnTo>
                <a:lnTo>
                  <a:pt x="310211" y="51142"/>
                </a:lnTo>
                <a:lnTo>
                  <a:pt x="290360" y="51142"/>
                </a:lnTo>
                <a:lnTo>
                  <a:pt x="286677" y="49923"/>
                </a:lnTo>
                <a:lnTo>
                  <a:pt x="283222" y="47536"/>
                </a:lnTo>
                <a:close/>
              </a:path>
              <a:path w="314325" h="55880">
                <a:moveTo>
                  <a:pt x="306641" y="14985"/>
                </a:moveTo>
                <a:lnTo>
                  <a:pt x="293357" y="14985"/>
                </a:lnTo>
                <a:lnTo>
                  <a:pt x="287058" y="19977"/>
                </a:lnTo>
                <a:lnTo>
                  <a:pt x="287058" y="31343"/>
                </a:lnTo>
                <a:lnTo>
                  <a:pt x="289204" y="33947"/>
                </a:lnTo>
                <a:lnTo>
                  <a:pt x="302806" y="39941"/>
                </a:lnTo>
                <a:lnTo>
                  <a:pt x="303885" y="41554"/>
                </a:lnTo>
                <a:lnTo>
                  <a:pt x="303885" y="48615"/>
                </a:lnTo>
                <a:lnTo>
                  <a:pt x="299885" y="51142"/>
                </a:lnTo>
                <a:lnTo>
                  <a:pt x="310211" y="51142"/>
                </a:lnTo>
                <a:lnTo>
                  <a:pt x="310641" y="50838"/>
                </a:lnTo>
                <a:lnTo>
                  <a:pt x="310585" y="38252"/>
                </a:lnTo>
                <a:lnTo>
                  <a:pt x="308482" y="35407"/>
                </a:lnTo>
                <a:lnTo>
                  <a:pt x="294512" y="29413"/>
                </a:lnTo>
                <a:lnTo>
                  <a:pt x="293585" y="28028"/>
                </a:lnTo>
                <a:lnTo>
                  <a:pt x="293585" y="21818"/>
                </a:lnTo>
                <a:lnTo>
                  <a:pt x="297268" y="19748"/>
                </a:lnTo>
                <a:lnTo>
                  <a:pt x="312716" y="19748"/>
                </a:lnTo>
                <a:lnTo>
                  <a:pt x="313702" y="17894"/>
                </a:lnTo>
                <a:lnTo>
                  <a:pt x="310870" y="16052"/>
                </a:lnTo>
                <a:lnTo>
                  <a:pt x="306641" y="14985"/>
                </a:lnTo>
                <a:close/>
              </a:path>
              <a:path w="314325" h="55880">
                <a:moveTo>
                  <a:pt x="312716" y="19748"/>
                </a:moveTo>
                <a:lnTo>
                  <a:pt x="305638" y="19748"/>
                </a:lnTo>
                <a:lnTo>
                  <a:pt x="308254" y="20891"/>
                </a:lnTo>
                <a:lnTo>
                  <a:pt x="311251" y="22504"/>
                </a:lnTo>
                <a:lnTo>
                  <a:pt x="312716" y="1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7" name="object 407"/>
          <p:cNvSpPr/>
          <p:nvPr/>
        </p:nvSpPr>
        <p:spPr>
          <a:xfrm>
            <a:off x="12750967" y="1301191"/>
            <a:ext cx="128195" cy="47115"/>
          </a:xfrm>
          <a:custGeom>
            <a:avLst/>
            <a:gdLst/>
            <a:ahLst/>
            <a:cxnLst/>
            <a:rect l="l" t="t" r="r" b="b"/>
            <a:pathLst>
              <a:path w="148590" h="54609">
                <a:moveTo>
                  <a:pt x="30251" y="0"/>
                </a:moveTo>
                <a:lnTo>
                  <a:pt x="11214" y="0"/>
                </a:lnTo>
                <a:lnTo>
                  <a:pt x="0" y="52679"/>
                </a:lnTo>
                <a:lnTo>
                  <a:pt x="21653" y="52679"/>
                </a:lnTo>
                <a:lnTo>
                  <a:pt x="26873" y="50838"/>
                </a:lnTo>
                <a:lnTo>
                  <a:pt x="30592" y="47459"/>
                </a:lnTo>
                <a:lnTo>
                  <a:pt x="7442" y="47459"/>
                </a:lnTo>
                <a:lnTo>
                  <a:pt x="16433" y="5143"/>
                </a:lnTo>
                <a:lnTo>
                  <a:pt x="38971" y="5143"/>
                </a:lnTo>
                <a:lnTo>
                  <a:pt x="33934" y="850"/>
                </a:lnTo>
                <a:lnTo>
                  <a:pt x="30251" y="0"/>
                </a:lnTo>
                <a:close/>
              </a:path>
              <a:path w="148590" h="54609">
                <a:moveTo>
                  <a:pt x="38971" y="5143"/>
                </a:moveTo>
                <a:lnTo>
                  <a:pt x="28257" y="5143"/>
                </a:lnTo>
                <a:lnTo>
                  <a:pt x="31483" y="5841"/>
                </a:lnTo>
                <a:lnTo>
                  <a:pt x="34023" y="9905"/>
                </a:lnTo>
                <a:lnTo>
                  <a:pt x="35547" y="12293"/>
                </a:lnTo>
                <a:lnTo>
                  <a:pt x="36093" y="15443"/>
                </a:lnTo>
                <a:lnTo>
                  <a:pt x="36093" y="26111"/>
                </a:lnTo>
                <a:lnTo>
                  <a:pt x="33477" y="35559"/>
                </a:lnTo>
                <a:lnTo>
                  <a:pt x="28257" y="42011"/>
                </a:lnTo>
                <a:lnTo>
                  <a:pt x="25107" y="45846"/>
                </a:lnTo>
                <a:lnTo>
                  <a:pt x="20193" y="47459"/>
                </a:lnTo>
                <a:lnTo>
                  <a:pt x="30592" y="47459"/>
                </a:lnTo>
                <a:lnTo>
                  <a:pt x="42926" y="12141"/>
                </a:lnTo>
                <a:lnTo>
                  <a:pt x="41236" y="7073"/>
                </a:lnTo>
                <a:lnTo>
                  <a:pt x="38971" y="5143"/>
                </a:lnTo>
                <a:close/>
              </a:path>
              <a:path w="148590" h="54609">
                <a:moveTo>
                  <a:pt x="77164" y="45783"/>
                </a:moveTo>
                <a:lnTo>
                  <a:pt x="72034" y="45783"/>
                </a:lnTo>
                <a:lnTo>
                  <a:pt x="71834" y="48234"/>
                </a:lnTo>
                <a:lnTo>
                  <a:pt x="71791" y="49695"/>
                </a:lnTo>
                <a:lnTo>
                  <a:pt x="72567" y="51765"/>
                </a:lnTo>
                <a:lnTo>
                  <a:pt x="74866" y="54140"/>
                </a:lnTo>
                <a:lnTo>
                  <a:pt x="79629" y="50457"/>
                </a:lnTo>
                <a:lnTo>
                  <a:pt x="77711" y="48399"/>
                </a:lnTo>
                <a:lnTo>
                  <a:pt x="76949" y="46786"/>
                </a:lnTo>
                <a:lnTo>
                  <a:pt x="77164" y="45783"/>
                </a:lnTo>
                <a:close/>
              </a:path>
              <a:path w="148590" h="54609">
                <a:moveTo>
                  <a:pt x="77025" y="13436"/>
                </a:moveTo>
                <a:lnTo>
                  <a:pt x="66967" y="13436"/>
                </a:lnTo>
                <a:lnTo>
                  <a:pt x="61582" y="15824"/>
                </a:lnTo>
                <a:lnTo>
                  <a:pt x="57531" y="19951"/>
                </a:lnTo>
                <a:lnTo>
                  <a:pt x="52527" y="25006"/>
                </a:lnTo>
                <a:lnTo>
                  <a:pt x="49606" y="33756"/>
                </a:lnTo>
                <a:lnTo>
                  <a:pt x="49606" y="49695"/>
                </a:lnTo>
                <a:lnTo>
                  <a:pt x="54063" y="53378"/>
                </a:lnTo>
                <a:lnTo>
                  <a:pt x="64655" y="53378"/>
                </a:lnTo>
                <a:lnTo>
                  <a:pt x="69418" y="50380"/>
                </a:lnTo>
                <a:lnTo>
                  <a:pt x="70639" y="48234"/>
                </a:lnTo>
                <a:lnTo>
                  <a:pt x="57746" y="48234"/>
                </a:lnTo>
                <a:lnTo>
                  <a:pt x="55829" y="46405"/>
                </a:lnTo>
                <a:lnTo>
                  <a:pt x="55829" y="35674"/>
                </a:lnTo>
                <a:lnTo>
                  <a:pt x="57365" y="28397"/>
                </a:lnTo>
                <a:lnTo>
                  <a:pt x="64427" y="19951"/>
                </a:lnTo>
                <a:lnTo>
                  <a:pt x="67576" y="18275"/>
                </a:lnTo>
                <a:lnTo>
                  <a:pt x="83143" y="18275"/>
                </a:lnTo>
                <a:lnTo>
                  <a:pt x="83629" y="16586"/>
                </a:lnTo>
                <a:lnTo>
                  <a:pt x="80708" y="14516"/>
                </a:lnTo>
                <a:lnTo>
                  <a:pt x="77025" y="13436"/>
                </a:lnTo>
                <a:close/>
              </a:path>
              <a:path w="148590" h="54609">
                <a:moveTo>
                  <a:pt x="83143" y="18275"/>
                </a:moveTo>
                <a:lnTo>
                  <a:pt x="74180" y="18275"/>
                </a:lnTo>
                <a:lnTo>
                  <a:pt x="75793" y="18668"/>
                </a:lnTo>
                <a:lnTo>
                  <a:pt x="76949" y="19342"/>
                </a:lnTo>
                <a:lnTo>
                  <a:pt x="72796" y="39039"/>
                </a:lnTo>
                <a:lnTo>
                  <a:pt x="70027" y="44399"/>
                </a:lnTo>
                <a:lnTo>
                  <a:pt x="65430" y="48234"/>
                </a:lnTo>
                <a:lnTo>
                  <a:pt x="70639" y="48234"/>
                </a:lnTo>
                <a:lnTo>
                  <a:pt x="72034" y="45783"/>
                </a:lnTo>
                <a:lnTo>
                  <a:pt x="77164" y="45783"/>
                </a:lnTo>
                <a:lnTo>
                  <a:pt x="78333" y="40347"/>
                </a:lnTo>
                <a:lnTo>
                  <a:pt x="81622" y="24561"/>
                </a:lnTo>
                <a:lnTo>
                  <a:pt x="82169" y="22034"/>
                </a:lnTo>
                <a:lnTo>
                  <a:pt x="83143" y="18275"/>
                </a:lnTo>
                <a:close/>
              </a:path>
              <a:path w="148590" h="54609">
                <a:moveTo>
                  <a:pt x="103974" y="18973"/>
                </a:moveTo>
                <a:lnTo>
                  <a:pt x="98132" y="18973"/>
                </a:lnTo>
                <a:lnTo>
                  <a:pt x="93306" y="42087"/>
                </a:lnTo>
                <a:lnTo>
                  <a:pt x="92913" y="44081"/>
                </a:lnTo>
                <a:lnTo>
                  <a:pt x="92684" y="46304"/>
                </a:lnTo>
                <a:lnTo>
                  <a:pt x="92684" y="51688"/>
                </a:lnTo>
                <a:lnTo>
                  <a:pt x="94996" y="53911"/>
                </a:lnTo>
                <a:lnTo>
                  <a:pt x="102133" y="53911"/>
                </a:lnTo>
                <a:lnTo>
                  <a:pt x="104355" y="53378"/>
                </a:lnTo>
                <a:lnTo>
                  <a:pt x="106514" y="52374"/>
                </a:lnTo>
                <a:lnTo>
                  <a:pt x="106514" y="49301"/>
                </a:lnTo>
                <a:lnTo>
                  <a:pt x="99834" y="49301"/>
                </a:lnTo>
                <a:lnTo>
                  <a:pt x="98679" y="48386"/>
                </a:lnTo>
                <a:lnTo>
                  <a:pt x="98721" y="44081"/>
                </a:lnTo>
                <a:lnTo>
                  <a:pt x="98831" y="43091"/>
                </a:lnTo>
                <a:lnTo>
                  <a:pt x="99212" y="41389"/>
                </a:lnTo>
                <a:lnTo>
                  <a:pt x="103974" y="18973"/>
                </a:lnTo>
                <a:close/>
              </a:path>
              <a:path w="148590" h="54609">
                <a:moveTo>
                  <a:pt x="106514" y="48539"/>
                </a:moveTo>
                <a:lnTo>
                  <a:pt x="105283" y="49072"/>
                </a:lnTo>
                <a:lnTo>
                  <a:pt x="104203" y="49301"/>
                </a:lnTo>
                <a:lnTo>
                  <a:pt x="106514" y="49301"/>
                </a:lnTo>
                <a:lnTo>
                  <a:pt x="106514" y="48539"/>
                </a:lnTo>
                <a:close/>
              </a:path>
              <a:path w="148590" h="54609">
                <a:moveTo>
                  <a:pt x="114655" y="14439"/>
                </a:moveTo>
                <a:lnTo>
                  <a:pt x="93992" y="14439"/>
                </a:lnTo>
                <a:lnTo>
                  <a:pt x="93154" y="18973"/>
                </a:lnTo>
                <a:lnTo>
                  <a:pt x="112268" y="18973"/>
                </a:lnTo>
                <a:lnTo>
                  <a:pt x="114655" y="14439"/>
                </a:lnTo>
                <a:close/>
              </a:path>
              <a:path w="148590" h="54609">
                <a:moveTo>
                  <a:pt x="108280" y="3378"/>
                </a:moveTo>
                <a:lnTo>
                  <a:pt x="101752" y="4762"/>
                </a:lnTo>
                <a:lnTo>
                  <a:pt x="100825" y="7683"/>
                </a:lnTo>
                <a:lnTo>
                  <a:pt x="99834" y="11366"/>
                </a:lnTo>
                <a:lnTo>
                  <a:pt x="99060" y="14439"/>
                </a:lnTo>
                <a:lnTo>
                  <a:pt x="105130" y="14439"/>
                </a:lnTo>
                <a:lnTo>
                  <a:pt x="105816" y="11137"/>
                </a:lnTo>
                <a:lnTo>
                  <a:pt x="107276" y="6222"/>
                </a:lnTo>
                <a:lnTo>
                  <a:pt x="108280" y="3378"/>
                </a:lnTo>
                <a:close/>
              </a:path>
              <a:path w="148590" h="54609">
                <a:moveTo>
                  <a:pt x="144602" y="13436"/>
                </a:moveTo>
                <a:lnTo>
                  <a:pt x="132778" y="13436"/>
                </a:lnTo>
                <a:lnTo>
                  <a:pt x="128625" y="15214"/>
                </a:lnTo>
                <a:lnTo>
                  <a:pt x="124790" y="18808"/>
                </a:lnTo>
                <a:lnTo>
                  <a:pt x="119189" y="23926"/>
                </a:lnTo>
                <a:lnTo>
                  <a:pt x="116344" y="32334"/>
                </a:lnTo>
                <a:lnTo>
                  <a:pt x="116426" y="48539"/>
                </a:lnTo>
                <a:lnTo>
                  <a:pt x="121793" y="53530"/>
                </a:lnTo>
                <a:lnTo>
                  <a:pt x="136537" y="53530"/>
                </a:lnTo>
                <a:lnTo>
                  <a:pt x="140538" y="51765"/>
                </a:lnTo>
                <a:lnTo>
                  <a:pt x="143690" y="48539"/>
                </a:lnTo>
                <a:lnTo>
                  <a:pt x="126555" y="48539"/>
                </a:lnTo>
                <a:lnTo>
                  <a:pt x="123024" y="45694"/>
                </a:lnTo>
                <a:lnTo>
                  <a:pt x="123024" y="38861"/>
                </a:lnTo>
                <a:lnTo>
                  <a:pt x="123177" y="37249"/>
                </a:lnTo>
                <a:lnTo>
                  <a:pt x="123558" y="35483"/>
                </a:lnTo>
                <a:lnTo>
                  <a:pt x="137231" y="35483"/>
                </a:lnTo>
                <a:lnTo>
                  <a:pt x="141605" y="34251"/>
                </a:lnTo>
                <a:lnTo>
                  <a:pt x="145085" y="31026"/>
                </a:lnTo>
                <a:lnTo>
                  <a:pt x="125628" y="31026"/>
                </a:lnTo>
                <a:lnTo>
                  <a:pt x="124561" y="30949"/>
                </a:lnTo>
                <a:lnTo>
                  <a:pt x="126555" y="23088"/>
                </a:lnTo>
                <a:lnTo>
                  <a:pt x="131546" y="18199"/>
                </a:lnTo>
                <a:lnTo>
                  <a:pt x="148361" y="18199"/>
                </a:lnTo>
                <a:lnTo>
                  <a:pt x="148361" y="17360"/>
                </a:lnTo>
                <a:lnTo>
                  <a:pt x="144602" y="13436"/>
                </a:lnTo>
                <a:close/>
              </a:path>
              <a:path w="148590" h="54609">
                <a:moveTo>
                  <a:pt x="141833" y="44157"/>
                </a:moveTo>
                <a:lnTo>
                  <a:pt x="138226" y="47383"/>
                </a:lnTo>
                <a:lnTo>
                  <a:pt x="135394" y="48539"/>
                </a:lnTo>
                <a:lnTo>
                  <a:pt x="143690" y="48539"/>
                </a:lnTo>
                <a:lnTo>
                  <a:pt x="144373" y="47840"/>
                </a:lnTo>
                <a:lnTo>
                  <a:pt x="141833" y="44157"/>
                </a:lnTo>
                <a:close/>
              </a:path>
              <a:path w="148590" h="54609">
                <a:moveTo>
                  <a:pt x="137231" y="35483"/>
                </a:moveTo>
                <a:lnTo>
                  <a:pt x="123558" y="35483"/>
                </a:lnTo>
                <a:lnTo>
                  <a:pt x="126860" y="35636"/>
                </a:lnTo>
                <a:lnTo>
                  <a:pt x="136690" y="35636"/>
                </a:lnTo>
                <a:lnTo>
                  <a:pt x="137231" y="35483"/>
                </a:lnTo>
                <a:close/>
              </a:path>
              <a:path w="148590" h="54609">
                <a:moveTo>
                  <a:pt x="148361" y="18199"/>
                </a:moveTo>
                <a:lnTo>
                  <a:pt x="140677" y="18199"/>
                </a:lnTo>
                <a:lnTo>
                  <a:pt x="142290" y="20573"/>
                </a:lnTo>
                <a:lnTo>
                  <a:pt x="142290" y="25387"/>
                </a:lnTo>
                <a:lnTo>
                  <a:pt x="141605" y="26911"/>
                </a:lnTo>
                <a:lnTo>
                  <a:pt x="138379" y="30124"/>
                </a:lnTo>
                <a:lnTo>
                  <a:pt x="135394" y="31026"/>
                </a:lnTo>
                <a:lnTo>
                  <a:pt x="145085" y="31026"/>
                </a:lnTo>
                <a:lnTo>
                  <a:pt x="146977" y="29273"/>
                </a:lnTo>
                <a:lnTo>
                  <a:pt x="148361" y="26517"/>
                </a:lnTo>
                <a:lnTo>
                  <a:pt x="148361" y="1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8" name="object 408"/>
          <p:cNvSpPr txBox="1"/>
          <p:nvPr/>
        </p:nvSpPr>
        <p:spPr>
          <a:xfrm>
            <a:off x="12700774" y="1355594"/>
            <a:ext cx="441014" cy="87352"/>
          </a:xfrm>
          <a:prstGeom prst="rect">
            <a:avLst/>
          </a:prstGeom>
        </p:spPr>
        <p:txBody>
          <a:bodyPr vert="horz" wrap="square" lIns="0" tIns="14244" rIns="0" bIns="0" rtlCol="0">
            <a:spAutoFit/>
          </a:bodyPr>
          <a:lstStyle/>
          <a:p>
            <a:pPr marL="23556">
              <a:spcBef>
                <a:spcPts val="112"/>
              </a:spcBef>
            </a:pP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10/17/19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12699387" y="1461504"/>
            <a:ext cx="443753" cy="190182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4383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733">
              <a:latin typeface="Times New Roman"/>
              <a:cs typeface="Times New Roman"/>
            </a:endParaRPr>
          </a:p>
          <a:p>
            <a:pPr marL="27391"/>
            <a:r>
              <a:rPr sz="474" b="1" spc="17" dirty="0">
                <a:solidFill>
                  <a:srgbClr val="373435"/>
                </a:solidFill>
                <a:latin typeface="Arial Narrow"/>
                <a:cs typeface="Arial Narrow"/>
              </a:rPr>
              <a:t>Rev1.</a:t>
            </a:r>
            <a:r>
              <a:rPr sz="474" b="1" spc="-13" dirty="0">
                <a:solidFill>
                  <a:srgbClr val="373435"/>
                </a:solidFill>
                <a:latin typeface="Arial Narrow"/>
                <a:cs typeface="Arial Narrow"/>
              </a:rPr>
              <a:t> </a:t>
            </a: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02/20/20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12752511" y="8798651"/>
            <a:ext cx="390612" cy="282694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95873" rIns="0" bIns="0" rtlCol="0">
            <a:spAutoFit/>
          </a:bodyPr>
          <a:lstStyle/>
          <a:p>
            <a:pPr marL="175301">
              <a:spcBef>
                <a:spcPts val="755"/>
              </a:spcBef>
            </a:pPr>
            <a:r>
              <a:rPr sz="1208" dirty="0">
                <a:solidFill>
                  <a:srgbClr val="373435"/>
                </a:solidFill>
                <a:latin typeface="Arial"/>
                <a:cs typeface="Arial"/>
              </a:rPr>
              <a:t>6</a:t>
            </a:r>
            <a:endParaRPr sz="1208">
              <a:latin typeface="Arial"/>
              <a:cs typeface="Arial"/>
            </a:endParaRPr>
          </a:p>
        </p:txBody>
      </p:sp>
      <p:sp>
        <p:nvSpPr>
          <p:cNvPr id="412" name="Slide Number Placeholder 4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7589" y="6885213"/>
            <a:ext cx="591671" cy="1778299"/>
          </a:xfrm>
          <a:custGeom>
            <a:avLst/>
            <a:gdLst/>
            <a:ahLst/>
            <a:cxnLst/>
            <a:rect l="l" t="t" r="r" b="b"/>
            <a:pathLst>
              <a:path w="685800" h="2061209">
                <a:moveTo>
                  <a:pt x="685800" y="0"/>
                </a:moveTo>
                <a:lnTo>
                  <a:pt x="0" y="0"/>
                </a:lnTo>
                <a:lnTo>
                  <a:pt x="0" y="2061210"/>
                </a:lnTo>
                <a:lnTo>
                  <a:pt x="685800" y="2061210"/>
                </a:lnTo>
                <a:lnTo>
                  <a:pt x="685800" y="0"/>
                </a:lnTo>
                <a:close/>
              </a:path>
            </a:pathLst>
          </a:custGeom>
          <a:solidFill>
            <a:srgbClr val="BDBFC1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" name="object 3"/>
          <p:cNvSpPr/>
          <p:nvPr/>
        </p:nvSpPr>
        <p:spPr>
          <a:xfrm>
            <a:off x="1807589" y="6885213"/>
            <a:ext cx="591671" cy="1778299"/>
          </a:xfrm>
          <a:custGeom>
            <a:avLst/>
            <a:gdLst/>
            <a:ahLst/>
            <a:cxnLst/>
            <a:rect l="l" t="t" r="r" b="b"/>
            <a:pathLst>
              <a:path w="685800" h="2061209">
                <a:moveTo>
                  <a:pt x="685800" y="0"/>
                </a:moveTo>
                <a:lnTo>
                  <a:pt x="0" y="0"/>
                </a:lnTo>
                <a:lnTo>
                  <a:pt x="0" y="2061210"/>
                </a:lnTo>
                <a:lnTo>
                  <a:pt x="685800" y="2061210"/>
                </a:lnTo>
                <a:lnTo>
                  <a:pt x="685800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" name="object 4"/>
          <p:cNvSpPr/>
          <p:nvPr/>
        </p:nvSpPr>
        <p:spPr>
          <a:xfrm>
            <a:off x="5572658" y="1922505"/>
            <a:ext cx="4197101" cy="5729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" name="object 5"/>
          <p:cNvSpPr txBox="1"/>
          <p:nvPr/>
        </p:nvSpPr>
        <p:spPr>
          <a:xfrm>
            <a:off x="733463" y="960478"/>
            <a:ext cx="2253279" cy="216273"/>
          </a:xfrm>
          <a:prstGeom prst="rect">
            <a:avLst/>
          </a:prstGeom>
        </p:spPr>
        <p:txBody>
          <a:bodyPr vert="horz" wrap="square" lIns="0" tIns="10409" rIns="0" bIns="0" rtlCol="0">
            <a:spAutoFit/>
          </a:bodyPr>
          <a:lstStyle/>
          <a:p>
            <a:pPr marL="10956">
              <a:spcBef>
                <a:spcPts val="82"/>
              </a:spcBef>
            </a:pPr>
            <a:r>
              <a:rPr sz="1337" b="1" spc="17" dirty="0">
                <a:solidFill>
                  <a:srgbClr val="231F20"/>
                </a:solidFill>
                <a:latin typeface="Calibri"/>
                <a:cs typeface="Calibri"/>
              </a:rPr>
              <a:t>Pole </a:t>
            </a:r>
            <a:r>
              <a:rPr sz="1337" b="1" spc="13" dirty="0">
                <a:solidFill>
                  <a:srgbClr val="231F20"/>
                </a:solidFill>
                <a:latin typeface="Calibri"/>
                <a:cs typeface="Calibri"/>
              </a:rPr>
              <a:t>Flag </a:t>
            </a:r>
            <a:r>
              <a:rPr sz="1337" b="1" spc="30" dirty="0">
                <a:solidFill>
                  <a:srgbClr val="231F20"/>
                </a:solidFill>
                <a:latin typeface="Calibri"/>
                <a:cs typeface="Calibri"/>
              </a:rPr>
              <a:t>| </a:t>
            </a:r>
            <a:r>
              <a:rPr sz="1337" b="1" spc="9" dirty="0">
                <a:solidFill>
                  <a:srgbClr val="231F20"/>
                </a:solidFill>
                <a:latin typeface="Calibri"/>
                <a:cs typeface="Calibri"/>
              </a:rPr>
              <a:t>Residential </a:t>
            </a:r>
            <a:r>
              <a:rPr sz="1337" b="1" spc="22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1337" b="1" spc="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37" b="1" spc="22" dirty="0">
                <a:solidFill>
                  <a:srgbClr val="231F20"/>
                </a:solidFill>
                <a:latin typeface="Calibri"/>
                <a:cs typeface="Calibri"/>
              </a:rPr>
              <a:t>901.rs</a:t>
            </a:r>
            <a:endParaRPr sz="1337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3706" y="1213572"/>
            <a:ext cx="2860837" cy="0"/>
          </a:xfrm>
          <a:custGeom>
            <a:avLst/>
            <a:gdLst/>
            <a:ahLst/>
            <a:cxnLst/>
            <a:rect l="l" t="t" r="r" b="b"/>
            <a:pathLst>
              <a:path w="3315970">
                <a:moveTo>
                  <a:pt x="0" y="0"/>
                </a:moveTo>
                <a:lnTo>
                  <a:pt x="3315830" y="0"/>
                </a:lnTo>
              </a:path>
            </a:pathLst>
          </a:custGeom>
          <a:ln w="20193">
            <a:solidFill>
              <a:srgbClr val="96989A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" name="object 7"/>
          <p:cNvSpPr txBox="1"/>
          <p:nvPr/>
        </p:nvSpPr>
        <p:spPr>
          <a:xfrm>
            <a:off x="733649" y="1256248"/>
            <a:ext cx="2899186" cy="187612"/>
          </a:xfrm>
          <a:prstGeom prst="rect">
            <a:avLst/>
          </a:prstGeom>
        </p:spPr>
        <p:txBody>
          <a:bodyPr vert="horz" wrap="square" lIns="0" tIns="14792" rIns="0" bIns="0" rtlCol="0">
            <a:spAutoFit/>
          </a:bodyPr>
          <a:lstStyle/>
          <a:p>
            <a:pPr marL="10956">
              <a:spcBef>
                <a:spcPts val="116"/>
              </a:spcBef>
            </a:pPr>
            <a:r>
              <a:rPr sz="1122" spc="17" dirty="0">
                <a:solidFill>
                  <a:srgbClr val="373435"/>
                </a:solidFill>
                <a:latin typeface="Arial"/>
                <a:cs typeface="Arial"/>
              </a:rPr>
              <a:t>Double </a:t>
            </a:r>
            <a:r>
              <a:rPr sz="1122" spc="13" dirty="0">
                <a:solidFill>
                  <a:srgbClr val="373435"/>
                </a:solidFill>
                <a:latin typeface="Arial"/>
                <a:cs typeface="Arial"/>
              </a:rPr>
              <a:t>Sided </a:t>
            </a:r>
            <a:r>
              <a:rPr sz="1122" spc="9" dirty="0">
                <a:solidFill>
                  <a:srgbClr val="373435"/>
                </a:solidFill>
                <a:latin typeface="Arial"/>
                <a:cs typeface="Arial"/>
              </a:rPr>
              <a:t>| </a:t>
            </a:r>
            <a:r>
              <a:rPr sz="1122" spc="13" dirty="0">
                <a:solidFill>
                  <a:srgbClr val="373435"/>
                </a:solidFill>
                <a:latin typeface="Arial"/>
                <a:cs typeface="Arial"/>
              </a:rPr>
              <a:t>Non-Illuminated </a:t>
            </a:r>
            <a:r>
              <a:rPr sz="1122" spc="9" dirty="0">
                <a:solidFill>
                  <a:srgbClr val="373435"/>
                </a:solidFill>
                <a:latin typeface="Arial"/>
                <a:cs typeface="Arial"/>
              </a:rPr>
              <a:t>|</a:t>
            </a:r>
            <a:r>
              <a:rPr sz="1122" spc="-35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sz="1122" dirty="0">
                <a:solidFill>
                  <a:srgbClr val="373435"/>
                </a:solidFill>
                <a:latin typeface="Arial"/>
                <a:cs typeface="Arial"/>
              </a:rPr>
              <a:t>Temporary</a:t>
            </a:r>
            <a:endParaRPr sz="112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3168" y="8180427"/>
            <a:ext cx="330897" cy="143857"/>
          </a:xfrm>
          <a:prstGeom prst="rect">
            <a:avLst/>
          </a:prstGeom>
        </p:spPr>
        <p:txBody>
          <a:bodyPr vert="horz" wrap="square" lIns="0" tIns="10957" rIns="0" bIns="0" rtlCol="0">
            <a:spAutoFit/>
          </a:bodyPr>
          <a:lstStyle/>
          <a:p>
            <a:pPr>
              <a:spcBef>
                <a:spcPts val="86"/>
              </a:spcBef>
            </a:pPr>
            <a:r>
              <a:rPr sz="863" b="1" dirty="0">
                <a:solidFill>
                  <a:srgbClr val="373435"/>
                </a:solidFill>
                <a:latin typeface="Arial"/>
                <a:cs typeface="Arial"/>
              </a:rPr>
              <a:t>901.rs</a:t>
            </a:r>
            <a:endParaRPr sz="863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04045" y="8183542"/>
            <a:ext cx="490320" cy="250448"/>
          </a:xfrm>
          <a:prstGeom prst="rect">
            <a:avLst/>
          </a:prstGeom>
        </p:spPr>
        <p:txBody>
          <a:bodyPr vert="horz" wrap="square" lIns="0" tIns="10409" rIns="0" bIns="0" rtlCol="0">
            <a:spAutoFit/>
          </a:bodyPr>
          <a:lstStyle/>
          <a:p>
            <a:pPr marR="4383">
              <a:lnSpc>
                <a:spcPct val="113300"/>
              </a:lnSpc>
              <a:spcBef>
                <a:spcPts val="82"/>
              </a:spcBef>
            </a:pPr>
            <a:r>
              <a:rPr sz="690" b="1" spc="9" dirty="0">
                <a:solidFill>
                  <a:srgbClr val="373435"/>
                </a:solidFill>
                <a:latin typeface="Arial"/>
                <a:cs typeface="Arial"/>
              </a:rPr>
              <a:t>Pole </a:t>
            </a:r>
            <a:r>
              <a:rPr sz="690" b="1" spc="4" dirty="0">
                <a:solidFill>
                  <a:srgbClr val="373435"/>
                </a:solidFill>
                <a:latin typeface="Arial"/>
                <a:cs typeface="Arial"/>
              </a:rPr>
              <a:t>Flag  Residential</a:t>
            </a:r>
            <a:endParaRPr sz="69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35314" y="2425542"/>
            <a:ext cx="0" cy="24653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19051">
            <a:solidFill>
              <a:srgbClr val="636266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" name="object 11"/>
          <p:cNvSpPr/>
          <p:nvPr/>
        </p:nvSpPr>
        <p:spPr>
          <a:xfrm>
            <a:off x="8029984" y="2425542"/>
            <a:ext cx="0" cy="24653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19051">
            <a:solidFill>
              <a:srgbClr val="636266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" name="object 12"/>
          <p:cNvSpPr/>
          <p:nvPr/>
        </p:nvSpPr>
        <p:spPr>
          <a:xfrm>
            <a:off x="8843530" y="2413214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38100" y="0"/>
                </a:moveTo>
                <a:lnTo>
                  <a:pt x="0" y="0"/>
                </a:lnTo>
                <a:lnTo>
                  <a:pt x="0" y="57150"/>
                </a:lnTo>
                <a:lnTo>
                  <a:pt x="38100" y="57150"/>
                </a:lnTo>
                <a:lnTo>
                  <a:pt x="3810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" name="object 13"/>
          <p:cNvSpPr/>
          <p:nvPr/>
        </p:nvSpPr>
        <p:spPr>
          <a:xfrm>
            <a:off x="7988896" y="2413214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38100" y="0"/>
                </a:moveTo>
                <a:lnTo>
                  <a:pt x="0" y="0"/>
                </a:lnTo>
                <a:lnTo>
                  <a:pt x="0" y="57150"/>
                </a:lnTo>
                <a:lnTo>
                  <a:pt x="38100" y="57150"/>
                </a:lnTo>
                <a:lnTo>
                  <a:pt x="3810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" name="object 14"/>
          <p:cNvSpPr/>
          <p:nvPr/>
        </p:nvSpPr>
        <p:spPr>
          <a:xfrm>
            <a:off x="8021767" y="4781323"/>
            <a:ext cx="821765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28575">
            <a:solidFill>
              <a:srgbClr val="636266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" name="object 15"/>
          <p:cNvSpPr/>
          <p:nvPr/>
        </p:nvSpPr>
        <p:spPr>
          <a:xfrm>
            <a:off x="8843530" y="4756667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38100" y="0"/>
                </a:moveTo>
                <a:lnTo>
                  <a:pt x="0" y="0"/>
                </a:lnTo>
                <a:lnTo>
                  <a:pt x="0" y="57150"/>
                </a:lnTo>
                <a:lnTo>
                  <a:pt x="38100" y="57150"/>
                </a:lnTo>
                <a:lnTo>
                  <a:pt x="3810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" name="object 16"/>
          <p:cNvSpPr/>
          <p:nvPr/>
        </p:nvSpPr>
        <p:spPr>
          <a:xfrm>
            <a:off x="7988896" y="4756667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38100" y="0"/>
                </a:moveTo>
                <a:lnTo>
                  <a:pt x="0" y="0"/>
                </a:lnTo>
                <a:lnTo>
                  <a:pt x="0" y="57150"/>
                </a:lnTo>
                <a:lnTo>
                  <a:pt x="38100" y="57150"/>
                </a:lnTo>
                <a:lnTo>
                  <a:pt x="3810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" name="object 17"/>
          <p:cNvSpPr/>
          <p:nvPr/>
        </p:nvSpPr>
        <p:spPr>
          <a:xfrm>
            <a:off x="8038203" y="2425544"/>
            <a:ext cx="788894" cy="2367230"/>
          </a:xfrm>
          <a:custGeom>
            <a:avLst/>
            <a:gdLst/>
            <a:ahLst/>
            <a:cxnLst/>
            <a:rect l="l" t="t" r="r" b="b"/>
            <a:pathLst>
              <a:path w="914400" h="2743835">
                <a:moveTo>
                  <a:pt x="0" y="2743225"/>
                </a:moveTo>
                <a:lnTo>
                  <a:pt x="914400" y="2743225"/>
                </a:lnTo>
                <a:lnTo>
                  <a:pt x="914400" y="0"/>
                </a:lnTo>
                <a:lnTo>
                  <a:pt x="0" y="0"/>
                </a:lnTo>
                <a:lnTo>
                  <a:pt x="0" y="2743225"/>
                </a:lnTo>
                <a:close/>
              </a:path>
            </a:pathLst>
          </a:custGeom>
          <a:solidFill>
            <a:srgbClr val="00254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" name="object 18"/>
          <p:cNvSpPr/>
          <p:nvPr/>
        </p:nvSpPr>
        <p:spPr>
          <a:xfrm>
            <a:off x="8876400" y="2393597"/>
            <a:ext cx="98612" cy="5127812"/>
          </a:xfrm>
          <a:custGeom>
            <a:avLst/>
            <a:gdLst/>
            <a:ahLst/>
            <a:cxnLst/>
            <a:rect l="l" t="t" r="r" b="b"/>
            <a:pathLst>
              <a:path w="114300" h="5943600">
                <a:moveTo>
                  <a:pt x="0" y="5943600"/>
                </a:moveTo>
                <a:lnTo>
                  <a:pt x="114300" y="5943600"/>
                </a:lnTo>
                <a:lnTo>
                  <a:pt x="1143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" name="object 19"/>
          <p:cNvSpPr/>
          <p:nvPr/>
        </p:nvSpPr>
        <p:spPr>
          <a:xfrm>
            <a:off x="8038197" y="2466630"/>
            <a:ext cx="788894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" name="object 20"/>
          <p:cNvSpPr/>
          <p:nvPr/>
        </p:nvSpPr>
        <p:spPr>
          <a:xfrm>
            <a:off x="8038197" y="4751158"/>
            <a:ext cx="788894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" name="object 21"/>
          <p:cNvSpPr/>
          <p:nvPr/>
        </p:nvSpPr>
        <p:spPr>
          <a:xfrm>
            <a:off x="8975011" y="2413214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38100" y="0"/>
                </a:moveTo>
                <a:lnTo>
                  <a:pt x="0" y="0"/>
                </a:lnTo>
                <a:lnTo>
                  <a:pt x="0" y="57150"/>
                </a:lnTo>
                <a:lnTo>
                  <a:pt x="38100" y="57150"/>
                </a:lnTo>
                <a:lnTo>
                  <a:pt x="3810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" name="object 22"/>
          <p:cNvSpPr/>
          <p:nvPr/>
        </p:nvSpPr>
        <p:spPr>
          <a:xfrm>
            <a:off x="8975011" y="4756667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38100" y="0"/>
                </a:moveTo>
                <a:lnTo>
                  <a:pt x="0" y="0"/>
                </a:lnTo>
                <a:lnTo>
                  <a:pt x="0" y="57150"/>
                </a:lnTo>
                <a:lnTo>
                  <a:pt x="38100" y="57150"/>
                </a:lnTo>
                <a:lnTo>
                  <a:pt x="3810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" name="object 23"/>
          <p:cNvSpPr/>
          <p:nvPr/>
        </p:nvSpPr>
        <p:spPr>
          <a:xfrm>
            <a:off x="8301371" y="2557709"/>
            <a:ext cx="262703" cy="21023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" name="object 24"/>
          <p:cNvSpPr/>
          <p:nvPr/>
        </p:nvSpPr>
        <p:spPr>
          <a:xfrm>
            <a:off x="9404828" y="6394278"/>
            <a:ext cx="831011" cy="2944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" name="object 25"/>
          <p:cNvSpPr/>
          <p:nvPr/>
        </p:nvSpPr>
        <p:spPr>
          <a:xfrm>
            <a:off x="8974953" y="6412052"/>
            <a:ext cx="72863" cy="52045"/>
          </a:xfrm>
          <a:custGeom>
            <a:avLst/>
            <a:gdLst/>
            <a:ahLst/>
            <a:cxnLst/>
            <a:rect l="l" t="t" r="r" b="b"/>
            <a:pathLst>
              <a:path w="84454" h="60325">
                <a:moveTo>
                  <a:pt x="83439" y="0"/>
                </a:moveTo>
                <a:lnTo>
                  <a:pt x="42633" y="18999"/>
                </a:lnTo>
                <a:lnTo>
                  <a:pt x="0" y="29984"/>
                </a:lnTo>
                <a:lnTo>
                  <a:pt x="42633" y="40970"/>
                </a:lnTo>
                <a:lnTo>
                  <a:pt x="83439" y="59944"/>
                </a:lnTo>
                <a:lnTo>
                  <a:pt x="84277" y="59448"/>
                </a:lnTo>
                <a:lnTo>
                  <a:pt x="69049" y="29984"/>
                </a:lnTo>
                <a:lnTo>
                  <a:pt x="84277" y="685"/>
                </a:lnTo>
                <a:lnTo>
                  <a:pt x="83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" name="object 26"/>
          <p:cNvSpPr/>
          <p:nvPr/>
        </p:nvSpPr>
        <p:spPr>
          <a:xfrm>
            <a:off x="9034527" y="6439397"/>
            <a:ext cx="307340" cy="0"/>
          </a:xfrm>
          <a:custGeom>
            <a:avLst/>
            <a:gdLst/>
            <a:ahLst/>
            <a:cxnLst/>
            <a:rect l="l" t="t" r="r" b="b"/>
            <a:pathLst>
              <a:path w="356234">
                <a:moveTo>
                  <a:pt x="35565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" name="object 27"/>
          <p:cNvSpPr/>
          <p:nvPr/>
        </p:nvSpPr>
        <p:spPr>
          <a:xfrm>
            <a:off x="9284345" y="4737864"/>
            <a:ext cx="776819" cy="294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8" name="object 28"/>
          <p:cNvSpPr/>
          <p:nvPr/>
        </p:nvSpPr>
        <p:spPr>
          <a:xfrm>
            <a:off x="9007888" y="4755641"/>
            <a:ext cx="72863" cy="52045"/>
          </a:xfrm>
          <a:custGeom>
            <a:avLst/>
            <a:gdLst/>
            <a:ahLst/>
            <a:cxnLst/>
            <a:rect l="l" t="t" r="r" b="b"/>
            <a:pathLst>
              <a:path w="84454" h="60325">
                <a:moveTo>
                  <a:pt x="83439" y="0"/>
                </a:moveTo>
                <a:lnTo>
                  <a:pt x="42633" y="18999"/>
                </a:lnTo>
                <a:lnTo>
                  <a:pt x="0" y="29984"/>
                </a:lnTo>
                <a:lnTo>
                  <a:pt x="42633" y="40970"/>
                </a:lnTo>
                <a:lnTo>
                  <a:pt x="83439" y="59943"/>
                </a:lnTo>
                <a:lnTo>
                  <a:pt x="84277" y="59448"/>
                </a:lnTo>
                <a:lnTo>
                  <a:pt x="69049" y="29984"/>
                </a:lnTo>
                <a:lnTo>
                  <a:pt x="84277" y="685"/>
                </a:lnTo>
                <a:lnTo>
                  <a:pt x="83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9" name="object 29"/>
          <p:cNvSpPr/>
          <p:nvPr/>
        </p:nvSpPr>
        <p:spPr>
          <a:xfrm>
            <a:off x="9067461" y="4782984"/>
            <a:ext cx="153944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17782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0" name="object 30"/>
          <p:cNvSpPr/>
          <p:nvPr/>
        </p:nvSpPr>
        <p:spPr>
          <a:xfrm>
            <a:off x="9288541" y="3615850"/>
            <a:ext cx="687711" cy="293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1" name="object 31"/>
          <p:cNvSpPr/>
          <p:nvPr/>
        </p:nvSpPr>
        <p:spPr>
          <a:xfrm>
            <a:off x="8660213" y="3632563"/>
            <a:ext cx="72863" cy="52045"/>
          </a:xfrm>
          <a:custGeom>
            <a:avLst/>
            <a:gdLst/>
            <a:ahLst/>
            <a:cxnLst/>
            <a:rect l="l" t="t" r="r" b="b"/>
            <a:pathLst>
              <a:path w="84454" h="60325">
                <a:moveTo>
                  <a:pt x="83439" y="0"/>
                </a:moveTo>
                <a:lnTo>
                  <a:pt x="42633" y="18999"/>
                </a:lnTo>
                <a:lnTo>
                  <a:pt x="0" y="29984"/>
                </a:lnTo>
                <a:lnTo>
                  <a:pt x="42633" y="40970"/>
                </a:lnTo>
                <a:lnTo>
                  <a:pt x="83439" y="59943"/>
                </a:lnTo>
                <a:lnTo>
                  <a:pt x="84277" y="59448"/>
                </a:lnTo>
                <a:lnTo>
                  <a:pt x="69049" y="29984"/>
                </a:lnTo>
                <a:lnTo>
                  <a:pt x="84277" y="685"/>
                </a:lnTo>
                <a:lnTo>
                  <a:pt x="83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2" name="object 32"/>
          <p:cNvSpPr/>
          <p:nvPr/>
        </p:nvSpPr>
        <p:spPr>
          <a:xfrm>
            <a:off x="8719789" y="3659906"/>
            <a:ext cx="501276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58080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3" name="object 33"/>
          <p:cNvSpPr/>
          <p:nvPr/>
        </p:nvSpPr>
        <p:spPr>
          <a:xfrm>
            <a:off x="9256955" y="2498061"/>
            <a:ext cx="776819" cy="189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4" name="object 34"/>
          <p:cNvSpPr/>
          <p:nvPr/>
        </p:nvSpPr>
        <p:spPr>
          <a:xfrm>
            <a:off x="7380560" y="2435068"/>
            <a:ext cx="0" cy="24653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19048">
            <a:solidFill>
              <a:srgbClr val="636266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5" name="object 35"/>
          <p:cNvSpPr/>
          <p:nvPr/>
        </p:nvSpPr>
        <p:spPr>
          <a:xfrm>
            <a:off x="6575220" y="2435068"/>
            <a:ext cx="0" cy="24653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19048">
            <a:solidFill>
              <a:srgbClr val="636266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6" name="object 36"/>
          <p:cNvSpPr/>
          <p:nvPr/>
        </p:nvSpPr>
        <p:spPr>
          <a:xfrm>
            <a:off x="6534134" y="2422741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7" name="object 37"/>
          <p:cNvSpPr/>
          <p:nvPr/>
        </p:nvSpPr>
        <p:spPr>
          <a:xfrm>
            <a:off x="7388778" y="2422741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8" name="object 38"/>
          <p:cNvSpPr/>
          <p:nvPr/>
        </p:nvSpPr>
        <p:spPr>
          <a:xfrm>
            <a:off x="6567005" y="4790845"/>
            <a:ext cx="822313" cy="0"/>
          </a:xfrm>
          <a:custGeom>
            <a:avLst/>
            <a:gdLst/>
            <a:ahLst/>
            <a:cxnLst/>
            <a:rect l="l" t="t" r="r" b="b"/>
            <a:pathLst>
              <a:path w="953134">
                <a:moveTo>
                  <a:pt x="0" y="0"/>
                </a:moveTo>
                <a:lnTo>
                  <a:pt x="952512" y="0"/>
                </a:lnTo>
              </a:path>
            </a:pathLst>
          </a:custGeom>
          <a:ln w="28575">
            <a:solidFill>
              <a:srgbClr val="636266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39" name="object 39"/>
          <p:cNvSpPr/>
          <p:nvPr/>
        </p:nvSpPr>
        <p:spPr>
          <a:xfrm>
            <a:off x="6534134" y="4766181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0" name="object 40"/>
          <p:cNvSpPr/>
          <p:nvPr/>
        </p:nvSpPr>
        <p:spPr>
          <a:xfrm>
            <a:off x="7388778" y="4766181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1" name="object 41"/>
          <p:cNvSpPr/>
          <p:nvPr/>
        </p:nvSpPr>
        <p:spPr>
          <a:xfrm>
            <a:off x="6583439" y="2435066"/>
            <a:ext cx="789442" cy="2367230"/>
          </a:xfrm>
          <a:custGeom>
            <a:avLst/>
            <a:gdLst/>
            <a:ahLst/>
            <a:cxnLst/>
            <a:rect l="l" t="t" r="r" b="b"/>
            <a:pathLst>
              <a:path w="915034" h="2743835">
                <a:moveTo>
                  <a:pt x="914412" y="2743225"/>
                </a:moveTo>
                <a:lnTo>
                  <a:pt x="0" y="2743225"/>
                </a:lnTo>
                <a:lnTo>
                  <a:pt x="0" y="0"/>
                </a:lnTo>
                <a:lnTo>
                  <a:pt x="914412" y="0"/>
                </a:lnTo>
                <a:lnTo>
                  <a:pt x="914412" y="2743225"/>
                </a:lnTo>
                <a:close/>
              </a:path>
            </a:pathLst>
          </a:custGeom>
          <a:solidFill>
            <a:srgbClr val="00254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2" name="object 42"/>
          <p:cNvSpPr/>
          <p:nvPr/>
        </p:nvSpPr>
        <p:spPr>
          <a:xfrm>
            <a:off x="6435522" y="2393597"/>
            <a:ext cx="98612" cy="5127812"/>
          </a:xfrm>
          <a:custGeom>
            <a:avLst/>
            <a:gdLst/>
            <a:ahLst/>
            <a:cxnLst/>
            <a:rect l="l" t="t" r="r" b="b"/>
            <a:pathLst>
              <a:path w="114300" h="5943600">
                <a:moveTo>
                  <a:pt x="114300" y="5943600"/>
                </a:moveTo>
                <a:lnTo>
                  <a:pt x="0" y="5943600"/>
                </a:lnTo>
                <a:lnTo>
                  <a:pt x="0" y="0"/>
                </a:lnTo>
                <a:lnTo>
                  <a:pt x="114300" y="0"/>
                </a:lnTo>
                <a:lnTo>
                  <a:pt x="114300" y="594360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3" name="object 43"/>
          <p:cNvSpPr/>
          <p:nvPr/>
        </p:nvSpPr>
        <p:spPr>
          <a:xfrm>
            <a:off x="6583442" y="2476367"/>
            <a:ext cx="789442" cy="0"/>
          </a:xfrm>
          <a:custGeom>
            <a:avLst/>
            <a:gdLst/>
            <a:ahLst/>
            <a:cxnLst/>
            <a:rect l="l" t="t" r="r" b="b"/>
            <a:pathLst>
              <a:path w="915034">
                <a:moveTo>
                  <a:pt x="0" y="0"/>
                </a:moveTo>
                <a:lnTo>
                  <a:pt x="914412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4" name="object 44"/>
          <p:cNvSpPr/>
          <p:nvPr/>
        </p:nvSpPr>
        <p:spPr>
          <a:xfrm>
            <a:off x="6583442" y="4760463"/>
            <a:ext cx="789442" cy="0"/>
          </a:xfrm>
          <a:custGeom>
            <a:avLst/>
            <a:gdLst/>
            <a:ahLst/>
            <a:cxnLst/>
            <a:rect l="l" t="t" r="r" b="b"/>
            <a:pathLst>
              <a:path w="915034">
                <a:moveTo>
                  <a:pt x="0" y="0"/>
                </a:moveTo>
                <a:lnTo>
                  <a:pt x="914412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5" name="object 45"/>
          <p:cNvSpPr/>
          <p:nvPr/>
        </p:nvSpPr>
        <p:spPr>
          <a:xfrm>
            <a:off x="6402649" y="2422741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6" name="object 46"/>
          <p:cNvSpPr/>
          <p:nvPr/>
        </p:nvSpPr>
        <p:spPr>
          <a:xfrm>
            <a:off x="6402649" y="4766181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7" name="object 47"/>
          <p:cNvSpPr/>
          <p:nvPr/>
        </p:nvSpPr>
        <p:spPr>
          <a:xfrm>
            <a:off x="7041342" y="3836164"/>
            <a:ext cx="0" cy="833816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025"/>
                </a:lnTo>
              </a:path>
            </a:pathLst>
          </a:custGeom>
          <a:ln w="161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8" name="object 48"/>
          <p:cNvSpPr/>
          <p:nvPr/>
        </p:nvSpPr>
        <p:spPr>
          <a:xfrm>
            <a:off x="6736412" y="3721639"/>
            <a:ext cx="170083" cy="1708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49" name="object 49"/>
          <p:cNvSpPr/>
          <p:nvPr/>
        </p:nvSpPr>
        <p:spPr>
          <a:xfrm>
            <a:off x="6738358" y="2682379"/>
            <a:ext cx="166544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633" y="0"/>
                </a:lnTo>
              </a:path>
            </a:pathLst>
          </a:custGeom>
          <a:ln w="216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0" name="object 50"/>
          <p:cNvSpPr/>
          <p:nvPr/>
        </p:nvSpPr>
        <p:spPr>
          <a:xfrm>
            <a:off x="6839905" y="2585877"/>
            <a:ext cx="0" cy="87655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053"/>
                </a:lnTo>
              </a:path>
            </a:pathLst>
          </a:custGeom>
          <a:ln w="199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1" name="object 51"/>
          <p:cNvSpPr/>
          <p:nvPr/>
        </p:nvSpPr>
        <p:spPr>
          <a:xfrm>
            <a:off x="6738358" y="2576552"/>
            <a:ext cx="166544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633" y="0"/>
                </a:lnTo>
              </a:path>
            </a:pathLst>
          </a:custGeom>
          <a:ln w="216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2" name="object 52"/>
          <p:cNvSpPr/>
          <p:nvPr/>
        </p:nvSpPr>
        <p:spPr>
          <a:xfrm>
            <a:off x="6738359" y="2934642"/>
            <a:ext cx="166544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633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3" name="object 53"/>
          <p:cNvSpPr/>
          <p:nvPr/>
        </p:nvSpPr>
        <p:spPr>
          <a:xfrm>
            <a:off x="6896209" y="2847535"/>
            <a:ext cx="0" cy="77794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193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4" name="object 54"/>
          <p:cNvSpPr/>
          <p:nvPr/>
        </p:nvSpPr>
        <p:spPr>
          <a:xfrm>
            <a:off x="6939998" y="3589568"/>
            <a:ext cx="166544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646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5" name="object 55"/>
          <p:cNvSpPr/>
          <p:nvPr/>
        </p:nvSpPr>
        <p:spPr>
          <a:xfrm>
            <a:off x="7097853" y="3502461"/>
            <a:ext cx="0" cy="77794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19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6" name="object 56"/>
          <p:cNvSpPr/>
          <p:nvPr/>
        </p:nvSpPr>
        <p:spPr>
          <a:xfrm>
            <a:off x="6736658" y="3558063"/>
            <a:ext cx="169601" cy="1290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7" name="object 57"/>
          <p:cNvSpPr/>
          <p:nvPr/>
        </p:nvSpPr>
        <p:spPr>
          <a:xfrm>
            <a:off x="6939995" y="3633889"/>
            <a:ext cx="166204" cy="1067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8" name="object 58"/>
          <p:cNvSpPr/>
          <p:nvPr/>
        </p:nvSpPr>
        <p:spPr>
          <a:xfrm>
            <a:off x="6736411" y="3926966"/>
            <a:ext cx="168144" cy="159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59" name="object 59"/>
          <p:cNvSpPr/>
          <p:nvPr/>
        </p:nvSpPr>
        <p:spPr>
          <a:xfrm>
            <a:off x="6736419" y="4323794"/>
            <a:ext cx="170083" cy="1708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0" name="object 60"/>
          <p:cNvSpPr/>
          <p:nvPr/>
        </p:nvSpPr>
        <p:spPr>
          <a:xfrm>
            <a:off x="6736414" y="4515551"/>
            <a:ext cx="170083" cy="1540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1" name="object 61"/>
          <p:cNvSpPr/>
          <p:nvPr/>
        </p:nvSpPr>
        <p:spPr>
          <a:xfrm>
            <a:off x="6736411" y="4130113"/>
            <a:ext cx="168144" cy="1591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2" name="object 62"/>
          <p:cNvSpPr/>
          <p:nvPr/>
        </p:nvSpPr>
        <p:spPr>
          <a:xfrm>
            <a:off x="7041342" y="2567228"/>
            <a:ext cx="0" cy="375273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0"/>
                </a:moveTo>
                <a:lnTo>
                  <a:pt x="0" y="434390"/>
                </a:lnTo>
              </a:path>
            </a:pathLst>
          </a:custGeom>
          <a:ln w="161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3" name="object 63"/>
          <p:cNvSpPr/>
          <p:nvPr/>
        </p:nvSpPr>
        <p:spPr>
          <a:xfrm>
            <a:off x="6736608" y="3280040"/>
            <a:ext cx="195032" cy="247625"/>
          </a:xfrm>
          <a:custGeom>
            <a:avLst/>
            <a:gdLst/>
            <a:ahLst/>
            <a:cxnLst/>
            <a:rect l="l" t="t" r="r" b="b"/>
            <a:pathLst>
              <a:path w="226059" h="287020">
                <a:moveTo>
                  <a:pt x="2273" y="0"/>
                </a:moveTo>
                <a:lnTo>
                  <a:pt x="2273" y="23710"/>
                </a:lnTo>
                <a:lnTo>
                  <a:pt x="158889" y="72783"/>
                </a:lnTo>
                <a:lnTo>
                  <a:pt x="173507" y="76022"/>
                </a:lnTo>
                <a:lnTo>
                  <a:pt x="158889" y="79603"/>
                </a:lnTo>
                <a:lnTo>
                  <a:pt x="0" y="140703"/>
                </a:lnTo>
                <a:lnTo>
                  <a:pt x="0" y="144589"/>
                </a:lnTo>
                <a:lnTo>
                  <a:pt x="158889" y="205676"/>
                </a:lnTo>
                <a:lnTo>
                  <a:pt x="173507" y="209245"/>
                </a:lnTo>
                <a:lnTo>
                  <a:pt x="159207" y="212496"/>
                </a:lnTo>
                <a:lnTo>
                  <a:pt x="149466" y="215430"/>
                </a:lnTo>
                <a:lnTo>
                  <a:pt x="2273" y="261886"/>
                </a:lnTo>
                <a:lnTo>
                  <a:pt x="2273" y="286905"/>
                </a:lnTo>
                <a:lnTo>
                  <a:pt x="225501" y="213804"/>
                </a:lnTo>
                <a:lnTo>
                  <a:pt x="225501" y="209905"/>
                </a:lnTo>
                <a:lnTo>
                  <a:pt x="59143" y="145884"/>
                </a:lnTo>
                <a:lnTo>
                  <a:pt x="46469" y="142646"/>
                </a:lnTo>
                <a:lnTo>
                  <a:pt x="59143" y="139712"/>
                </a:lnTo>
                <a:lnTo>
                  <a:pt x="68237" y="136144"/>
                </a:lnTo>
                <a:lnTo>
                  <a:pt x="225501" y="76682"/>
                </a:lnTo>
                <a:lnTo>
                  <a:pt x="225501" y="72783"/>
                </a:lnTo>
                <a:lnTo>
                  <a:pt x="2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4" name="object 64"/>
          <p:cNvSpPr/>
          <p:nvPr/>
        </p:nvSpPr>
        <p:spPr>
          <a:xfrm>
            <a:off x="6736662" y="2978047"/>
            <a:ext cx="167892" cy="1429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5" name="object 65"/>
          <p:cNvSpPr/>
          <p:nvPr/>
        </p:nvSpPr>
        <p:spPr>
          <a:xfrm>
            <a:off x="6915361" y="3324707"/>
            <a:ext cx="192841" cy="159422"/>
          </a:xfrm>
          <a:custGeom>
            <a:avLst/>
            <a:gdLst/>
            <a:ahLst/>
            <a:cxnLst/>
            <a:rect l="l" t="t" r="r" b="b"/>
            <a:pathLst>
              <a:path w="223520" h="184785">
                <a:moveTo>
                  <a:pt x="223227" y="0"/>
                </a:moveTo>
                <a:lnTo>
                  <a:pt x="0" y="89090"/>
                </a:lnTo>
                <a:lnTo>
                  <a:pt x="0" y="92989"/>
                </a:lnTo>
                <a:lnTo>
                  <a:pt x="223227" y="184619"/>
                </a:lnTo>
                <a:lnTo>
                  <a:pt x="223227" y="161556"/>
                </a:lnTo>
                <a:lnTo>
                  <a:pt x="186181" y="146926"/>
                </a:lnTo>
                <a:lnTo>
                  <a:pt x="186181" y="138810"/>
                </a:lnTo>
                <a:lnTo>
                  <a:pt x="166039" y="138810"/>
                </a:lnTo>
                <a:lnTo>
                  <a:pt x="67906" y="99821"/>
                </a:lnTo>
                <a:lnTo>
                  <a:pt x="59412" y="96666"/>
                </a:lnTo>
                <a:lnTo>
                  <a:pt x="50853" y="93848"/>
                </a:lnTo>
                <a:lnTo>
                  <a:pt x="44243" y="91822"/>
                </a:lnTo>
                <a:lnTo>
                  <a:pt x="41592" y="91046"/>
                </a:lnTo>
                <a:lnTo>
                  <a:pt x="44243" y="90319"/>
                </a:lnTo>
                <a:lnTo>
                  <a:pt x="50853" y="88404"/>
                </a:lnTo>
                <a:lnTo>
                  <a:pt x="59412" y="85699"/>
                </a:lnTo>
                <a:lnTo>
                  <a:pt x="67906" y="82600"/>
                </a:lnTo>
                <a:lnTo>
                  <a:pt x="166039" y="43599"/>
                </a:lnTo>
                <a:lnTo>
                  <a:pt x="186181" y="43599"/>
                </a:lnTo>
                <a:lnTo>
                  <a:pt x="186181" y="35153"/>
                </a:lnTo>
                <a:lnTo>
                  <a:pt x="223227" y="20205"/>
                </a:lnTo>
                <a:lnTo>
                  <a:pt x="223227" y="0"/>
                </a:lnTo>
                <a:close/>
              </a:path>
              <a:path w="223520" h="184785">
                <a:moveTo>
                  <a:pt x="186181" y="43599"/>
                </a:moveTo>
                <a:lnTo>
                  <a:pt x="166039" y="43599"/>
                </a:lnTo>
                <a:lnTo>
                  <a:pt x="166039" y="138810"/>
                </a:lnTo>
                <a:lnTo>
                  <a:pt x="186181" y="138810"/>
                </a:lnTo>
                <a:lnTo>
                  <a:pt x="186181" y="43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6" name="object 66"/>
          <p:cNvSpPr/>
          <p:nvPr/>
        </p:nvSpPr>
        <p:spPr>
          <a:xfrm>
            <a:off x="6938066" y="3162611"/>
            <a:ext cx="170379" cy="154492"/>
          </a:xfrm>
          <a:custGeom>
            <a:avLst/>
            <a:gdLst/>
            <a:ahLst/>
            <a:cxnLst/>
            <a:rect l="l" t="t" r="r" b="b"/>
            <a:pathLst>
              <a:path w="197484" h="179069">
                <a:moveTo>
                  <a:pt x="37973" y="2832"/>
                </a:moveTo>
                <a:lnTo>
                  <a:pt x="9398" y="34826"/>
                </a:lnTo>
                <a:lnTo>
                  <a:pt x="0" y="79705"/>
                </a:lnTo>
                <a:lnTo>
                  <a:pt x="7497" y="118929"/>
                </a:lnTo>
                <a:lnTo>
                  <a:pt x="28208" y="150269"/>
                </a:lnTo>
                <a:lnTo>
                  <a:pt x="59455" y="171041"/>
                </a:lnTo>
                <a:lnTo>
                  <a:pt x="98564" y="178561"/>
                </a:lnTo>
                <a:lnTo>
                  <a:pt x="137675" y="171041"/>
                </a:lnTo>
                <a:lnTo>
                  <a:pt x="160142" y="156108"/>
                </a:lnTo>
                <a:lnTo>
                  <a:pt x="98564" y="156108"/>
                </a:lnTo>
                <a:lnTo>
                  <a:pt x="66930" y="150396"/>
                </a:lnTo>
                <a:lnTo>
                  <a:pt x="41938" y="134508"/>
                </a:lnTo>
                <a:lnTo>
                  <a:pt x="25523" y="110320"/>
                </a:lnTo>
                <a:lnTo>
                  <a:pt x="19621" y="79705"/>
                </a:lnTo>
                <a:lnTo>
                  <a:pt x="21576" y="61359"/>
                </a:lnTo>
                <a:lnTo>
                  <a:pt x="27319" y="45011"/>
                </a:lnTo>
                <a:lnTo>
                  <a:pt x="36664" y="31031"/>
                </a:lnTo>
                <a:lnTo>
                  <a:pt x="49428" y="19786"/>
                </a:lnTo>
                <a:lnTo>
                  <a:pt x="50012" y="19392"/>
                </a:lnTo>
                <a:lnTo>
                  <a:pt x="37973" y="2832"/>
                </a:lnTo>
                <a:close/>
              </a:path>
              <a:path w="197484" h="179069">
                <a:moveTo>
                  <a:pt x="156908" y="0"/>
                </a:moveTo>
                <a:lnTo>
                  <a:pt x="145173" y="16865"/>
                </a:lnTo>
                <a:lnTo>
                  <a:pt x="145801" y="17318"/>
                </a:lnTo>
                <a:lnTo>
                  <a:pt x="159457" y="29331"/>
                </a:lnTo>
                <a:lnTo>
                  <a:pt x="169410" y="43913"/>
                </a:lnTo>
                <a:lnTo>
                  <a:pt x="175464" y="60777"/>
                </a:lnTo>
                <a:lnTo>
                  <a:pt x="177507" y="79705"/>
                </a:lnTo>
                <a:lnTo>
                  <a:pt x="171605" y="110320"/>
                </a:lnTo>
                <a:lnTo>
                  <a:pt x="155190" y="134508"/>
                </a:lnTo>
                <a:lnTo>
                  <a:pt x="130198" y="150396"/>
                </a:lnTo>
                <a:lnTo>
                  <a:pt x="98564" y="156108"/>
                </a:lnTo>
                <a:lnTo>
                  <a:pt x="160142" y="156108"/>
                </a:lnTo>
                <a:lnTo>
                  <a:pt x="168927" y="150269"/>
                </a:lnTo>
                <a:lnTo>
                  <a:pt x="189642" y="118929"/>
                </a:lnTo>
                <a:lnTo>
                  <a:pt x="197142" y="79705"/>
                </a:lnTo>
                <a:lnTo>
                  <a:pt x="194539" y="55545"/>
                </a:lnTo>
                <a:lnTo>
                  <a:pt x="186894" y="33947"/>
                </a:lnTo>
                <a:lnTo>
                  <a:pt x="174451" y="15397"/>
                </a:lnTo>
                <a:lnTo>
                  <a:pt x="157454" y="380"/>
                </a:lnTo>
                <a:lnTo>
                  <a:pt x="156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7" name="object 67"/>
          <p:cNvSpPr/>
          <p:nvPr/>
        </p:nvSpPr>
        <p:spPr>
          <a:xfrm>
            <a:off x="6738363" y="2785030"/>
            <a:ext cx="166544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633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8" name="object 68"/>
          <p:cNvSpPr/>
          <p:nvPr/>
        </p:nvSpPr>
        <p:spPr>
          <a:xfrm>
            <a:off x="6746706" y="2725316"/>
            <a:ext cx="0" cy="119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138429"/>
                </a:moveTo>
                <a:lnTo>
                  <a:pt x="0" y="0"/>
                </a:lnTo>
                <a:lnTo>
                  <a:pt x="0" y="138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69" name="object 69"/>
          <p:cNvSpPr/>
          <p:nvPr/>
        </p:nvSpPr>
        <p:spPr>
          <a:xfrm>
            <a:off x="6939995" y="3121824"/>
            <a:ext cx="166544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646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0" name="object 70"/>
          <p:cNvSpPr/>
          <p:nvPr/>
        </p:nvSpPr>
        <p:spPr>
          <a:xfrm>
            <a:off x="6948345" y="3029239"/>
            <a:ext cx="0" cy="83272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19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1" name="object 71"/>
          <p:cNvSpPr/>
          <p:nvPr/>
        </p:nvSpPr>
        <p:spPr>
          <a:xfrm>
            <a:off x="7041182" y="3038334"/>
            <a:ext cx="0" cy="74507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01"/>
                </a:lnTo>
              </a:path>
            </a:pathLst>
          </a:custGeom>
          <a:ln w="190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2" name="object 72"/>
          <p:cNvSpPr/>
          <p:nvPr/>
        </p:nvSpPr>
        <p:spPr>
          <a:xfrm>
            <a:off x="7097851" y="3025952"/>
            <a:ext cx="0" cy="86559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152"/>
                </a:lnTo>
              </a:path>
            </a:pathLst>
          </a:custGeom>
          <a:ln w="19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3" name="object 73"/>
          <p:cNvSpPr/>
          <p:nvPr/>
        </p:nvSpPr>
        <p:spPr>
          <a:xfrm>
            <a:off x="6738360" y="3242483"/>
            <a:ext cx="166544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633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4" name="object 74"/>
          <p:cNvSpPr/>
          <p:nvPr/>
        </p:nvSpPr>
        <p:spPr>
          <a:xfrm>
            <a:off x="6746705" y="3149898"/>
            <a:ext cx="0" cy="83272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193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5" name="object 75"/>
          <p:cNvSpPr/>
          <p:nvPr/>
        </p:nvSpPr>
        <p:spPr>
          <a:xfrm>
            <a:off x="6839541" y="3159145"/>
            <a:ext cx="0" cy="74507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01"/>
                </a:lnTo>
              </a:path>
            </a:pathLst>
          </a:custGeom>
          <a:ln w="190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6" name="object 76"/>
          <p:cNvSpPr/>
          <p:nvPr/>
        </p:nvSpPr>
        <p:spPr>
          <a:xfrm>
            <a:off x="6896211" y="3146765"/>
            <a:ext cx="0" cy="86559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152"/>
                </a:lnTo>
              </a:path>
            </a:pathLst>
          </a:custGeom>
          <a:ln w="193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7" name="object 77"/>
          <p:cNvSpPr/>
          <p:nvPr/>
        </p:nvSpPr>
        <p:spPr>
          <a:xfrm>
            <a:off x="7157673" y="3652345"/>
            <a:ext cx="60899" cy="1050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8" name="object 78"/>
          <p:cNvSpPr/>
          <p:nvPr/>
        </p:nvSpPr>
        <p:spPr>
          <a:xfrm>
            <a:off x="7157674" y="3529957"/>
            <a:ext cx="61511" cy="796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79" name="object 79"/>
          <p:cNvSpPr/>
          <p:nvPr/>
        </p:nvSpPr>
        <p:spPr>
          <a:xfrm>
            <a:off x="7157580" y="3355109"/>
            <a:ext cx="61785" cy="1562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0" name="object 80"/>
          <p:cNvSpPr/>
          <p:nvPr/>
        </p:nvSpPr>
        <p:spPr>
          <a:xfrm>
            <a:off x="7158295" y="3298660"/>
            <a:ext cx="60811" cy="37801"/>
          </a:xfrm>
          <a:custGeom>
            <a:avLst/>
            <a:gdLst/>
            <a:ahLst/>
            <a:cxnLst/>
            <a:rect l="l" t="t" r="r" b="b"/>
            <a:pathLst>
              <a:path w="70484" h="43814">
                <a:moveTo>
                  <a:pt x="9550" y="0"/>
                </a:moveTo>
                <a:lnTo>
                  <a:pt x="0" y="0"/>
                </a:lnTo>
                <a:lnTo>
                  <a:pt x="0" y="43459"/>
                </a:lnTo>
                <a:lnTo>
                  <a:pt x="69862" y="43459"/>
                </a:lnTo>
                <a:lnTo>
                  <a:pt x="69862" y="32575"/>
                </a:lnTo>
                <a:lnTo>
                  <a:pt x="9550" y="32575"/>
                </a:lnTo>
                <a:lnTo>
                  <a:pt x="9550" y="0"/>
                </a:lnTo>
                <a:close/>
              </a:path>
              <a:path w="70484" h="43814">
                <a:moveTo>
                  <a:pt x="47256" y="2971"/>
                </a:moveTo>
                <a:lnTo>
                  <a:pt x="37604" y="2971"/>
                </a:lnTo>
                <a:lnTo>
                  <a:pt x="37604" y="32575"/>
                </a:lnTo>
                <a:lnTo>
                  <a:pt x="47256" y="32575"/>
                </a:lnTo>
                <a:lnTo>
                  <a:pt x="47256" y="2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1" name="object 81"/>
          <p:cNvSpPr/>
          <p:nvPr/>
        </p:nvSpPr>
        <p:spPr>
          <a:xfrm>
            <a:off x="7158292" y="3268546"/>
            <a:ext cx="60811" cy="9313"/>
          </a:xfrm>
          <a:custGeom>
            <a:avLst/>
            <a:gdLst/>
            <a:ahLst/>
            <a:cxnLst/>
            <a:rect l="l" t="t" r="r" b="b"/>
            <a:pathLst>
              <a:path w="70484" h="10794">
                <a:moveTo>
                  <a:pt x="69862" y="0"/>
                </a:moveTo>
                <a:lnTo>
                  <a:pt x="0" y="0"/>
                </a:lnTo>
                <a:lnTo>
                  <a:pt x="0" y="10795"/>
                </a:lnTo>
                <a:lnTo>
                  <a:pt x="69862" y="10795"/>
                </a:lnTo>
                <a:lnTo>
                  <a:pt x="69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2" name="object 82"/>
          <p:cNvSpPr/>
          <p:nvPr/>
        </p:nvSpPr>
        <p:spPr>
          <a:xfrm>
            <a:off x="7158289" y="3205352"/>
            <a:ext cx="60811" cy="39993"/>
          </a:xfrm>
          <a:custGeom>
            <a:avLst/>
            <a:gdLst/>
            <a:ahLst/>
            <a:cxnLst/>
            <a:rect l="l" t="t" r="r" b="b"/>
            <a:pathLst>
              <a:path w="70484" h="46355">
                <a:moveTo>
                  <a:pt x="9563" y="1435"/>
                </a:moveTo>
                <a:lnTo>
                  <a:pt x="0" y="1435"/>
                </a:lnTo>
                <a:lnTo>
                  <a:pt x="0" y="45808"/>
                </a:lnTo>
                <a:lnTo>
                  <a:pt x="69862" y="45808"/>
                </a:lnTo>
                <a:lnTo>
                  <a:pt x="69862" y="34925"/>
                </a:lnTo>
                <a:lnTo>
                  <a:pt x="9563" y="34925"/>
                </a:lnTo>
                <a:lnTo>
                  <a:pt x="9563" y="1435"/>
                </a:lnTo>
                <a:close/>
              </a:path>
              <a:path w="70484" h="46355">
                <a:moveTo>
                  <a:pt x="46037" y="5232"/>
                </a:moveTo>
                <a:lnTo>
                  <a:pt x="36690" y="5232"/>
                </a:lnTo>
                <a:lnTo>
                  <a:pt x="36690" y="34925"/>
                </a:lnTo>
                <a:lnTo>
                  <a:pt x="46037" y="34925"/>
                </a:lnTo>
                <a:lnTo>
                  <a:pt x="46037" y="5232"/>
                </a:lnTo>
                <a:close/>
              </a:path>
              <a:path w="70484" h="46355">
                <a:moveTo>
                  <a:pt x="69862" y="0"/>
                </a:moveTo>
                <a:lnTo>
                  <a:pt x="60325" y="0"/>
                </a:lnTo>
                <a:lnTo>
                  <a:pt x="60325" y="34925"/>
                </a:lnTo>
                <a:lnTo>
                  <a:pt x="69862" y="34925"/>
                </a:lnTo>
                <a:lnTo>
                  <a:pt x="69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3" name="object 83"/>
          <p:cNvSpPr/>
          <p:nvPr/>
        </p:nvSpPr>
        <p:spPr>
          <a:xfrm>
            <a:off x="7158296" y="3146761"/>
            <a:ext cx="60811" cy="37253"/>
          </a:xfrm>
          <a:custGeom>
            <a:avLst/>
            <a:gdLst/>
            <a:ahLst/>
            <a:cxnLst/>
            <a:rect l="l" t="t" r="r" b="b"/>
            <a:pathLst>
              <a:path w="70484" h="43180">
                <a:moveTo>
                  <a:pt x="69862" y="0"/>
                </a:moveTo>
                <a:lnTo>
                  <a:pt x="60312" y="0"/>
                </a:lnTo>
                <a:lnTo>
                  <a:pt x="60312" y="32270"/>
                </a:lnTo>
                <a:lnTo>
                  <a:pt x="0" y="32270"/>
                </a:lnTo>
                <a:lnTo>
                  <a:pt x="0" y="43154"/>
                </a:lnTo>
                <a:lnTo>
                  <a:pt x="69862" y="43154"/>
                </a:lnTo>
                <a:lnTo>
                  <a:pt x="69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4" name="object 84"/>
          <p:cNvSpPr/>
          <p:nvPr/>
        </p:nvSpPr>
        <p:spPr>
          <a:xfrm>
            <a:off x="7157580" y="3022256"/>
            <a:ext cx="61785" cy="1046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5" name="object 85"/>
          <p:cNvSpPr/>
          <p:nvPr/>
        </p:nvSpPr>
        <p:spPr>
          <a:xfrm>
            <a:off x="5795249" y="7405482"/>
            <a:ext cx="3314867" cy="1215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6" name="object 86"/>
          <p:cNvSpPr/>
          <p:nvPr/>
        </p:nvSpPr>
        <p:spPr>
          <a:xfrm>
            <a:off x="4492516" y="5239917"/>
            <a:ext cx="1432708" cy="23307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7" name="object 87"/>
          <p:cNvSpPr/>
          <p:nvPr/>
        </p:nvSpPr>
        <p:spPr>
          <a:xfrm>
            <a:off x="4356549" y="7405482"/>
            <a:ext cx="1587014" cy="1215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88" name="object 88"/>
          <p:cNvSpPr txBox="1"/>
          <p:nvPr/>
        </p:nvSpPr>
        <p:spPr>
          <a:xfrm>
            <a:off x="6090221" y="7693455"/>
            <a:ext cx="1092947" cy="264951"/>
          </a:xfrm>
          <a:prstGeom prst="rect">
            <a:avLst/>
          </a:prstGeom>
        </p:spPr>
        <p:txBody>
          <a:bodyPr vert="horz" wrap="square" lIns="0" tIns="26296" rIns="0" bIns="0" rtlCol="0">
            <a:spAutoFit/>
          </a:bodyPr>
          <a:lstStyle/>
          <a:p>
            <a:pPr marL="10956">
              <a:spcBef>
                <a:spcPts val="207"/>
              </a:spcBef>
            </a:pPr>
            <a:r>
              <a:rPr sz="776" b="1" spc="4" dirty="0">
                <a:solidFill>
                  <a:srgbClr val="373435"/>
                </a:solidFill>
                <a:latin typeface="Calibri"/>
                <a:cs typeface="Calibri"/>
              </a:rPr>
              <a:t>Sign </a:t>
            </a:r>
            <a:r>
              <a:rPr sz="776" b="1" spc="-4" dirty="0">
                <a:solidFill>
                  <a:srgbClr val="373435"/>
                </a:solidFill>
                <a:latin typeface="Calibri"/>
                <a:cs typeface="Calibri"/>
              </a:rPr>
              <a:t>901.rs </a:t>
            </a:r>
            <a:r>
              <a:rPr sz="776" spc="-43" dirty="0">
                <a:solidFill>
                  <a:srgbClr val="373435"/>
                </a:solidFill>
                <a:latin typeface="Tahoma"/>
                <a:cs typeface="Tahoma"/>
              </a:rPr>
              <a:t>Side A</a:t>
            </a:r>
            <a:r>
              <a:rPr sz="776" spc="-60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776" spc="-56" dirty="0">
                <a:solidFill>
                  <a:srgbClr val="373435"/>
                </a:solidFill>
                <a:latin typeface="Tahoma"/>
                <a:cs typeface="Tahoma"/>
              </a:rPr>
              <a:t>Elevation</a:t>
            </a:r>
            <a:endParaRPr sz="776">
              <a:latin typeface="Tahoma"/>
              <a:cs typeface="Tahoma"/>
            </a:endParaRPr>
          </a:p>
          <a:p>
            <a:pPr marL="10956">
              <a:spcBef>
                <a:spcPts val="138"/>
              </a:spcBef>
            </a:pPr>
            <a:r>
              <a:rPr sz="690" b="1" spc="17" dirty="0">
                <a:solidFill>
                  <a:srgbClr val="373435"/>
                </a:solidFill>
                <a:latin typeface="Calibri"/>
                <a:cs typeface="Calibri"/>
              </a:rPr>
              <a:t>Scale: </a:t>
            </a:r>
            <a:r>
              <a:rPr sz="690" spc="-30" dirty="0">
                <a:solidFill>
                  <a:srgbClr val="373435"/>
                </a:solidFill>
                <a:latin typeface="Tahoma"/>
                <a:cs typeface="Tahoma"/>
              </a:rPr>
              <a:t>1/2” </a:t>
            </a:r>
            <a:r>
              <a:rPr sz="690" spc="91" dirty="0">
                <a:solidFill>
                  <a:srgbClr val="373435"/>
                </a:solidFill>
                <a:latin typeface="Tahoma"/>
                <a:cs typeface="Tahoma"/>
              </a:rPr>
              <a:t>=</a:t>
            </a:r>
            <a:r>
              <a:rPr sz="690" spc="-52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690" dirty="0">
                <a:solidFill>
                  <a:srgbClr val="373435"/>
                </a:solidFill>
                <a:latin typeface="Tahoma"/>
                <a:cs typeface="Tahoma"/>
              </a:rPr>
              <a:t>1’</a:t>
            </a:r>
            <a:endParaRPr sz="69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677727" y="7693455"/>
            <a:ext cx="1091851" cy="264951"/>
          </a:xfrm>
          <a:prstGeom prst="rect">
            <a:avLst/>
          </a:prstGeom>
        </p:spPr>
        <p:txBody>
          <a:bodyPr vert="horz" wrap="square" lIns="0" tIns="26296" rIns="0" bIns="0" rtlCol="0">
            <a:spAutoFit/>
          </a:bodyPr>
          <a:lstStyle/>
          <a:p>
            <a:pPr marL="10956">
              <a:spcBef>
                <a:spcPts val="207"/>
              </a:spcBef>
            </a:pPr>
            <a:r>
              <a:rPr sz="776" b="1" spc="4" dirty="0">
                <a:solidFill>
                  <a:srgbClr val="373435"/>
                </a:solidFill>
                <a:latin typeface="Calibri"/>
                <a:cs typeface="Calibri"/>
              </a:rPr>
              <a:t>Sign </a:t>
            </a:r>
            <a:r>
              <a:rPr sz="776" b="1" spc="-4" dirty="0">
                <a:solidFill>
                  <a:srgbClr val="373435"/>
                </a:solidFill>
                <a:latin typeface="Calibri"/>
                <a:cs typeface="Calibri"/>
              </a:rPr>
              <a:t>901.rs </a:t>
            </a:r>
            <a:r>
              <a:rPr sz="776" spc="-43" dirty="0">
                <a:solidFill>
                  <a:srgbClr val="373435"/>
                </a:solidFill>
                <a:latin typeface="Tahoma"/>
                <a:cs typeface="Tahoma"/>
              </a:rPr>
              <a:t>Side </a:t>
            </a:r>
            <a:r>
              <a:rPr sz="776" spc="-39" dirty="0">
                <a:solidFill>
                  <a:srgbClr val="373435"/>
                </a:solidFill>
                <a:latin typeface="Tahoma"/>
                <a:cs typeface="Tahoma"/>
              </a:rPr>
              <a:t>B</a:t>
            </a:r>
            <a:r>
              <a:rPr sz="776" spc="-65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776" spc="-56" dirty="0">
                <a:solidFill>
                  <a:srgbClr val="373435"/>
                </a:solidFill>
                <a:latin typeface="Tahoma"/>
                <a:cs typeface="Tahoma"/>
              </a:rPr>
              <a:t>Elevation</a:t>
            </a:r>
            <a:endParaRPr sz="776">
              <a:latin typeface="Tahoma"/>
              <a:cs typeface="Tahoma"/>
            </a:endParaRPr>
          </a:p>
          <a:p>
            <a:pPr marL="10956">
              <a:spcBef>
                <a:spcPts val="138"/>
              </a:spcBef>
            </a:pPr>
            <a:r>
              <a:rPr sz="690" b="1" spc="17" dirty="0">
                <a:solidFill>
                  <a:srgbClr val="373435"/>
                </a:solidFill>
                <a:latin typeface="Calibri"/>
                <a:cs typeface="Calibri"/>
              </a:rPr>
              <a:t>Scale: </a:t>
            </a:r>
            <a:r>
              <a:rPr sz="690" spc="-30" dirty="0">
                <a:solidFill>
                  <a:srgbClr val="373435"/>
                </a:solidFill>
                <a:latin typeface="Tahoma"/>
                <a:cs typeface="Tahoma"/>
              </a:rPr>
              <a:t>1/2” </a:t>
            </a:r>
            <a:r>
              <a:rPr sz="690" spc="91" dirty="0">
                <a:solidFill>
                  <a:srgbClr val="373435"/>
                </a:solidFill>
                <a:latin typeface="Tahoma"/>
                <a:cs typeface="Tahoma"/>
              </a:rPr>
              <a:t>=</a:t>
            </a:r>
            <a:r>
              <a:rPr sz="690" spc="-52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690" dirty="0">
                <a:solidFill>
                  <a:srgbClr val="373435"/>
                </a:solidFill>
                <a:latin typeface="Tahoma"/>
                <a:cs typeface="Tahoma"/>
              </a:rPr>
              <a:t>1’</a:t>
            </a:r>
            <a:endParaRPr sz="690">
              <a:latin typeface="Tahoma"/>
              <a:cs typeface="Tahoma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583445" y="2099946"/>
            <a:ext cx="0" cy="249816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21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1" name="object 91"/>
          <p:cNvSpPr/>
          <p:nvPr/>
        </p:nvSpPr>
        <p:spPr>
          <a:xfrm>
            <a:off x="7372336" y="2099946"/>
            <a:ext cx="0" cy="249816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21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2" name="object 92"/>
          <p:cNvSpPr/>
          <p:nvPr/>
        </p:nvSpPr>
        <p:spPr>
          <a:xfrm>
            <a:off x="6528933" y="2164461"/>
            <a:ext cx="897915" cy="0"/>
          </a:xfrm>
          <a:custGeom>
            <a:avLst/>
            <a:gdLst/>
            <a:ahLst/>
            <a:cxnLst/>
            <a:rect l="l" t="t" r="r" b="b"/>
            <a:pathLst>
              <a:path w="1040765">
                <a:moveTo>
                  <a:pt x="0" y="0"/>
                </a:moveTo>
                <a:lnTo>
                  <a:pt x="1040765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3" name="object 93"/>
          <p:cNvSpPr/>
          <p:nvPr/>
        </p:nvSpPr>
        <p:spPr>
          <a:xfrm>
            <a:off x="6567285" y="214830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5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4" name="object 94"/>
          <p:cNvSpPr/>
          <p:nvPr/>
        </p:nvSpPr>
        <p:spPr>
          <a:xfrm>
            <a:off x="6567285" y="214830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32" y="0"/>
                </a:move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5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5" name="object 95"/>
          <p:cNvSpPr txBox="1"/>
          <p:nvPr/>
        </p:nvSpPr>
        <p:spPr>
          <a:xfrm>
            <a:off x="6917157" y="2019504"/>
            <a:ext cx="135317" cy="119459"/>
          </a:xfrm>
          <a:prstGeom prst="rect">
            <a:avLst/>
          </a:prstGeom>
        </p:spPr>
        <p:txBody>
          <a:bodyPr vert="horz" wrap="square" lIns="0" tIns="13148" rIns="0" bIns="0" rtlCol="0">
            <a:spAutoFit/>
          </a:bodyPr>
          <a:lstStyle/>
          <a:p>
            <a:pPr>
              <a:spcBef>
                <a:spcPts val="104"/>
              </a:spcBef>
            </a:pPr>
            <a:r>
              <a:rPr sz="690" spc="-22" dirty="0">
                <a:solidFill>
                  <a:srgbClr val="373435"/>
                </a:solidFill>
                <a:latin typeface="Tahoma"/>
                <a:cs typeface="Tahoma"/>
              </a:rPr>
              <a:t>24”</a:t>
            </a:r>
            <a:endParaRPr sz="690">
              <a:latin typeface="Tahoma"/>
              <a:cs typeface="Tahom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356177" y="214830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5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7" name="object 97"/>
          <p:cNvSpPr/>
          <p:nvPr/>
        </p:nvSpPr>
        <p:spPr>
          <a:xfrm>
            <a:off x="7356177" y="214830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32" y="0"/>
                </a:move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5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8" name="object 98"/>
          <p:cNvSpPr/>
          <p:nvPr/>
        </p:nvSpPr>
        <p:spPr>
          <a:xfrm>
            <a:off x="6113296" y="4801762"/>
            <a:ext cx="249816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99" name="object 99"/>
          <p:cNvSpPr/>
          <p:nvPr/>
        </p:nvSpPr>
        <p:spPr>
          <a:xfrm>
            <a:off x="6113296" y="2428412"/>
            <a:ext cx="249816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0" name="object 100"/>
          <p:cNvSpPr/>
          <p:nvPr/>
        </p:nvSpPr>
        <p:spPr>
          <a:xfrm>
            <a:off x="6177811" y="2407291"/>
            <a:ext cx="0" cy="5156300"/>
          </a:xfrm>
          <a:custGeom>
            <a:avLst/>
            <a:gdLst/>
            <a:ahLst/>
            <a:cxnLst/>
            <a:rect l="l" t="t" r="r" b="b"/>
            <a:pathLst>
              <a:path h="5976620">
                <a:moveTo>
                  <a:pt x="0" y="5976226"/>
                </a:moveTo>
                <a:lnTo>
                  <a:pt x="0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1" name="object 101"/>
          <p:cNvSpPr/>
          <p:nvPr/>
        </p:nvSpPr>
        <p:spPr>
          <a:xfrm>
            <a:off x="6161652" y="478560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5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2" name="object 102"/>
          <p:cNvSpPr/>
          <p:nvPr/>
        </p:nvSpPr>
        <p:spPr>
          <a:xfrm>
            <a:off x="6161652" y="478560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5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3" name="object 103"/>
          <p:cNvSpPr txBox="1"/>
          <p:nvPr/>
        </p:nvSpPr>
        <p:spPr>
          <a:xfrm>
            <a:off x="6051954" y="3613328"/>
            <a:ext cx="212366" cy="146274"/>
          </a:xfrm>
          <a:prstGeom prst="rect">
            <a:avLst/>
          </a:prstGeom>
        </p:spPr>
        <p:txBody>
          <a:bodyPr vert="vert270" wrap="square" lIns="0" tIns="9861" rIns="0" bIns="0" rtlCol="0">
            <a:spAutoFit/>
          </a:bodyPr>
          <a:lstStyle/>
          <a:p>
            <a:pPr marL="10956">
              <a:spcBef>
                <a:spcPts val="78"/>
              </a:spcBef>
            </a:pPr>
            <a:r>
              <a:rPr sz="690" dirty="0">
                <a:solidFill>
                  <a:srgbClr val="373435"/>
                </a:solidFill>
                <a:latin typeface="Tahoma"/>
                <a:cs typeface="Tahoma"/>
              </a:rPr>
              <a:t>72”</a:t>
            </a:r>
            <a:endParaRPr sz="690">
              <a:latin typeface="Tahoma"/>
              <a:cs typeface="Tahom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161652" y="241225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5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5" name="object 105"/>
          <p:cNvSpPr/>
          <p:nvPr/>
        </p:nvSpPr>
        <p:spPr>
          <a:xfrm>
            <a:off x="6161652" y="241225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5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6" name="object 106"/>
          <p:cNvSpPr/>
          <p:nvPr/>
        </p:nvSpPr>
        <p:spPr>
          <a:xfrm>
            <a:off x="6408515" y="1914079"/>
            <a:ext cx="0" cy="224068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0"/>
                </a:moveTo>
                <a:lnTo>
                  <a:pt x="0" y="259537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7" name="object 107"/>
          <p:cNvSpPr/>
          <p:nvPr/>
        </p:nvSpPr>
        <p:spPr>
          <a:xfrm>
            <a:off x="7421642" y="1914079"/>
            <a:ext cx="0" cy="224068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0"/>
                </a:moveTo>
                <a:lnTo>
                  <a:pt x="0" y="259537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8" name="object 108"/>
          <p:cNvSpPr/>
          <p:nvPr/>
        </p:nvSpPr>
        <p:spPr>
          <a:xfrm>
            <a:off x="6349287" y="1968543"/>
            <a:ext cx="1134035" cy="0"/>
          </a:xfrm>
          <a:custGeom>
            <a:avLst/>
            <a:gdLst/>
            <a:ahLst/>
            <a:cxnLst/>
            <a:rect l="l" t="t" r="r" b="b"/>
            <a:pathLst>
              <a:path w="1314450">
                <a:moveTo>
                  <a:pt x="0" y="0"/>
                </a:moveTo>
                <a:lnTo>
                  <a:pt x="1313878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09" name="object 109"/>
          <p:cNvSpPr/>
          <p:nvPr/>
        </p:nvSpPr>
        <p:spPr>
          <a:xfrm>
            <a:off x="6392356" y="195238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0"/>
                </a:lnTo>
                <a:lnTo>
                  <a:pt x="5484" y="31975"/>
                </a:lnTo>
                <a:lnTo>
                  <a:pt x="11438" y="35991"/>
                </a:lnTo>
                <a:lnTo>
                  <a:pt x="18732" y="37465"/>
                </a:lnTo>
                <a:lnTo>
                  <a:pt x="26026" y="35991"/>
                </a:lnTo>
                <a:lnTo>
                  <a:pt x="31980" y="31975"/>
                </a:lnTo>
                <a:lnTo>
                  <a:pt x="35993" y="26020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0" name="object 110"/>
          <p:cNvSpPr/>
          <p:nvPr/>
        </p:nvSpPr>
        <p:spPr>
          <a:xfrm>
            <a:off x="6392356" y="195238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732" y="0"/>
                </a:move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0"/>
                </a:lnTo>
                <a:lnTo>
                  <a:pt x="31980" y="31975"/>
                </a:lnTo>
                <a:lnTo>
                  <a:pt x="26026" y="35991"/>
                </a:lnTo>
                <a:lnTo>
                  <a:pt x="18732" y="37465"/>
                </a:lnTo>
                <a:lnTo>
                  <a:pt x="11438" y="35991"/>
                </a:lnTo>
                <a:lnTo>
                  <a:pt x="5484" y="31975"/>
                </a:lnTo>
                <a:lnTo>
                  <a:pt x="1471" y="26020"/>
                </a:lnTo>
                <a:lnTo>
                  <a:pt x="0" y="18732"/>
                </a:ln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1" name="object 111"/>
          <p:cNvSpPr txBox="1"/>
          <p:nvPr/>
        </p:nvSpPr>
        <p:spPr>
          <a:xfrm>
            <a:off x="6844722" y="1839363"/>
            <a:ext cx="146274" cy="119459"/>
          </a:xfrm>
          <a:prstGeom prst="rect">
            <a:avLst/>
          </a:prstGeom>
        </p:spPr>
        <p:txBody>
          <a:bodyPr vert="horz" wrap="square" lIns="0" tIns="13148" rIns="0" bIns="0" rtlCol="0">
            <a:spAutoFit/>
          </a:bodyPr>
          <a:lstStyle/>
          <a:p>
            <a:pPr marL="10956">
              <a:spcBef>
                <a:spcPts val="104"/>
              </a:spcBef>
            </a:pPr>
            <a:r>
              <a:rPr sz="690" spc="-22" dirty="0">
                <a:solidFill>
                  <a:srgbClr val="373435"/>
                </a:solidFill>
                <a:latin typeface="Tahoma"/>
                <a:cs typeface="Tahoma"/>
              </a:rPr>
              <a:t>31”</a:t>
            </a:r>
            <a:endParaRPr sz="690">
              <a:latin typeface="Tahoma"/>
              <a:cs typeface="Tahoma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405483" y="195238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0"/>
                </a:lnTo>
                <a:lnTo>
                  <a:pt x="5484" y="31975"/>
                </a:lnTo>
                <a:lnTo>
                  <a:pt x="11438" y="35991"/>
                </a:lnTo>
                <a:lnTo>
                  <a:pt x="18732" y="37465"/>
                </a:lnTo>
                <a:lnTo>
                  <a:pt x="26026" y="35991"/>
                </a:lnTo>
                <a:lnTo>
                  <a:pt x="31980" y="31975"/>
                </a:lnTo>
                <a:lnTo>
                  <a:pt x="35993" y="26020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3" name="object 113"/>
          <p:cNvSpPr/>
          <p:nvPr/>
        </p:nvSpPr>
        <p:spPr>
          <a:xfrm>
            <a:off x="7405483" y="195238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732" y="0"/>
                </a:move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0"/>
                </a:lnTo>
                <a:lnTo>
                  <a:pt x="31980" y="31975"/>
                </a:lnTo>
                <a:lnTo>
                  <a:pt x="26026" y="35991"/>
                </a:lnTo>
                <a:lnTo>
                  <a:pt x="18732" y="37465"/>
                </a:lnTo>
                <a:lnTo>
                  <a:pt x="11438" y="35991"/>
                </a:lnTo>
                <a:lnTo>
                  <a:pt x="5484" y="31975"/>
                </a:lnTo>
                <a:lnTo>
                  <a:pt x="1471" y="26020"/>
                </a:lnTo>
                <a:lnTo>
                  <a:pt x="0" y="18732"/>
                </a:ln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4" name="object 114"/>
          <p:cNvSpPr/>
          <p:nvPr/>
        </p:nvSpPr>
        <p:spPr>
          <a:xfrm>
            <a:off x="6408440" y="2193923"/>
            <a:ext cx="0" cy="553322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0727"/>
                </a:lnTo>
              </a:path>
            </a:pathLst>
          </a:custGeom>
          <a:ln w="6294">
            <a:solidFill>
              <a:srgbClr val="373435"/>
            </a:solidFill>
            <a:prstDash val="lgDash"/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5" name="object 115"/>
          <p:cNvSpPr/>
          <p:nvPr/>
        </p:nvSpPr>
        <p:spPr>
          <a:xfrm>
            <a:off x="7421553" y="2193923"/>
            <a:ext cx="0" cy="553322"/>
          </a:xfrm>
          <a:custGeom>
            <a:avLst/>
            <a:gdLst/>
            <a:ahLst/>
            <a:cxnLst/>
            <a:rect l="l" t="t" r="r" b="b"/>
            <a:pathLst>
              <a:path h="641350">
                <a:moveTo>
                  <a:pt x="0" y="0"/>
                </a:moveTo>
                <a:lnTo>
                  <a:pt x="0" y="640727"/>
                </a:lnTo>
              </a:path>
            </a:pathLst>
          </a:custGeom>
          <a:ln w="6294">
            <a:solidFill>
              <a:srgbClr val="373435"/>
            </a:solidFill>
            <a:prstDash val="lgDash"/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6" name="object 116"/>
          <p:cNvSpPr/>
          <p:nvPr/>
        </p:nvSpPr>
        <p:spPr>
          <a:xfrm>
            <a:off x="8028922" y="2433952"/>
            <a:ext cx="1177863" cy="158327"/>
          </a:xfrm>
          <a:custGeom>
            <a:avLst/>
            <a:gdLst/>
            <a:ahLst/>
            <a:cxnLst/>
            <a:rect l="l" t="t" r="r" b="b"/>
            <a:pathLst>
              <a:path w="1365250" h="183514">
                <a:moveTo>
                  <a:pt x="0" y="0"/>
                </a:moveTo>
                <a:lnTo>
                  <a:pt x="1260398" y="182918"/>
                </a:lnTo>
                <a:lnTo>
                  <a:pt x="1364932" y="182918"/>
                </a:lnTo>
              </a:path>
            </a:pathLst>
          </a:custGeom>
          <a:ln w="6350">
            <a:solidFill>
              <a:srgbClr val="727376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7" name="object 117"/>
          <p:cNvSpPr/>
          <p:nvPr/>
        </p:nvSpPr>
        <p:spPr>
          <a:xfrm>
            <a:off x="2054116" y="1773925"/>
            <a:ext cx="98612" cy="5111376"/>
          </a:xfrm>
          <a:custGeom>
            <a:avLst/>
            <a:gdLst/>
            <a:ahLst/>
            <a:cxnLst/>
            <a:rect l="l" t="t" r="r" b="b"/>
            <a:pathLst>
              <a:path w="114300" h="5924550">
                <a:moveTo>
                  <a:pt x="0" y="5924448"/>
                </a:moveTo>
                <a:lnTo>
                  <a:pt x="114300" y="5924448"/>
                </a:lnTo>
                <a:lnTo>
                  <a:pt x="114300" y="0"/>
                </a:lnTo>
                <a:lnTo>
                  <a:pt x="0" y="0"/>
                </a:lnTo>
                <a:lnTo>
                  <a:pt x="0" y="5924448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8" name="object 118"/>
          <p:cNvSpPr/>
          <p:nvPr/>
        </p:nvSpPr>
        <p:spPr>
          <a:xfrm>
            <a:off x="6435527" y="2099948"/>
            <a:ext cx="0" cy="229546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531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19" name="object 119"/>
          <p:cNvSpPr/>
          <p:nvPr/>
        </p:nvSpPr>
        <p:spPr>
          <a:xfrm>
            <a:off x="6534127" y="2099948"/>
            <a:ext cx="0" cy="229546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531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0" name="object 120"/>
          <p:cNvSpPr/>
          <p:nvPr/>
        </p:nvSpPr>
        <p:spPr>
          <a:xfrm>
            <a:off x="6396067" y="2164461"/>
            <a:ext cx="170927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904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1" name="object 121"/>
          <p:cNvSpPr/>
          <p:nvPr/>
        </p:nvSpPr>
        <p:spPr>
          <a:xfrm>
            <a:off x="6419367" y="214830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5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2" name="object 122"/>
          <p:cNvSpPr/>
          <p:nvPr/>
        </p:nvSpPr>
        <p:spPr>
          <a:xfrm>
            <a:off x="6419367" y="214830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32" y="0"/>
                </a:move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5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3" name="object 123"/>
          <p:cNvSpPr/>
          <p:nvPr/>
        </p:nvSpPr>
        <p:spPr>
          <a:xfrm>
            <a:off x="6517967" y="214830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5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4" name="object 124"/>
          <p:cNvSpPr/>
          <p:nvPr/>
        </p:nvSpPr>
        <p:spPr>
          <a:xfrm>
            <a:off x="6517967" y="214830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32" y="0"/>
                </a:move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5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5" name="object 125"/>
          <p:cNvSpPr txBox="1"/>
          <p:nvPr/>
        </p:nvSpPr>
        <p:spPr>
          <a:xfrm>
            <a:off x="6460089" y="2019504"/>
            <a:ext cx="90942" cy="119459"/>
          </a:xfrm>
          <a:prstGeom prst="rect">
            <a:avLst/>
          </a:prstGeom>
        </p:spPr>
        <p:txBody>
          <a:bodyPr vert="horz" wrap="square" lIns="0" tIns="13148" rIns="0" bIns="0" rtlCol="0">
            <a:spAutoFit/>
          </a:bodyPr>
          <a:lstStyle/>
          <a:p>
            <a:pPr>
              <a:spcBef>
                <a:spcPts val="104"/>
              </a:spcBef>
            </a:pPr>
            <a:r>
              <a:rPr sz="690" spc="-17" dirty="0">
                <a:solidFill>
                  <a:srgbClr val="373435"/>
                </a:solidFill>
                <a:latin typeface="Tahoma"/>
                <a:cs typeface="Tahoma"/>
              </a:rPr>
              <a:t>3”</a:t>
            </a:r>
            <a:endParaRPr sz="690">
              <a:latin typeface="Tahoma"/>
              <a:cs typeface="Tahoma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899418" y="2395930"/>
            <a:ext cx="464023" cy="0"/>
          </a:xfrm>
          <a:custGeom>
            <a:avLst/>
            <a:gdLst/>
            <a:ahLst/>
            <a:cxnLst/>
            <a:rect l="l" t="t" r="r" b="b"/>
            <a:pathLst>
              <a:path w="537845">
                <a:moveTo>
                  <a:pt x="0" y="0"/>
                </a:moveTo>
                <a:lnTo>
                  <a:pt x="537438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7" name="object 127"/>
          <p:cNvSpPr/>
          <p:nvPr/>
        </p:nvSpPr>
        <p:spPr>
          <a:xfrm>
            <a:off x="5866616" y="7520143"/>
            <a:ext cx="496894" cy="0"/>
          </a:xfrm>
          <a:custGeom>
            <a:avLst/>
            <a:gdLst/>
            <a:ahLst/>
            <a:cxnLst/>
            <a:rect l="l" t="t" r="r" b="b"/>
            <a:pathLst>
              <a:path w="575945">
                <a:moveTo>
                  <a:pt x="0" y="0"/>
                </a:moveTo>
                <a:lnTo>
                  <a:pt x="575462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8" name="object 128"/>
          <p:cNvSpPr/>
          <p:nvPr/>
        </p:nvSpPr>
        <p:spPr>
          <a:xfrm>
            <a:off x="5989197" y="2318953"/>
            <a:ext cx="0" cy="5249433"/>
          </a:xfrm>
          <a:custGeom>
            <a:avLst/>
            <a:gdLst/>
            <a:ahLst/>
            <a:cxnLst/>
            <a:rect l="l" t="t" r="r" b="b"/>
            <a:pathLst>
              <a:path h="6084570">
                <a:moveTo>
                  <a:pt x="0" y="6084087"/>
                </a:moveTo>
                <a:lnTo>
                  <a:pt x="0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29" name="object 129"/>
          <p:cNvSpPr/>
          <p:nvPr/>
        </p:nvSpPr>
        <p:spPr>
          <a:xfrm>
            <a:off x="5973038" y="2379771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5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0" name="object 130"/>
          <p:cNvSpPr/>
          <p:nvPr/>
        </p:nvSpPr>
        <p:spPr>
          <a:xfrm>
            <a:off x="5973038" y="2379771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5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1" name="object 131"/>
          <p:cNvSpPr/>
          <p:nvPr/>
        </p:nvSpPr>
        <p:spPr>
          <a:xfrm>
            <a:off x="5973038" y="750398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4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2" name="object 132"/>
          <p:cNvSpPr/>
          <p:nvPr/>
        </p:nvSpPr>
        <p:spPr>
          <a:xfrm>
            <a:off x="5973038" y="750398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4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3" name="object 133"/>
          <p:cNvSpPr txBox="1"/>
          <p:nvPr/>
        </p:nvSpPr>
        <p:spPr>
          <a:xfrm>
            <a:off x="5863336" y="4851244"/>
            <a:ext cx="212366" cy="191197"/>
          </a:xfrm>
          <a:prstGeom prst="rect">
            <a:avLst/>
          </a:prstGeom>
        </p:spPr>
        <p:txBody>
          <a:bodyPr vert="vert270" wrap="square" lIns="0" tIns="9861" rIns="0" bIns="0" rtlCol="0">
            <a:spAutoFit/>
          </a:bodyPr>
          <a:lstStyle/>
          <a:p>
            <a:pPr marL="10956">
              <a:spcBef>
                <a:spcPts val="78"/>
              </a:spcBef>
            </a:pPr>
            <a:r>
              <a:rPr sz="690" dirty="0">
                <a:solidFill>
                  <a:srgbClr val="373435"/>
                </a:solidFill>
                <a:latin typeface="Tahoma"/>
                <a:cs typeface="Tahoma"/>
              </a:rPr>
              <a:t>156”</a:t>
            </a:r>
            <a:endParaRPr sz="690">
              <a:latin typeface="Tahoma"/>
              <a:cs typeface="Tahoma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054116" y="6885215"/>
            <a:ext cx="98612" cy="1649556"/>
          </a:xfrm>
          <a:custGeom>
            <a:avLst/>
            <a:gdLst/>
            <a:ahLst/>
            <a:cxnLst/>
            <a:rect l="l" t="t" r="r" b="b"/>
            <a:pathLst>
              <a:path w="114300" h="1911984">
                <a:moveTo>
                  <a:pt x="114300" y="0"/>
                </a:moveTo>
                <a:lnTo>
                  <a:pt x="0" y="0"/>
                </a:lnTo>
                <a:lnTo>
                  <a:pt x="0" y="1911845"/>
                </a:lnTo>
                <a:lnTo>
                  <a:pt x="114300" y="1911845"/>
                </a:lnTo>
                <a:lnTo>
                  <a:pt x="11430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5" name="object 135"/>
          <p:cNvSpPr/>
          <p:nvPr/>
        </p:nvSpPr>
        <p:spPr>
          <a:xfrm>
            <a:off x="1569581" y="6784479"/>
            <a:ext cx="1067680" cy="1215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6" name="object 136"/>
          <p:cNvSpPr/>
          <p:nvPr/>
        </p:nvSpPr>
        <p:spPr>
          <a:xfrm>
            <a:off x="2996604" y="1833890"/>
            <a:ext cx="0" cy="24653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19048">
            <a:solidFill>
              <a:srgbClr val="636266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7" name="object 137"/>
          <p:cNvSpPr/>
          <p:nvPr/>
        </p:nvSpPr>
        <p:spPr>
          <a:xfrm>
            <a:off x="2191264" y="1833890"/>
            <a:ext cx="0" cy="24653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19048">
            <a:solidFill>
              <a:srgbClr val="636266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8" name="object 138"/>
          <p:cNvSpPr/>
          <p:nvPr/>
        </p:nvSpPr>
        <p:spPr>
          <a:xfrm>
            <a:off x="2150177" y="1821563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39" name="object 139"/>
          <p:cNvSpPr/>
          <p:nvPr/>
        </p:nvSpPr>
        <p:spPr>
          <a:xfrm>
            <a:off x="3004823" y="1821563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0" name="object 140"/>
          <p:cNvSpPr/>
          <p:nvPr/>
        </p:nvSpPr>
        <p:spPr>
          <a:xfrm>
            <a:off x="2183049" y="4189669"/>
            <a:ext cx="822313" cy="0"/>
          </a:xfrm>
          <a:custGeom>
            <a:avLst/>
            <a:gdLst/>
            <a:ahLst/>
            <a:cxnLst/>
            <a:rect l="l" t="t" r="r" b="b"/>
            <a:pathLst>
              <a:path w="953135">
                <a:moveTo>
                  <a:pt x="0" y="0"/>
                </a:moveTo>
                <a:lnTo>
                  <a:pt x="952512" y="0"/>
                </a:lnTo>
              </a:path>
            </a:pathLst>
          </a:custGeom>
          <a:ln w="28575">
            <a:solidFill>
              <a:srgbClr val="636266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1" name="object 141"/>
          <p:cNvSpPr/>
          <p:nvPr/>
        </p:nvSpPr>
        <p:spPr>
          <a:xfrm>
            <a:off x="2150177" y="4165004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2" name="object 142"/>
          <p:cNvSpPr/>
          <p:nvPr/>
        </p:nvSpPr>
        <p:spPr>
          <a:xfrm>
            <a:off x="3004823" y="4165004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3" name="object 143"/>
          <p:cNvSpPr/>
          <p:nvPr/>
        </p:nvSpPr>
        <p:spPr>
          <a:xfrm>
            <a:off x="2199484" y="1833888"/>
            <a:ext cx="789442" cy="2367230"/>
          </a:xfrm>
          <a:custGeom>
            <a:avLst/>
            <a:gdLst/>
            <a:ahLst/>
            <a:cxnLst/>
            <a:rect l="l" t="t" r="r" b="b"/>
            <a:pathLst>
              <a:path w="915035" h="2743835">
                <a:moveTo>
                  <a:pt x="914412" y="2743225"/>
                </a:moveTo>
                <a:lnTo>
                  <a:pt x="0" y="2743225"/>
                </a:lnTo>
                <a:lnTo>
                  <a:pt x="0" y="0"/>
                </a:lnTo>
                <a:lnTo>
                  <a:pt x="914412" y="0"/>
                </a:lnTo>
                <a:lnTo>
                  <a:pt x="914412" y="2743225"/>
                </a:lnTo>
                <a:close/>
              </a:path>
            </a:pathLst>
          </a:custGeom>
          <a:solidFill>
            <a:srgbClr val="00254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4" name="object 144"/>
          <p:cNvSpPr/>
          <p:nvPr/>
        </p:nvSpPr>
        <p:spPr>
          <a:xfrm>
            <a:off x="2199485" y="1875189"/>
            <a:ext cx="789442" cy="0"/>
          </a:xfrm>
          <a:custGeom>
            <a:avLst/>
            <a:gdLst/>
            <a:ahLst/>
            <a:cxnLst/>
            <a:rect l="l" t="t" r="r" b="b"/>
            <a:pathLst>
              <a:path w="915035">
                <a:moveTo>
                  <a:pt x="0" y="0"/>
                </a:moveTo>
                <a:lnTo>
                  <a:pt x="914412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5" name="object 145"/>
          <p:cNvSpPr/>
          <p:nvPr/>
        </p:nvSpPr>
        <p:spPr>
          <a:xfrm>
            <a:off x="2199485" y="4159285"/>
            <a:ext cx="789442" cy="0"/>
          </a:xfrm>
          <a:custGeom>
            <a:avLst/>
            <a:gdLst/>
            <a:ahLst/>
            <a:cxnLst/>
            <a:rect l="l" t="t" r="r" b="b"/>
            <a:pathLst>
              <a:path w="915035">
                <a:moveTo>
                  <a:pt x="0" y="0"/>
                </a:moveTo>
                <a:lnTo>
                  <a:pt x="914412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6" name="object 146"/>
          <p:cNvSpPr/>
          <p:nvPr/>
        </p:nvSpPr>
        <p:spPr>
          <a:xfrm>
            <a:off x="2018693" y="1821563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7" name="object 147"/>
          <p:cNvSpPr/>
          <p:nvPr/>
        </p:nvSpPr>
        <p:spPr>
          <a:xfrm>
            <a:off x="2018693" y="4165004"/>
            <a:ext cx="32871" cy="49306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0"/>
                </a:moveTo>
                <a:lnTo>
                  <a:pt x="38100" y="0"/>
                </a:lnTo>
                <a:lnTo>
                  <a:pt x="381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636266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8" name="object 148"/>
          <p:cNvSpPr/>
          <p:nvPr/>
        </p:nvSpPr>
        <p:spPr>
          <a:xfrm>
            <a:off x="2657386" y="3234986"/>
            <a:ext cx="0" cy="833816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025"/>
                </a:lnTo>
              </a:path>
            </a:pathLst>
          </a:custGeom>
          <a:ln w="161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49" name="object 149"/>
          <p:cNvSpPr/>
          <p:nvPr/>
        </p:nvSpPr>
        <p:spPr>
          <a:xfrm>
            <a:off x="2352457" y="3120463"/>
            <a:ext cx="170083" cy="17081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0" name="object 150"/>
          <p:cNvSpPr/>
          <p:nvPr/>
        </p:nvSpPr>
        <p:spPr>
          <a:xfrm>
            <a:off x="2354401" y="2081201"/>
            <a:ext cx="166544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633" y="0"/>
                </a:lnTo>
              </a:path>
            </a:pathLst>
          </a:custGeom>
          <a:ln w="216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1" name="object 151"/>
          <p:cNvSpPr/>
          <p:nvPr/>
        </p:nvSpPr>
        <p:spPr>
          <a:xfrm>
            <a:off x="2455950" y="1984698"/>
            <a:ext cx="0" cy="87655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053"/>
                </a:lnTo>
              </a:path>
            </a:pathLst>
          </a:custGeom>
          <a:ln w="199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2" name="object 152"/>
          <p:cNvSpPr/>
          <p:nvPr/>
        </p:nvSpPr>
        <p:spPr>
          <a:xfrm>
            <a:off x="2354401" y="1975374"/>
            <a:ext cx="166544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633" y="0"/>
                </a:lnTo>
              </a:path>
            </a:pathLst>
          </a:custGeom>
          <a:ln w="216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3" name="object 153"/>
          <p:cNvSpPr/>
          <p:nvPr/>
        </p:nvSpPr>
        <p:spPr>
          <a:xfrm>
            <a:off x="2354403" y="2333464"/>
            <a:ext cx="166544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633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4" name="object 154"/>
          <p:cNvSpPr/>
          <p:nvPr/>
        </p:nvSpPr>
        <p:spPr>
          <a:xfrm>
            <a:off x="2512252" y="2246357"/>
            <a:ext cx="0" cy="77794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193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5" name="object 155"/>
          <p:cNvSpPr/>
          <p:nvPr/>
        </p:nvSpPr>
        <p:spPr>
          <a:xfrm>
            <a:off x="2556042" y="2988391"/>
            <a:ext cx="166544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646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6" name="object 156"/>
          <p:cNvSpPr/>
          <p:nvPr/>
        </p:nvSpPr>
        <p:spPr>
          <a:xfrm>
            <a:off x="2713898" y="2901284"/>
            <a:ext cx="0" cy="77794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19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7" name="object 157"/>
          <p:cNvSpPr/>
          <p:nvPr/>
        </p:nvSpPr>
        <p:spPr>
          <a:xfrm>
            <a:off x="2556040" y="3032711"/>
            <a:ext cx="166204" cy="1067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8" name="object 158"/>
          <p:cNvSpPr/>
          <p:nvPr/>
        </p:nvSpPr>
        <p:spPr>
          <a:xfrm>
            <a:off x="2352702" y="2956886"/>
            <a:ext cx="169601" cy="1290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59" name="object 159"/>
          <p:cNvSpPr/>
          <p:nvPr/>
        </p:nvSpPr>
        <p:spPr>
          <a:xfrm>
            <a:off x="2352456" y="3325790"/>
            <a:ext cx="168144" cy="1591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0" name="object 160"/>
          <p:cNvSpPr/>
          <p:nvPr/>
        </p:nvSpPr>
        <p:spPr>
          <a:xfrm>
            <a:off x="2352464" y="3722616"/>
            <a:ext cx="170083" cy="1708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1" name="object 161"/>
          <p:cNvSpPr/>
          <p:nvPr/>
        </p:nvSpPr>
        <p:spPr>
          <a:xfrm>
            <a:off x="2352458" y="3914373"/>
            <a:ext cx="170083" cy="15405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2" name="object 162"/>
          <p:cNvSpPr/>
          <p:nvPr/>
        </p:nvSpPr>
        <p:spPr>
          <a:xfrm>
            <a:off x="2352456" y="3528935"/>
            <a:ext cx="168144" cy="1591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3" name="object 163"/>
          <p:cNvSpPr/>
          <p:nvPr/>
        </p:nvSpPr>
        <p:spPr>
          <a:xfrm>
            <a:off x="2657386" y="1966050"/>
            <a:ext cx="0" cy="375273"/>
          </a:xfrm>
          <a:custGeom>
            <a:avLst/>
            <a:gdLst/>
            <a:ahLst/>
            <a:cxnLst/>
            <a:rect l="l" t="t" r="r" b="b"/>
            <a:pathLst>
              <a:path h="434975">
                <a:moveTo>
                  <a:pt x="0" y="0"/>
                </a:moveTo>
                <a:lnTo>
                  <a:pt x="0" y="434390"/>
                </a:lnTo>
              </a:path>
            </a:pathLst>
          </a:custGeom>
          <a:ln w="161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4" name="object 164"/>
          <p:cNvSpPr/>
          <p:nvPr/>
        </p:nvSpPr>
        <p:spPr>
          <a:xfrm>
            <a:off x="2352652" y="2678862"/>
            <a:ext cx="195032" cy="247625"/>
          </a:xfrm>
          <a:custGeom>
            <a:avLst/>
            <a:gdLst/>
            <a:ahLst/>
            <a:cxnLst/>
            <a:rect l="l" t="t" r="r" b="b"/>
            <a:pathLst>
              <a:path w="226060" h="287019">
                <a:moveTo>
                  <a:pt x="2273" y="0"/>
                </a:moveTo>
                <a:lnTo>
                  <a:pt x="2273" y="23710"/>
                </a:lnTo>
                <a:lnTo>
                  <a:pt x="158889" y="72783"/>
                </a:lnTo>
                <a:lnTo>
                  <a:pt x="173507" y="76022"/>
                </a:lnTo>
                <a:lnTo>
                  <a:pt x="158889" y="79603"/>
                </a:lnTo>
                <a:lnTo>
                  <a:pt x="0" y="140703"/>
                </a:lnTo>
                <a:lnTo>
                  <a:pt x="0" y="144589"/>
                </a:lnTo>
                <a:lnTo>
                  <a:pt x="158889" y="205676"/>
                </a:lnTo>
                <a:lnTo>
                  <a:pt x="173507" y="209245"/>
                </a:lnTo>
                <a:lnTo>
                  <a:pt x="159207" y="212496"/>
                </a:lnTo>
                <a:lnTo>
                  <a:pt x="149466" y="215430"/>
                </a:lnTo>
                <a:lnTo>
                  <a:pt x="2273" y="261886"/>
                </a:lnTo>
                <a:lnTo>
                  <a:pt x="2273" y="286905"/>
                </a:lnTo>
                <a:lnTo>
                  <a:pt x="225501" y="213804"/>
                </a:lnTo>
                <a:lnTo>
                  <a:pt x="225501" y="209905"/>
                </a:lnTo>
                <a:lnTo>
                  <a:pt x="59143" y="145884"/>
                </a:lnTo>
                <a:lnTo>
                  <a:pt x="46469" y="142646"/>
                </a:lnTo>
                <a:lnTo>
                  <a:pt x="59143" y="139712"/>
                </a:lnTo>
                <a:lnTo>
                  <a:pt x="68237" y="136144"/>
                </a:lnTo>
                <a:lnTo>
                  <a:pt x="225501" y="76682"/>
                </a:lnTo>
                <a:lnTo>
                  <a:pt x="225501" y="72783"/>
                </a:lnTo>
                <a:lnTo>
                  <a:pt x="2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5" name="object 165"/>
          <p:cNvSpPr/>
          <p:nvPr/>
        </p:nvSpPr>
        <p:spPr>
          <a:xfrm>
            <a:off x="2352705" y="2376869"/>
            <a:ext cx="167892" cy="14299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6" name="object 166"/>
          <p:cNvSpPr/>
          <p:nvPr/>
        </p:nvSpPr>
        <p:spPr>
          <a:xfrm>
            <a:off x="2531405" y="2723530"/>
            <a:ext cx="192841" cy="159422"/>
          </a:xfrm>
          <a:custGeom>
            <a:avLst/>
            <a:gdLst/>
            <a:ahLst/>
            <a:cxnLst/>
            <a:rect l="l" t="t" r="r" b="b"/>
            <a:pathLst>
              <a:path w="223519" h="184785">
                <a:moveTo>
                  <a:pt x="223227" y="0"/>
                </a:moveTo>
                <a:lnTo>
                  <a:pt x="0" y="89090"/>
                </a:lnTo>
                <a:lnTo>
                  <a:pt x="0" y="92989"/>
                </a:lnTo>
                <a:lnTo>
                  <a:pt x="223227" y="184619"/>
                </a:lnTo>
                <a:lnTo>
                  <a:pt x="223227" y="161556"/>
                </a:lnTo>
                <a:lnTo>
                  <a:pt x="186182" y="146926"/>
                </a:lnTo>
                <a:lnTo>
                  <a:pt x="186182" y="138810"/>
                </a:lnTo>
                <a:lnTo>
                  <a:pt x="166039" y="138810"/>
                </a:lnTo>
                <a:lnTo>
                  <a:pt x="67906" y="99821"/>
                </a:lnTo>
                <a:lnTo>
                  <a:pt x="59412" y="96666"/>
                </a:lnTo>
                <a:lnTo>
                  <a:pt x="50853" y="93848"/>
                </a:lnTo>
                <a:lnTo>
                  <a:pt x="44243" y="91822"/>
                </a:lnTo>
                <a:lnTo>
                  <a:pt x="41592" y="91046"/>
                </a:lnTo>
                <a:lnTo>
                  <a:pt x="44243" y="90319"/>
                </a:lnTo>
                <a:lnTo>
                  <a:pt x="50853" y="88404"/>
                </a:lnTo>
                <a:lnTo>
                  <a:pt x="59412" y="85699"/>
                </a:lnTo>
                <a:lnTo>
                  <a:pt x="67906" y="82600"/>
                </a:lnTo>
                <a:lnTo>
                  <a:pt x="166039" y="43599"/>
                </a:lnTo>
                <a:lnTo>
                  <a:pt x="186182" y="43599"/>
                </a:lnTo>
                <a:lnTo>
                  <a:pt x="186182" y="35153"/>
                </a:lnTo>
                <a:lnTo>
                  <a:pt x="223227" y="20205"/>
                </a:lnTo>
                <a:lnTo>
                  <a:pt x="223227" y="0"/>
                </a:lnTo>
                <a:close/>
              </a:path>
              <a:path w="223519" h="184785">
                <a:moveTo>
                  <a:pt x="186182" y="43599"/>
                </a:moveTo>
                <a:lnTo>
                  <a:pt x="166039" y="43599"/>
                </a:lnTo>
                <a:lnTo>
                  <a:pt x="166039" y="138810"/>
                </a:lnTo>
                <a:lnTo>
                  <a:pt x="186182" y="138810"/>
                </a:lnTo>
                <a:lnTo>
                  <a:pt x="186182" y="43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7" name="object 167"/>
          <p:cNvSpPr/>
          <p:nvPr/>
        </p:nvSpPr>
        <p:spPr>
          <a:xfrm>
            <a:off x="2554110" y="2561433"/>
            <a:ext cx="170379" cy="154492"/>
          </a:xfrm>
          <a:custGeom>
            <a:avLst/>
            <a:gdLst/>
            <a:ahLst/>
            <a:cxnLst/>
            <a:rect l="l" t="t" r="r" b="b"/>
            <a:pathLst>
              <a:path w="197485" h="179069">
                <a:moveTo>
                  <a:pt x="37972" y="2832"/>
                </a:moveTo>
                <a:lnTo>
                  <a:pt x="9397" y="34826"/>
                </a:lnTo>
                <a:lnTo>
                  <a:pt x="0" y="79705"/>
                </a:lnTo>
                <a:lnTo>
                  <a:pt x="7497" y="118929"/>
                </a:lnTo>
                <a:lnTo>
                  <a:pt x="28208" y="150269"/>
                </a:lnTo>
                <a:lnTo>
                  <a:pt x="59455" y="171041"/>
                </a:lnTo>
                <a:lnTo>
                  <a:pt x="98564" y="178561"/>
                </a:lnTo>
                <a:lnTo>
                  <a:pt x="137675" y="171041"/>
                </a:lnTo>
                <a:lnTo>
                  <a:pt x="160142" y="156108"/>
                </a:lnTo>
                <a:lnTo>
                  <a:pt x="98564" y="156108"/>
                </a:lnTo>
                <a:lnTo>
                  <a:pt x="66930" y="150396"/>
                </a:lnTo>
                <a:lnTo>
                  <a:pt x="41938" y="134508"/>
                </a:lnTo>
                <a:lnTo>
                  <a:pt x="25523" y="110320"/>
                </a:lnTo>
                <a:lnTo>
                  <a:pt x="19621" y="79705"/>
                </a:lnTo>
                <a:lnTo>
                  <a:pt x="21576" y="61359"/>
                </a:lnTo>
                <a:lnTo>
                  <a:pt x="27319" y="45011"/>
                </a:lnTo>
                <a:lnTo>
                  <a:pt x="36664" y="31031"/>
                </a:lnTo>
                <a:lnTo>
                  <a:pt x="49428" y="19786"/>
                </a:lnTo>
                <a:lnTo>
                  <a:pt x="50012" y="19392"/>
                </a:lnTo>
                <a:lnTo>
                  <a:pt x="37972" y="2832"/>
                </a:lnTo>
                <a:close/>
              </a:path>
              <a:path w="197485" h="179069">
                <a:moveTo>
                  <a:pt x="156908" y="0"/>
                </a:moveTo>
                <a:lnTo>
                  <a:pt x="145173" y="16865"/>
                </a:lnTo>
                <a:lnTo>
                  <a:pt x="145801" y="17318"/>
                </a:lnTo>
                <a:lnTo>
                  <a:pt x="159457" y="29331"/>
                </a:lnTo>
                <a:lnTo>
                  <a:pt x="169410" y="43913"/>
                </a:lnTo>
                <a:lnTo>
                  <a:pt x="175464" y="60777"/>
                </a:lnTo>
                <a:lnTo>
                  <a:pt x="177507" y="79705"/>
                </a:lnTo>
                <a:lnTo>
                  <a:pt x="171605" y="110320"/>
                </a:lnTo>
                <a:lnTo>
                  <a:pt x="155190" y="134508"/>
                </a:lnTo>
                <a:lnTo>
                  <a:pt x="130198" y="150396"/>
                </a:lnTo>
                <a:lnTo>
                  <a:pt x="98564" y="156108"/>
                </a:lnTo>
                <a:lnTo>
                  <a:pt x="160142" y="156108"/>
                </a:lnTo>
                <a:lnTo>
                  <a:pt x="168927" y="150269"/>
                </a:lnTo>
                <a:lnTo>
                  <a:pt x="189642" y="118929"/>
                </a:lnTo>
                <a:lnTo>
                  <a:pt x="197142" y="79705"/>
                </a:lnTo>
                <a:lnTo>
                  <a:pt x="194539" y="55545"/>
                </a:lnTo>
                <a:lnTo>
                  <a:pt x="186894" y="33947"/>
                </a:lnTo>
                <a:lnTo>
                  <a:pt x="174451" y="15397"/>
                </a:lnTo>
                <a:lnTo>
                  <a:pt x="157454" y="380"/>
                </a:lnTo>
                <a:lnTo>
                  <a:pt x="156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8" name="object 168"/>
          <p:cNvSpPr/>
          <p:nvPr/>
        </p:nvSpPr>
        <p:spPr>
          <a:xfrm>
            <a:off x="2354407" y="2183853"/>
            <a:ext cx="166544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633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69" name="object 169"/>
          <p:cNvSpPr/>
          <p:nvPr/>
        </p:nvSpPr>
        <p:spPr>
          <a:xfrm>
            <a:off x="2362751" y="2124138"/>
            <a:ext cx="0" cy="119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138429"/>
                </a:moveTo>
                <a:lnTo>
                  <a:pt x="0" y="0"/>
                </a:lnTo>
                <a:lnTo>
                  <a:pt x="0" y="138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0" name="object 170"/>
          <p:cNvSpPr/>
          <p:nvPr/>
        </p:nvSpPr>
        <p:spPr>
          <a:xfrm>
            <a:off x="2556040" y="2520647"/>
            <a:ext cx="166544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646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1" name="object 171"/>
          <p:cNvSpPr/>
          <p:nvPr/>
        </p:nvSpPr>
        <p:spPr>
          <a:xfrm>
            <a:off x="2564389" y="2428062"/>
            <a:ext cx="0" cy="83272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19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2" name="object 172"/>
          <p:cNvSpPr/>
          <p:nvPr/>
        </p:nvSpPr>
        <p:spPr>
          <a:xfrm>
            <a:off x="2657226" y="2437156"/>
            <a:ext cx="0" cy="74507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01"/>
                </a:lnTo>
              </a:path>
            </a:pathLst>
          </a:custGeom>
          <a:ln w="190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3" name="object 173"/>
          <p:cNvSpPr/>
          <p:nvPr/>
        </p:nvSpPr>
        <p:spPr>
          <a:xfrm>
            <a:off x="2713895" y="2424775"/>
            <a:ext cx="0" cy="86559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152"/>
                </a:lnTo>
              </a:path>
            </a:pathLst>
          </a:custGeom>
          <a:ln w="19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4" name="object 174"/>
          <p:cNvSpPr/>
          <p:nvPr/>
        </p:nvSpPr>
        <p:spPr>
          <a:xfrm>
            <a:off x="2354405" y="2641306"/>
            <a:ext cx="166544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633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5" name="object 175"/>
          <p:cNvSpPr/>
          <p:nvPr/>
        </p:nvSpPr>
        <p:spPr>
          <a:xfrm>
            <a:off x="2362748" y="2548721"/>
            <a:ext cx="0" cy="83272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193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6" name="object 176"/>
          <p:cNvSpPr/>
          <p:nvPr/>
        </p:nvSpPr>
        <p:spPr>
          <a:xfrm>
            <a:off x="2455586" y="2557967"/>
            <a:ext cx="0" cy="74507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0"/>
                </a:moveTo>
                <a:lnTo>
                  <a:pt x="0" y="85801"/>
                </a:lnTo>
              </a:path>
            </a:pathLst>
          </a:custGeom>
          <a:ln w="190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7" name="object 177"/>
          <p:cNvSpPr/>
          <p:nvPr/>
        </p:nvSpPr>
        <p:spPr>
          <a:xfrm>
            <a:off x="2512255" y="2545586"/>
            <a:ext cx="0" cy="86559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152"/>
                </a:lnTo>
              </a:path>
            </a:pathLst>
          </a:custGeom>
          <a:ln w="193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8" name="object 178"/>
          <p:cNvSpPr/>
          <p:nvPr/>
        </p:nvSpPr>
        <p:spPr>
          <a:xfrm>
            <a:off x="2773718" y="3051167"/>
            <a:ext cx="60899" cy="1050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79" name="object 179"/>
          <p:cNvSpPr/>
          <p:nvPr/>
        </p:nvSpPr>
        <p:spPr>
          <a:xfrm>
            <a:off x="2773718" y="2928780"/>
            <a:ext cx="61511" cy="796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0" name="object 180"/>
          <p:cNvSpPr/>
          <p:nvPr/>
        </p:nvSpPr>
        <p:spPr>
          <a:xfrm>
            <a:off x="2773624" y="2753931"/>
            <a:ext cx="61785" cy="1562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1" name="object 181"/>
          <p:cNvSpPr/>
          <p:nvPr/>
        </p:nvSpPr>
        <p:spPr>
          <a:xfrm>
            <a:off x="2774339" y="2697482"/>
            <a:ext cx="60811" cy="37801"/>
          </a:xfrm>
          <a:custGeom>
            <a:avLst/>
            <a:gdLst/>
            <a:ahLst/>
            <a:cxnLst/>
            <a:rect l="l" t="t" r="r" b="b"/>
            <a:pathLst>
              <a:path w="70485" h="43814">
                <a:moveTo>
                  <a:pt x="9550" y="0"/>
                </a:moveTo>
                <a:lnTo>
                  <a:pt x="0" y="0"/>
                </a:lnTo>
                <a:lnTo>
                  <a:pt x="0" y="43459"/>
                </a:lnTo>
                <a:lnTo>
                  <a:pt x="69862" y="43459"/>
                </a:lnTo>
                <a:lnTo>
                  <a:pt x="69862" y="32575"/>
                </a:lnTo>
                <a:lnTo>
                  <a:pt x="9550" y="32575"/>
                </a:lnTo>
                <a:lnTo>
                  <a:pt x="9550" y="0"/>
                </a:lnTo>
                <a:close/>
              </a:path>
              <a:path w="70485" h="43814">
                <a:moveTo>
                  <a:pt x="47256" y="2971"/>
                </a:moveTo>
                <a:lnTo>
                  <a:pt x="37604" y="2971"/>
                </a:lnTo>
                <a:lnTo>
                  <a:pt x="37604" y="32575"/>
                </a:lnTo>
                <a:lnTo>
                  <a:pt x="47256" y="32575"/>
                </a:lnTo>
                <a:lnTo>
                  <a:pt x="47256" y="2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2" name="object 182"/>
          <p:cNvSpPr/>
          <p:nvPr/>
        </p:nvSpPr>
        <p:spPr>
          <a:xfrm>
            <a:off x="2774337" y="2667368"/>
            <a:ext cx="60811" cy="9313"/>
          </a:xfrm>
          <a:custGeom>
            <a:avLst/>
            <a:gdLst/>
            <a:ahLst/>
            <a:cxnLst/>
            <a:rect l="l" t="t" r="r" b="b"/>
            <a:pathLst>
              <a:path w="70485" h="10794">
                <a:moveTo>
                  <a:pt x="69862" y="0"/>
                </a:moveTo>
                <a:lnTo>
                  <a:pt x="0" y="0"/>
                </a:lnTo>
                <a:lnTo>
                  <a:pt x="0" y="10795"/>
                </a:lnTo>
                <a:lnTo>
                  <a:pt x="69862" y="10795"/>
                </a:lnTo>
                <a:lnTo>
                  <a:pt x="69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3" name="object 183"/>
          <p:cNvSpPr/>
          <p:nvPr/>
        </p:nvSpPr>
        <p:spPr>
          <a:xfrm>
            <a:off x="2774334" y="2604174"/>
            <a:ext cx="60811" cy="39993"/>
          </a:xfrm>
          <a:custGeom>
            <a:avLst/>
            <a:gdLst/>
            <a:ahLst/>
            <a:cxnLst/>
            <a:rect l="l" t="t" r="r" b="b"/>
            <a:pathLst>
              <a:path w="70485" h="46355">
                <a:moveTo>
                  <a:pt x="9563" y="1435"/>
                </a:moveTo>
                <a:lnTo>
                  <a:pt x="0" y="1435"/>
                </a:lnTo>
                <a:lnTo>
                  <a:pt x="0" y="45808"/>
                </a:lnTo>
                <a:lnTo>
                  <a:pt x="69862" y="45808"/>
                </a:lnTo>
                <a:lnTo>
                  <a:pt x="69862" y="34925"/>
                </a:lnTo>
                <a:lnTo>
                  <a:pt x="9563" y="34925"/>
                </a:lnTo>
                <a:lnTo>
                  <a:pt x="9563" y="1435"/>
                </a:lnTo>
                <a:close/>
              </a:path>
              <a:path w="70485" h="46355">
                <a:moveTo>
                  <a:pt x="46037" y="5232"/>
                </a:moveTo>
                <a:lnTo>
                  <a:pt x="36690" y="5232"/>
                </a:lnTo>
                <a:lnTo>
                  <a:pt x="36690" y="34925"/>
                </a:lnTo>
                <a:lnTo>
                  <a:pt x="46037" y="34925"/>
                </a:lnTo>
                <a:lnTo>
                  <a:pt x="46037" y="5232"/>
                </a:lnTo>
                <a:close/>
              </a:path>
              <a:path w="70485" h="46355">
                <a:moveTo>
                  <a:pt x="69862" y="0"/>
                </a:moveTo>
                <a:lnTo>
                  <a:pt x="60325" y="0"/>
                </a:lnTo>
                <a:lnTo>
                  <a:pt x="60325" y="34925"/>
                </a:lnTo>
                <a:lnTo>
                  <a:pt x="69862" y="34925"/>
                </a:lnTo>
                <a:lnTo>
                  <a:pt x="69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4" name="object 184"/>
          <p:cNvSpPr/>
          <p:nvPr/>
        </p:nvSpPr>
        <p:spPr>
          <a:xfrm>
            <a:off x="2774341" y="2545584"/>
            <a:ext cx="60811" cy="37253"/>
          </a:xfrm>
          <a:custGeom>
            <a:avLst/>
            <a:gdLst/>
            <a:ahLst/>
            <a:cxnLst/>
            <a:rect l="l" t="t" r="r" b="b"/>
            <a:pathLst>
              <a:path w="70485" h="43180">
                <a:moveTo>
                  <a:pt x="69862" y="0"/>
                </a:moveTo>
                <a:lnTo>
                  <a:pt x="60312" y="0"/>
                </a:lnTo>
                <a:lnTo>
                  <a:pt x="60312" y="32270"/>
                </a:lnTo>
                <a:lnTo>
                  <a:pt x="0" y="32270"/>
                </a:lnTo>
                <a:lnTo>
                  <a:pt x="0" y="43154"/>
                </a:lnTo>
                <a:lnTo>
                  <a:pt x="69862" y="43154"/>
                </a:lnTo>
                <a:lnTo>
                  <a:pt x="698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5" name="object 185"/>
          <p:cNvSpPr/>
          <p:nvPr/>
        </p:nvSpPr>
        <p:spPr>
          <a:xfrm>
            <a:off x="2773624" y="2421078"/>
            <a:ext cx="61785" cy="1046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6" name="object 186"/>
          <p:cNvSpPr/>
          <p:nvPr/>
        </p:nvSpPr>
        <p:spPr>
          <a:xfrm>
            <a:off x="1371682" y="1773931"/>
            <a:ext cx="541269" cy="0"/>
          </a:xfrm>
          <a:custGeom>
            <a:avLst/>
            <a:gdLst/>
            <a:ahLst/>
            <a:cxnLst/>
            <a:rect l="l" t="t" r="r" b="b"/>
            <a:pathLst>
              <a:path w="627380">
                <a:moveTo>
                  <a:pt x="0" y="0"/>
                </a:moveTo>
                <a:lnTo>
                  <a:pt x="626833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7" name="object 187"/>
          <p:cNvSpPr/>
          <p:nvPr/>
        </p:nvSpPr>
        <p:spPr>
          <a:xfrm>
            <a:off x="1476146" y="6899140"/>
            <a:ext cx="436631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5752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8" name="object 188"/>
          <p:cNvSpPr/>
          <p:nvPr/>
        </p:nvSpPr>
        <p:spPr>
          <a:xfrm>
            <a:off x="1443906" y="1709765"/>
            <a:ext cx="0" cy="6998148"/>
          </a:xfrm>
          <a:custGeom>
            <a:avLst/>
            <a:gdLst/>
            <a:ahLst/>
            <a:cxnLst/>
            <a:rect l="l" t="t" r="r" b="b"/>
            <a:pathLst>
              <a:path h="8111490">
                <a:moveTo>
                  <a:pt x="0" y="8111477"/>
                </a:moveTo>
                <a:lnTo>
                  <a:pt x="0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89" name="object 189"/>
          <p:cNvSpPr/>
          <p:nvPr/>
        </p:nvSpPr>
        <p:spPr>
          <a:xfrm>
            <a:off x="1427760" y="1757768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5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0" name="object 190"/>
          <p:cNvSpPr/>
          <p:nvPr/>
        </p:nvSpPr>
        <p:spPr>
          <a:xfrm>
            <a:off x="1427760" y="1757768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5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1" name="object 191"/>
          <p:cNvSpPr/>
          <p:nvPr/>
        </p:nvSpPr>
        <p:spPr>
          <a:xfrm>
            <a:off x="1427760" y="6882980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4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2" name="object 192"/>
          <p:cNvSpPr/>
          <p:nvPr/>
        </p:nvSpPr>
        <p:spPr>
          <a:xfrm>
            <a:off x="1427760" y="6882980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4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3" name="object 193"/>
          <p:cNvSpPr txBox="1"/>
          <p:nvPr/>
        </p:nvSpPr>
        <p:spPr>
          <a:xfrm>
            <a:off x="1309554" y="4124454"/>
            <a:ext cx="238783" cy="207633"/>
          </a:xfrm>
          <a:prstGeom prst="rect">
            <a:avLst/>
          </a:prstGeom>
        </p:spPr>
        <p:txBody>
          <a:bodyPr vert="vert270" wrap="square" lIns="0" tIns="7122" rIns="0" bIns="0" rtlCol="0">
            <a:spAutoFit/>
          </a:bodyPr>
          <a:lstStyle/>
          <a:p>
            <a:pPr marL="10956">
              <a:spcBef>
                <a:spcPts val="56"/>
              </a:spcBef>
            </a:pPr>
            <a:r>
              <a:rPr sz="776" dirty="0">
                <a:solidFill>
                  <a:srgbClr val="373435"/>
                </a:solidFill>
                <a:latin typeface="Tahoma"/>
                <a:cs typeface="Tahoma"/>
              </a:rPr>
              <a:t>156”</a:t>
            </a:r>
            <a:endParaRPr sz="776">
              <a:latin typeface="Tahoma"/>
              <a:cs typeface="Tahoma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419403" y="8656199"/>
            <a:ext cx="357194" cy="0"/>
          </a:xfrm>
          <a:custGeom>
            <a:avLst/>
            <a:gdLst/>
            <a:ahLst/>
            <a:cxnLst/>
            <a:rect l="l" t="t" r="r" b="b"/>
            <a:pathLst>
              <a:path w="414019">
                <a:moveTo>
                  <a:pt x="0" y="0"/>
                </a:moveTo>
                <a:lnTo>
                  <a:pt x="413893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5" name="object 195"/>
          <p:cNvSpPr/>
          <p:nvPr/>
        </p:nvSpPr>
        <p:spPr>
          <a:xfrm>
            <a:off x="1427760" y="864004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4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6" name="object 196"/>
          <p:cNvSpPr/>
          <p:nvPr/>
        </p:nvSpPr>
        <p:spPr>
          <a:xfrm>
            <a:off x="1427760" y="864004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4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7" name="object 197"/>
          <p:cNvSpPr/>
          <p:nvPr/>
        </p:nvSpPr>
        <p:spPr>
          <a:xfrm>
            <a:off x="1626614" y="8562113"/>
            <a:ext cx="161066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309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8" name="object 198"/>
          <p:cNvSpPr/>
          <p:nvPr/>
        </p:nvSpPr>
        <p:spPr>
          <a:xfrm>
            <a:off x="1647021" y="6897909"/>
            <a:ext cx="0" cy="1805691"/>
          </a:xfrm>
          <a:custGeom>
            <a:avLst/>
            <a:gdLst/>
            <a:ahLst/>
            <a:cxnLst/>
            <a:rect l="l" t="t" r="r" b="b"/>
            <a:pathLst>
              <a:path h="2092959">
                <a:moveTo>
                  <a:pt x="0" y="2092502"/>
                </a:moveTo>
                <a:lnTo>
                  <a:pt x="0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199" name="object 199"/>
          <p:cNvSpPr/>
          <p:nvPr/>
        </p:nvSpPr>
        <p:spPr>
          <a:xfrm>
            <a:off x="1630876" y="864004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4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0" name="object 200"/>
          <p:cNvSpPr/>
          <p:nvPr/>
        </p:nvSpPr>
        <p:spPr>
          <a:xfrm>
            <a:off x="1630876" y="864004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4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1" name="object 201"/>
          <p:cNvSpPr/>
          <p:nvPr/>
        </p:nvSpPr>
        <p:spPr>
          <a:xfrm>
            <a:off x="1630876" y="8545956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4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2" name="object 202"/>
          <p:cNvSpPr/>
          <p:nvPr/>
        </p:nvSpPr>
        <p:spPr>
          <a:xfrm>
            <a:off x="1630876" y="8545956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4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3" name="object 203"/>
          <p:cNvSpPr txBox="1"/>
          <p:nvPr/>
        </p:nvSpPr>
        <p:spPr>
          <a:xfrm>
            <a:off x="1309552" y="7623012"/>
            <a:ext cx="567335" cy="158875"/>
          </a:xfrm>
          <a:prstGeom prst="rect">
            <a:avLst/>
          </a:prstGeom>
        </p:spPr>
        <p:txBody>
          <a:bodyPr vert="vert270" wrap="square" lIns="0" tIns="7122" rIns="0" bIns="0" rtlCol="0">
            <a:spAutoFit/>
          </a:bodyPr>
          <a:lstStyle/>
          <a:p>
            <a:pPr marL="10956">
              <a:spcBef>
                <a:spcPts val="56"/>
              </a:spcBef>
            </a:pPr>
            <a:r>
              <a:rPr sz="776" dirty="0">
                <a:solidFill>
                  <a:srgbClr val="373435"/>
                </a:solidFill>
                <a:latin typeface="Tahoma"/>
                <a:cs typeface="Tahoma"/>
              </a:rPr>
              <a:t>54”</a:t>
            </a:r>
            <a:endParaRPr sz="776">
              <a:latin typeface="Tahoma"/>
              <a:cs typeface="Tahoma"/>
            </a:endParaRPr>
          </a:p>
          <a:p>
            <a:pPr marL="10956">
              <a:spcBef>
                <a:spcPts val="733"/>
              </a:spcBef>
            </a:pPr>
            <a:r>
              <a:rPr sz="776" dirty="0">
                <a:solidFill>
                  <a:srgbClr val="373435"/>
                </a:solidFill>
                <a:latin typeface="Tahoma"/>
                <a:cs typeface="Tahoma"/>
              </a:rPr>
              <a:t>51”</a:t>
            </a:r>
            <a:endParaRPr sz="776">
              <a:latin typeface="Tahoma"/>
              <a:cs typeface="Tahoma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1521241" y="8535752"/>
            <a:ext cx="238783" cy="109569"/>
          </a:xfrm>
          <a:prstGeom prst="rect">
            <a:avLst/>
          </a:prstGeom>
        </p:spPr>
        <p:txBody>
          <a:bodyPr vert="vert270" wrap="square" lIns="0" tIns="7122" rIns="0" bIns="0" rtlCol="0">
            <a:spAutoFit/>
          </a:bodyPr>
          <a:lstStyle/>
          <a:p>
            <a:pPr marL="10956">
              <a:spcBef>
                <a:spcPts val="56"/>
              </a:spcBef>
            </a:pPr>
            <a:r>
              <a:rPr sz="776" dirty="0">
                <a:solidFill>
                  <a:srgbClr val="373435"/>
                </a:solidFill>
                <a:latin typeface="Tahoma"/>
                <a:cs typeface="Tahoma"/>
              </a:rPr>
              <a:t>3”</a:t>
            </a:r>
            <a:endParaRPr sz="776">
              <a:latin typeface="Tahoma"/>
              <a:cs typeface="Tahoma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797681" y="8756582"/>
            <a:ext cx="0" cy="215850"/>
          </a:xfrm>
          <a:custGeom>
            <a:avLst/>
            <a:gdLst/>
            <a:ahLst/>
            <a:cxnLst/>
            <a:rect l="l" t="t" r="r" b="b"/>
            <a:pathLst>
              <a:path h="250190">
                <a:moveTo>
                  <a:pt x="0" y="0"/>
                </a:moveTo>
                <a:lnTo>
                  <a:pt x="0" y="249567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6" name="object 206"/>
          <p:cNvSpPr/>
          <p:nvPr/>
        </p:nvSpPr>
        <p:spPr>
          <a:xfrm>
            <a:off x="2389340" y="8756582"/>
            <a:ext cx="0" cy="215850"/>
          </a:xfrm>
          <a:custGeom>
            <a:avLst/>
            <a:gdLst/>
            <a:ahLst/>
            <a:cxnLst/>
            <a:rect l="l" t="t" r="r" b="b"/>
            <a:pathLst>
              <a:path h="250190">
                <a:moveTo>
                  <a:pt x="0" y="0"/>
                </a:moveTo>
                <a:lnTo>
                  <a:pt x="0" y="249567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7" name="object 207"/>
          <p:cNvSpPr/>
          <p:nvPr/>
        </p:nvSpPr>
        <p:spPr>
          <a:xfrm>
            <a:off x="1744843" y="8904419"/>
            <a:ext cx="697404" cy="0"/>
          </a:xfrm>
          <a:custGeom>
            <a:avLst/>
            <a:gdLst/>
            <a:ahLst/>
            <a:cxnLst/>
            <a:rect l="l" t="t" r="r" b="b"/>
            <a:pathLst>
              <a:path w="808355">
                <a:moveTo>
                  <a:pt x="0" y="0"/>
                </a:moveTo>
                <a:lnTo>
                  <a:pt x="808278" y="0"/>
                </a:lnTo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8" name="object 208"/>
          <p:cNvSpPr/>
          <p:nvPr/>
        </p:nvSpPr>
        <p:spPr>
          <a:xfrm>
            <a:off x="1781523" y="888826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5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09" name="object 209"/>
          <p:cNvSpPr/>
          <p:nvPr/>
        </p:nvSpPr>
        <p:spPr>
          <a:xfrm>
            <a:off x="1781523" y="888826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5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0" name="object 210"/>
          <p:cNvSpPr/>
          <p:nvPr/>
        </p:nvSpPr>
        <p:spPr>
          <a:xfrm>
            <a:off x="2373182" y="888826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5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1" name="object 211"/>
          <p:cNvSpPr/>
          <p:nvPr/>
        </p:nvSpPr>
        <p:spPr>
          <a:xfrm>
            <a:off x="2373182" y="8888263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5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2" name="object 212"/>
          <p:cNvSpPr txBox="1"/>
          <p:nvPr/>
        </p:nvSpPr>
        <p:spPr>
          <a:xfrm>
            <a:off x="2020600" y="8919325"/>
            <a:ext cx="146274" cy="119459"/>
          </a:xfrm>
          <a:prstGeom prst="rect">
            <a:avLst/>
          </a:prstGeom>
        </p:spPr>
        <p:txBody>
          <a:bodyPr vert="horz" wrap="square" lIns="0" tIns="13148" rIns="0" bIns="0" rtlCol="0">
            <a:spAutoFit/>
          </a:bodyPr>
          <a:lstStyle/>
          <a:p>
            <a:pPr marL="10956">
              <a:spcBef>
                <a:spcPts val="104"/>
              </a:spcBef>
            </a:pPr>
            <a:r>
              <a:rPr sz="690" spc="-22" dirty="0">
                <a:solidFill>
                  <a:srgbClr val="373435"/>
                </a:solidFill>
                <a:latin typeface="Tahoma"/>
                <a:cs typeface="Tahoma"/>
              </a:rPr>
              <a:t>18”</a:t>
            </a:r>
            <a:endParaRPr sz="690">
              <a:latin typeface="Tahoma"/>
              <a:cs typeface="Tahoma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2634108" y="8715494"/>
            <a:ext cx="740136" cy="274323"/>
          </a:xfrm>
          <a:prstGeom prst="rect">
            <a:avLst/>
          </a:prstGeom>
        </p:spPr>
        <p:txBody>
          <a:bodyPr vert="horz" wrap="square" lIns="0" tIns="29036" rIns="0" bIns="0" rtlCol="0">
            <a:spAutoFit/>
          </a:bodyPr>
          <a:lstStyle/>
          <a:p>
            <a:pPr marL="10956">
              <a:spcBef>
                <a:spcPts val="229"/>
              </a:spcBef>
            </a:pPr>
            <a:r>
              <a:rPr sz="776" b="1" spc="13" dirty="0">
                <a:solidFill>
                  <a:srgbClr val="373435"/>
                </a:solidFill>
                <a:latin typeface="Calibri"/>
                <a:cs typeface="Calibri"/>
              </a:rPr>
              <a:t>Sign </a:t>
            </a:r>
            <a:r>
              <a:rPr sz="776" b="1" spc="4" dirty="0">
                <a:solidFill>
                  <a:srgbClr val="373435"/>
                </a:solidFill>
                <a:latin typeface="Calibri"/>
                <a:cs typeface="Calibri"/>
              </a:rPr>
              <a:t>901.rs</a:t>
            </a:r>
            <a:r>
              <a:rPr sz="776" b="1" spc="-22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776" spc="-60" dirty="0">
                <a:solidFill>
                  <a:srgbClr val="373435"/>
                </a:solidFill>
                <a:latin typeface="Tahoma"/>
                <a:cs typeface="Tahoma"/>
              </a:rPr>
              <a:t>Footer</a:t>
            </a:r>
            <a:endParaRPr sz="776">
              <a:latin typeface="Tahoma"/>
              <a:cs typeface="Tahoma"/>
            </a:endParaRPr>
          </a:p>
          <a:p>
            <a:pPr marL="10956">
              <a:spcBef>
                <a:spcPts val="116"/>
              </a:spcBef>
            </a:pPr>
            <a:r>
              <a:rPr sz="733" b="1" spc="4" dirty="0">
                <a:solidFill>
                  <a:srgbClr val="373435"/>
                </a:solidFill>
                <a:latin typeface="Calibri"/>
                <a:cs typeface="Calibri"/>
              </a:rPr>
              <a:t>Scale: </a:t>
            </a:r>
            <a:r>
              <a:rPr sz="733" spc="-43" dirty="0">
                <a:solidFill>
                  <a:srgbClr val="373435"/>
                </a:solidFill>
                <a:latin typeface="Tahoma"/>
                <a:cs typeface="Tahoma"/>
              </a:rPr>
              <a:t>1/2” </a:t>
            </a:r>
            <a:r>
              <a:rPr sz="733" spc="73" dirty="0">
                <a:solidFill>
                  <a:srgbClr val="373435"/>
                </a:solidFill>
                <a:latin typeface="Tahoma"/>
                <a:cs typeface="Tahoma"/>
              </a:rPr>
              <a:t>=</a:t>
            </a:r>
            <a:r>
              <a:rPr sz="733" spc="-73" dirty="0">
                <a:solidFill>
                  <a:srgbClr val="373435"/>
                </a:solidFill>
                <a:latin typeface="Tahoma"/>
                <a:cs typeface="Tahoma"/>
              </a:rPr>
              <a:t> </a:t>
            </a:r>
            <a:r>
              <a:rPr sz="733" spc="-9" dirty="0">
                <a:solidFill>
                  <a:srgbClr val="373435"/>
                </a:solidFill>
                <a:latin typeface="Tahoma"/>
                <a:cs typeface="Tahoma"/>
              </a:rPr>
              <a:t>1’</a:t>
            </a:r>
            <a:endParaRPr sz="733">
              <a:latin typeface="Tahoma"/>
              <a:cs typeface="Tahoma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630876" y="6882980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4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5" name="object 215"/>
          <p:cNvSpPr/>
          <p:nvPr/>
        </p:nvSpPr>
        <p:spPr>
          <a:xfrm>
            <a:off x="1630876" y="6882980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4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6" name="object 216"/>
          <p:cNvSpPr txBox="1"/>
          <p:nvPr/>
        </p:nvSpPr>
        <p:spPr>
          <a:xfrm>
            <a:off x="6090569" y="8065095"/>
            <a:ext cx="907228" cy="129902"/>
          </a:xfrm>
          <a:prstGeom prst="rect">
            <a:avLst/>
          </a:prstGeom>
        </p:spPr>
        <p:txBody>
          <a:bodyPr vert="horz" wrap="square" lIns="0" tIns="10409" rIns="0" bIns="0" rtlCol="0">
            <a:spAutoFit/>
          </a:bodyPr>
          <a:lstStyle/>
          <a:p>
            <a:pPr marL="10956">
              <a:spcBef>
                <a:spcPts val="82"/>
              </a:spcBef>
            </a:pPr>
            <a:r>
              <a:rPr sz="776" b="1" spc="-35" dirty="0">
                <a:solidFill>
                  <a:srgbClr val="373435"/>
                </a:solidFill>
                <a:latin typeface="Calibri"/>
                <a:cs typeface="Calibri"/>
              </a:rPr>
              <a:t>Total: </a:t>
            </a:r>
            <a:r>
              <a:rPr sz="776" b="1" spc="-9" dirty="0">
                <a:solidFill>
                  <a:srgbClr val="373435"/>
                </a:solidFill>
                <a:latin typeface="Calibri"/>
                <a:cs typeface="Calibri"/>
              </a:rPr>
              <a:t>12 </a:t>
            </a:r>
            <a:r>
              <a:rPr sz="776" b="1" dirty="0">
                <a:solidFill>
                  <a:srgbClr val="373435"/>
                </a:solidFill>
                <a:latin typeface="Calibri"/>
                <a:cs typeface="Calibri"/>
              </a:rPr>
              <a:t>Sq. </a:t>
            </a:r>
            <a:r>
              <a:rPr sz="776" b="1" spc="-17" dirty="0">
                <a:solidFill>
                  <a:srgbClr val="373435"/>
                </a:solidFill>
                <a:latin typeface="Calibri"/>
                <a:cs typeface="Calibri"/>
              </a:rPr>
              <a:t>Ft.</a:t>
            </a:r>
            <a:r>
              <a:rPr sz="776" b="1" spc="56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776" b="1" spc="-4" dirty="0">
                <a:solidFill>
                  <a:srgbClr val="373435"/>
                </a:solidFill>
                <a:latin typeface="Calibri"/>
                <a:cs typeface="Calibri"/>
              </a:rPr>
              <a:t>(each)</a:t>
            </a:r>
            <a:endParaRPr sz="776">
              <a:latin typeface="Calibri"/>
              <a:cs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1406965" y="8643016"/>
            <a:ext cx="981493" cy="701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8" name="object 218"/>
          <p:cNvSpPr/>
          <p:nvPr/>
        </p:nvSpPr>
        <p:spPr>
          <a:xfrm>
            <a:off x="11434715" y="8948416"/>
            <a:ext cx="886191" cy="8726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19" name="object 219"/>
          <p:cNvSpPr/>
          <p:nvPr/>
        </p:nvSpPr>
        <p:spPr>
          <a:xfrm>
            <a:off x="11439661" y="4774082"/>
            <a:ext cx="1505746" cy="21482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0" name="object 220"/>
          <p:cNvSpPr/>
          <p:nvPr/>
        </p:nvSpPr>
        <p:spPr>
          <a:xfrm>
            <a:off x="11440472" y="5078492"/>
            <a:ext cx="1548641" cy="11324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1" name="object 221"/>
          <p:cNvSpPr/>
          <p:nvPr/>
        </p:nvSpPr>
        <p:spPr>
          <a:xfrm>
            <a:off x="11439210" y="5275715"/>
            <a:ext cx="1571444" cy="11269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2" name="object 222"/>
          <p:cNvSpPr/>
          <p:nvPr/>
        </p:nvSpPr>
        <p:spPr>
          <a:xfrm>
            <a:off x="11439210" y="5472992"/>
            <a:ext cx="1477270" cy="16944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3" name="object 223"/>
          <p:cNvSpPr/>
          <p:nvPr/>
        </p:nvSpPr>
        <p:spPr>
          <a:xfrm>
            <a:off x="11438830" y="5735905"/>
            <a:ext cx="1599537" cy="11219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4" name="object 224"/>
          <p:cNvSpPr/>
          <p:nvPr/>
        </p:nvSpPr>
        <p:spPr>
          <a:xfrm>
            <a:off x="11354202" y="1063313"/>
            <a:ext cx="1789256" cy="213111"/>
          </a:xfrm>
          <a:custGeom>
            <a:avLst/>
            <a:gdLst/>
            <a:ahLst/>
            <a:cxnLst/>
            <a:rect l="l" t="t" r="r" b="b"/>
            <a:pathLst>
              <a:path w="2073909" h="247015">
                <a:moveTo>
                  <a:pt x="2073452" y="246964"/>
                </a:moveTo>
                <a:lnTo>
                  <a:pt x="0" y="246964"/>
                </a:lnTo>
                <a:lnTo>
                  <a:pt x="0" y="0"/>
                </a:lnTo>
                <a:lnTo>
                  <a:pt x="2073452" y="0"/>
                </a:lnTo>
                <a:lnTo>
                  <a:pt x="2073452" y="246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5" name="object 225"/>
          <p:cNvSpPr/>
          <p:nvPr/>
        </p:nvSpPr>
        <p:spPr>
          <a:xfrm>
            <a:off x="11420416" y="1131675"/>
            <a:ext cx="1278447" cy="8825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6" name="object 226"/>
          <p:cNvSpPr/>
          <p:nvPr/>
        </p:nvSpPr>
        <p:spPr>
          <a:xfrm>
            <a:off x="12709787" y="1824028"/>
            <a:ext cx="431153" cy="0"/>
          </a:xfrm>
          <a:custGeom>
            <a:avLst/>
            <a:gdLst/>
            <a:ahLst/>
            <a:cxnLst/>
            <a:rect l="l" t="t" r="r" b="b"/>
            <a:pathLst>
              <a:path w="499744">
                <a:moveTo>
                  <a:pt x="0" y="0"/>
                </a:moveTo>
                <a:lnTo>
                  <a:pt x="499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7" name="object 227"/>
          <p:cNvSpPr/>
          <p:nvPr/>
        </p:nvSpPr>
        <p:spPr>
          <a:xfrm>
            <a:off x="11354208" y="2100253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8" name="object 228"/>
          <p:cNvSpPr/>
          <p:nvPr/>
        </p:nvSpPr>
        <p:spPr>
          <a:xfrm>
            <a:off x="11354208" y="2920315"/>
            <a:ext cx="1785420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17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29" name="object 229"/>
          <p:cNvSpPr/>
          <p:nvPr/>
        </p:nvSpPr>
        <p:spPr>
          <a:xfrm>
            <a:off x="11354208" y="1273832"/>
            <a:ext cx="0" cy="7831418"/>
          </a:xfrm>
          <a:custGeom>
            <a:avLst/>
            <a:gdLst/>
            <a:ahLst/>
            <a:cxnLst/>
            <a:rect l="l" t="t" r="r" b="b"/>
            <a:pathLst>
              <a:path h="9077325">
                <a:moveTo>
                  <a:pt x="0" y="0"/>
                </a:moveTo>
                <a:lnTo>
                  <a:pt x="0" y="9077147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0" name="object 230"/>
          <p:cNvSpPr/>
          <p:nvPr/>
        </p:nvSpPr>
        <p:spPr>
          <a:xfrm>
            <a:off x="13143066" y="1273830"/>
            <a:ext cx="0" cy="7831418"/>
          </a:xfrm>
          <a:custGeom>
            <a:avLst/>
            <a:gdLst/>
            <a:ahLst/>
            <a:cxnLst/>
            <a:rect l="l" t="t" r="r" b="b"/>
            <a:pathLst>
              <a:path h="9077325">
                <a:moveTo>
                  <a:pt x="0" y="0"/>
                </a:moveTo>
                <a:lnTo>
                  <a:pt x="0" y="9077147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1" name="object 231"/>
          <p:cNvSpPr/>
          <p:nvPr/>
        </p:nvSpPr>
        <p:spPr>
          <a:xfrm>
            <a:off x="11354208" y="8798651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2" name="object 232"/>
          <p:cNvSpPr/>
          <p:nvPr/>
        </p:nvSpPr>
        <p:spPr>
          <a:xfrm>
            <a:off x="11354208" y="8492438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3" name="object 233"/>
          <p:cNvSpPr/>
          <p:nvPr/>
        </p:nvSpPr>
        <p:spPr>
          <a:xfrm>
            <a:off x="11354208" y="8077275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4" name="object 234"/>
          <p:cNvSpPr/>
          <p:nvPr/>
        </p:nvSpPr>
        <p:spPr>
          <a:xfrm>
            <a:off x="11403236" y="8113523"/>
            <a:ext cx="334732" cy="61358"/>
          </a:xfrm>
          <a:custGeom>
            <a:avLst/>
            <a:gdLst/>
            <a:ahLst/>
            <a:cxnLst/>
            <a:rect l="l" t="t" r="r" b="b"/>
            <a:pathLst>
              <a:path w="387984" h="71120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60" y="50596"/>
                </a:lnTo>
                <a:lnTo>
                  <a:pt x="10363" y="50596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387984" h="71120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596"/>
                </a:lnTo>
                <a:lnTo>
                  <a:pt x="30660" y="50596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387984" h="71120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387984" h="71120">
                <a:moveTo>
                  <a:pt x="60058" y="15659"/>
                </a:moveTo>
                <a:lnTo>
                  <a:pt x="53530" y="16662"/>
                </a:lnTo>
                <a:lnTo>
                  <a:pt x="45389" y="54749"/>
                </a:lnTo>
                <a:lnTo>
                  <a:pt x="51765" y="54749"/>
                </a:lnTo>
                <a:lnTo>
                  <a:pt x="60058" y="15659"/>
                </a:lnTo>
                <a:close/>
              </a:path>
              <a:path w="387984" h="71120">
                <a:moveTo>
                  <a:pt x="61899" y="0"/>
                </a:moveTo>
                <a:lnTo>
                  <a:pt x="56680" y="0"/>
                </a:lnTo>
                <a:lnTo>
                  <a:pt x="54683" y="2070"/>
                </a:lnTo>
                <a:lnTo>
                  <a:pt x="54610" y="7289"/>
                </a:lnTo>
                <a:lnTo>
                  <a:pt x="56680" y="9359"/>
                </a:lnTo>
                <a:lnTo>
                  <a:pt x="61899" y="9359"/>
                </a:lnTo>
                <a:lnTo>
                  <a:pt x="63982" y="7289"/>
                </a:lnTo>
                <a:lnTo>
                  <a:pt x="63982" y="2070"/>
                </a:lnTo>
                <a:lnTo>
                  <a:pt x="61899" y="0"/>
                </a:lnTo>
                <a:close/>
              </a:path>
              <a:path w="387984" h="71120">
                <a:moveTo>
                  <a:pt x="65430" y="62128"/>
                </a:moveTo>
                <a:lnTo>
                  <a:pt x="63207" y="66967"/>
                </a:lnTo>
                <a:lnTo>
                  <a:pt x="68046" y="69418"/>
                </a:lnTo>
                <a:lnTo>
                  <a:pt x="72034" y="70421"/>
                </a:lnTo>
                <a:lnTo>
                  <a:pt x="87858" y="70421"/>
                </a:lnTo>
                <a:lnTo>
                  <a:pt x="93687" y="66268"/>
                </a:lnTo>
                <a:lnTo>
                  <a:pt x="93912" y="65354"/>
                </a:lnTo>
                <a:lnTo>
                  <a:pt x="72732" y="65354"/>
                </a:lnTo>
                <a:lnTo>
                  <a:pt x="69430" y="64427"/>
                </a:lnTo>
                <a:lnTo>
                  <a:pt x="65430" y="62128"/>
                </a:lnTo>
                <a:close/>
              </a:path>
              <a:path w="387984" h="71120">
                <a:moveTo>
                  <a:pt x="97664" y="48831"/>
                </a:moveTo>
                <a:lnTo>
                  <a:pt x="91935" y="48831"/>
                </a:lnTo>
                <a:lnTo>
                  <a:pt x="90322" y="55829"/>
                </a:lnTo>
                <a:lnTo>
                  <a:pt x="88544" y="63347"/>
                </a:lnTo>
                <a:lnTo>
                  <a:pt x="84861" y="65354"/>
                </a:lnTo>
                <a:lnTo>
                  <a:pt x="93912" y="65354"/>
                </a:lnTo>
                <a:lnTo>
                  <a:pt x="96456" y="54978"/>
                </a:lnTo>
                <a:lnTo>
                  <a:pt x="97002" y="52832"/>
                </a:lnTo>
                <a:lnTo>
                  <a:pt x="97664" y="48831"/>
                </a:lnTo>
                <a:close/>
              </a:path>
              <a:path w="387984" h="71120">
                <a:moveTo>
                  <a:pt x="97459" y="15354"/>
                </a:moveTo>
                <a:lnTo>
                  <a:pt x="85940" y="15354"/>
                </a:lnTo>
                <a:lnTo>
                  <a:pt x="81178" y="17272"/>
                </a:lnTo>
                <a:lnTo>
                  <a:pt x="71970" y="25641"/>
                </a:lnTo>
                <a:lnTo>
                  <a:pt x="68046" y="34239"/>
                </a:lnTo>
                <a:lnTo>
                  <a:pt x="68046" y="50761"/>
                </a:lnTo>
                <a:lnTo>
                  <a:pt x="72034" y="55435"/>
                </a:lnTo>
                <a:lnTo>
                  <a:pt x="84175" y="55435"/>
                </a:lnTo>
                <a:lnTo>
                  <a:pt x="88087" y="53822"/>
                </a:lnTo>
                <a:lnTo>
                  <a:pt x="90809" y="50292"/>
                </a:lnTo>
                <a:lnTo>
                  <a:pt x="76796" y="50292"/>
                </a:lnTo>
                <a:lnTo>
                  <a:pt x="74498" y="48069"/>
                </a:lnTo>
                <a:lnTo>
                  <a:pt x="74498" y="36779"/>
                </a:lnTo>
                <a:lnTo>
                  <a:pt x="77647" y="27952"/>
                </a:lnTo>
                <a:lnTo>
                  <a:pt x="81254" y="24574"/>
                </a:lnTo>
                <a:lnTo>
                  <a:pt x="84251" y="21729"/>
                </a:lnTo>
                <a:lnTo>
                  <a:pt x="87477" y="20650"/>
                </a:lnTo>
                <a:lnTo>
                  <a:pt x="103781" y="20650"/>
                </a:lnTo>
                <a:lnTo>
                  <a:pt x="103911" y="20193"/>
                </a:lnTo>
                <a:lnTo>
                  <a:pt x="104444" y="18732"/>
                </a:lnTo>
                <a:lnTo>
                  <a:pt x="100609" y="16281"/>
                </a:lnTo>
                <a:lnTo>
                  <a:pt x="97459" y="15354"/>
                </a:lnTo>
                <a:close/>
              </a:path>
              <a:path w="387984" h="71120">
                <a:moveTo>
                  <a:pt x="103781" y="20650"/>
                </a:moveTo>
                <a:lnTo>
                  <a:pt x="93853" y="20650"/>
                </a:lnTo>
                <a:lnTo>
                  <a:pt x="95770" y="20955"/>
                </a:lnTo>
                <a:lnTo>
                  <a:pt x="97536" y="21805"/>
                </a:lnTo>
                <a:lnTo>
                  <a:pt x="93459" y="41084"/>
                </a:lnTo>
                <a:lnTo>
                  <a:pt x="89471" y="47840"/>
                </a:lnTo>
                <a:lnTo>
                  <a:pt x="85090" y="50292"/>
                </a:lnTo>
                <a:lnTo>
                  <a:pt x="90809" y="50292"/>
                </a:lnTo>
                <a:lnTo>
                  <a:pt x="91935" y="48831"/>
                </a:lnTo>
                <a:lnTo>
                  <a:pt x="97664" y="48831"/>
                </a:lnTo>
                <a:lnTo>
                  <a:pt x="97840" y="47764"/>
                </a:lnTo>
                <a:lnTo>
                  <a:pt x="98615" y="44234"/>
                </a:lnTo>
                <a:lnTo>
                  <a:pt x="102908" y="23723"/>
                </a:lnTo>
                <a:lnTo>
                  <a:pt x="103781" y="20650"/>
                </a:lnTo>
                <a:close/>
              </a:path>
              <a:path w="387984" h="71120">
                <a:moveTo>
                  <a:pt x="123418" y="15354"/>
                </a:moveTo>
                <a:lnTo>
                  <a:pt x="117805" y="17970"/>
                </a:lnTo>
                <a:lnTo>
                  <a:pt x="118579" y="20878"/>
                </a:lnTo>
                <a:lnTo>
                  <a:pt x="118579" y="22491"/>
                </a:lnTo>
                <a:lnTo>
                  <a:pt x="117500" y="27406"/>
                </a:lnTo>
                <a:lnTo>
                  <a:pt x="111671" y="54749"/>
                </a:lnTo>
                <a:lnTo>
                  <a:pt x="117500" y="54749"/>
                </a:lnTo>
                <a:lnTo>
                  <a:pt x="122809" y="29794"/>
                </a:lnTo>
                <a:lnTo>
                  <a:pt x="127588" y="23799"/>
                </a:lnTo>
                <a:lnTo>
                  <a:pt x="123799" y="23799"/>
                </a:lnTo>
                <a:lnTo>
                  <a:pt x="124802" y="19888"/>
                </a:lnTo>
                <a:lnTo>
                  <a:pt x="124256" y="17805"/>
                </a:lnTo>
                <a:lnTo>
                  <a:pt x="123418" y="15354"/>
                </a:lnTo>
                <a:close/>
              </a:path>
              <a:path w="387984" h="71120">
                <a:moveTo>
                  <a:pt x="146227" y="20878"/>
                </a:moveTo>
                <a:lnTo>
                  <a:pt x="138544" y="20878"/>
                </a:lnTo>
                <a:lnTo>
                  <a:pt x="139852" y="22186"/>
                </a:lnTo>
                <a:lnTo>
                  <a:pt x="139842" y="25717"/>
                </a:lnTo>
                <a:lnTo>
                  <a:pt x="139700" y="26873"/>
                </a:lnTo>
                <a:lnTo>
                  <a:pt x="139242" y="28867"/>
                </a:lnTo>
                <a:lnTo>
                  <a:pt x="133705" y="54749"/>
                </a:lnTo>
                <a:lnTo>
                  <a:pt x="139776" y="54749"/>
                </a:lnTo>
                <a:lnTo>
                  <a:pt x="146013" y="25641"/>
                </a:lnTo>
                <a:lnTo>
                  <a:pt x="146151" y="24879"/>
                </a:lnTo>
                <a:lnTo>
                  <a:pt x="146227" y="20878"/>
                </a:lnTo>
                <a:close/>
              </a:path>
              <a:path w="387984" h="71120">
                <a:moveTo>
                  <a:pt x="143306" y="15659"/>
                </a:moveTo>
                <a:lnTo>
                  <a:pt x="133705" y="15659"/>
                </a:lnTo>
                <a:lnTo>
                  <a:pt x="127952" y="18275"/>
                </a:lnTo>
                <a:lnTo>
                  <a:pt x="123799" y="23799"/>
                </a:lnTo>
                <a:lnTo>
                  <a:pt x="127588" y="23799"/>
                </a:lnTo>
                <a:lnTo>
                  <a:pt x="127952" y="23342"/>
                </a:lnTo>
                <a:lnTo>
                  <a:pt x="133096" y="20878"/>
                </a:lnTo>
                <a:lnTo>
                  <a:pt x="146227" y="20878"/>
                </a:lnTo>
                <a:lnTo>
                  <a:pt x="146227" y="18580"/>
                </a:lnTo>
                <a:lnTo>
                  <a:pt x="143306" y="15659"/>
                </a:lnTo>
                <a:close/>
              </a:path>
              <a:path w="387984" h="71120">
                <a:moveTo>
                  <a:pt x="255117" y="15354"/>
                </a:moveTo>
                <a:lnTo>
                  <a:pt x="249516" y="17970"/>
                </a:lnTo>
                <a:lnTo>
                  <a:pt x="250278" y="20574"/>
                </a:lnTo>
                <a:lnTo>
                  <a:pt x="250355" y="22186"/>
                </a:lnTo>
                <a:lnTo>
                  <a:pt x="249057" y="28409"/>
                </a:lnTo>
                <a:lnTo>
                  <a:pt x="239991" y="70726"/>
                </a:lnTo>
                <a:lnTo>
                  <a:pt x="246214" y="69570"/>
                </a:lnTo>
                <a:lnTo>
                  <a:pt x="249593" y="53746"/>
                </a:lnTo>
                <a:lnTo>
                  <a:pt x="267908" y="53746"/>
                </a:lnTo>
                <a:lnTo>
                  <a:pt x="269087" y="53213"/>
                </a:lnTo>
                <a:lnTo>
                  <a:pt x="271190" y="50673"/>
                </a:lnTo>
                <a:lnTo>
                  <a:pt x="255346" y="50673"/>
                </a:lnTo>
                <a:lnTo>
                  <a:pt x="252577" y="49987"/>
                </a:lnTo>
                <a:lnTo>
                  <a:pt x="250659" y="48374"/>
                </a:lnTo>
                <a:lnTo>
                  <a:pt x="254660" y="29565"/>
                </a:lnTo>
                <a:lnTo>
                  <a:pt x="258724" y="24104"/>
                </a:lnTo>
                <a:lnTo>
                  <a:pt x="259697" y="23495"/>
                </a:lnTo>
                <a:lnTo>
                  <a:pt x="255739" y="23495"/>
                </a:lnTo>
                <a:lnTo>
                  <a:pt x="256425" y="19583"/>
                </a:lnTo>
                <a:lnTo>
                  <a:pt x="256044" y="17500"/>
                </a:lnTo>
                <a:lnTo>
                  <a:pt x="255117" y="15354"/>
                </a:lnTo>
                <a:close/>
              </a:path>
              <a:path w="387984" h="71120">
                <a:moveTo>
                  <a:pt x="221529" y="54749"/>
                </a:moveTo>
                <a:lnTo>
                  <a:pt x="215722" y="54749"/>
                </a:lnTo>
                <a:lnTo>
                  <a:pt x="214109" y="58826"/>
                </a:lnTo>
                <a:lnTo>
                  <a:pt x="212496" y="61353"/>
                </a:lnTo>
                <a:lnTo>
                  <a:pt x="209042" y="64503"/>
                </a:lnTo>
                <a:lnTo>
                  <a:pt x="206273" y="66192"/>
                </a:lnTo>
                <a:lnTo>
                  <a:pt x="204050" y="66421"/>
                </a:lnTo>
                <a:lnTo>
                  <a:pt x="205435" y="70497"/>
                </a:lnTo>
                <a:lnTo>
                  <a:pt x="208203" y="69951"/>
                </a:lnTo>
                <a:lnTo>
                  <a:pt x="211035" y="68643"/>
                </a:lnTo>
                <a:lnTo>
                  <a:pt x="217106" y="63893"/>
                </a:lnTo>
                <a:lnTo>
                  <a:pt x="220103" y="57365"/>
                </a:lnTo>
                <a:lnTo>
                  <a:pt x="221529" y="54749"/>
                </a:lnTo>
                <a:close/>
              </a:path>
              <a:path w="387984" h="71120">
                <a:moveTo>
                  <a:pt x="267908" y="53746"/>
                </a:moveTo>
                <a:lnTo>
                  <a:pt x="249593" y="53746"/>
                </a:lnTo>
                <a:lnTo>
                  <a:pt x="252044" y="55054"/>
                </a:lnTo>
                <a:lnTo>
                  <a:pt x="254736" y="55676"/>
                </a:lnTo>
                <a:lnTo>
                  <a:pt x="263639" y="55676"/>
                </a:lnTo>
                <a:lnTo>
                  <a:pt x="267908" y="53746"/>
                </a:lnTo>
                <a:close/>
              </a:path>
              <a:path w="387984" h="71120">
                <a:moveTo>
                  <a:pt x="215493" y="15659"/>
                </a:moveTo>
                <a:lnTo>
                  <a:pt x="209194" y="16967"/>
                </a:lnTo>
                <a:lnTo>
                  <a:pt x="212362" y="41465"/>
                </a:lnTo>
                <a:lnTo>
                  <a:pt x="212813" y="45148"/>
                </a:lnTo>
                <a:lnTo>
                  <a:pt x="213160" y="49987"/>
                </a:lnTo>
                <a:lnTo>
                  <a:pt x="213271" y="55054"/>
                </a:lnTo>
                <a:lnTo>
                  <a:pt x="215722" y="54749"/>
                </a:lnTo>
                <a:lnTo>
                  <a:pt x="221529" y="54749"/>
                </a:lnTo>
                <a:lnTo>
                  <a:pt x="224290" y="49682"/>
                </a:lnTo>
                <a:lnTo>
                  <a:pt x="218338" y="49682"/>
                </a:lnTo>
                <a:lnTo>
                  <a:pt x="218490" y="43764"/>
                </a:lnTo>
                <a:lnTo>
                  <a:pt x="215493" y="15659"/>
                </a:lnTo>
                <a:close/>
              </a:path>
              <a:path w="387984" h="71120">
                <a:moveTo>
                  <a:pt x="198831" y="7366"/>
                </a:moveTo>
                <a:lnTo>
                  <a:pt x="192760" y="7366"/>
                </a:lnTo>
                <a:lnTo>
                  <a:pt x="182702" y="54749"/>
                </a:lnTo>
                <a:lnTo>
                  <a:pt x="188772" y="54749"/>
                </a:lnTo>
                <a:lnTo>
                  <a:pt x="198831" y="7366"/>
                </a:lnTo>
                <a:close/>
              </a:path>
              <a:path w="387984" h="71120">
                <a:moveTo>
                  <a:pt x="279463" y="21120"/>
                </a:moveTo>
                <a:lnTo>
                  <a:pt x="271094" y="21120"/>
                </a:lnTo>
                <a:lnTo>
                  <a:pt x="272935" y="23114"/>
                </a:lnTo>
                <a:lnTo>
                  <a:pt x="272935" y="33934"/>
                </a:lnTo>
                <a:lnTo>
                  <a:pt x="270789" y="41465"/>
                </a:lnTo>
                <a:lnTo>
                  <a:pt x="266103" y="48450"/>
                </a:lnTo>
                <a:lnTo>
                  <a:pt x="262102" y="50673"/>
                </a:lnTo>
                <a:lnTo>
                  <a:pt x="271190" y="50673"/>
                </a:lnTo>
                <a:lnTo>
                  <a:pt x="276847" y="43840"/>
                </a:lnTo>
                <a:lnTo>
                  <a:pt x="279463" y="34785"/>
                </a:lnTo>
                <a:lnTo>
                  <a:pt x="279463" y="21120"/>
                </a:lnTo>
                <a:close/>
              </a:path>
              <a:path w="387984" h="71120">
                <a:moveTo>
                  <a:pt x="242366" y="16510"/>
                </a:moveTo>
                <a:lnTo>
                  <a:pt x="235458" y="16510"/>
                </a:lnTo>
                <a:lnTo>
                  <a:pt x="218490" y="49682"/>
                </a:lnTo>
                <a:lnTo>
                  <a:pt x="224290" y="49682"/>
                </a:lnTo>
                <a:lnTo>
                  <a:pt x="242366" y="16510"/>
                </a:lnTo>
                <a:close/>
              </a:path>
              <a:path w="387984" h="71120">
                <a:moveTo>
                  <a:pt x="276237" y="15735"/>
                </a:moveTo>
                <a:lnTo>
                  <a:pt x="265404" y="15735"/>
                </a:lnTo>
                <a:lnTo>
                  <a:pt x="259803" y="18122"/>
                </a:lnTo>
                <a:lnTo>
                  <a:pt x="255739" y="23495"/>
                </a:lnTo>
                <a:lnTo>
                  <a:pt x="259697" y="23495"/>
                </a:lnTo>
                <a:lnTo>
                  <a:pt x="263486" y="21120"/>
                </a:lnTo>
                <a:lnTo>
                  <a:pt x="279463" y="21120"/>
                </a:lnTo>
                <a:lnTo>
                  <a:pt x="279463" y="20574"/>
                </a:lnTo>
                <a:lnTo>
                  <a:pt x="276237" y="15735"/>
                </a:lnTo>
                <a:close/>
              </a:path>
              <a:path w="387984" h="71120">
                <a:moveTo>
                  <a:pt x="214655" y="2070"/>
                </a:moveTo>
                <a:lnTo>
                  <a:pt x="179781" y="2070"/>
                </a:lnTo>
                <a:lnTo>
                  <a:pt x="178625" y="7366"/>
                </a:lnTo>
                <a:lnTo>
                  <a:pt x="213118" y="7366"/>
                </a:lnTo>
                <a:lnTo>
                  <a:pt x="214655" y="2070"/>
                </a:lnTo>
                <a:close/>
              </a:path>
              <a:path w="387984" h="71120">
                <a:moveTo>
                  <a:pt x="316865" y="15506"/>
                </a:moveTo>
                <a:lnTo>
                  <a:pt x="305028" y="15506"/>
                </a:lnTo>
                <a:lnTo>
                  <a:pt x="300888" y="17272"/>
                </a:lnTo>
                <a:lnTo>
                  <a:pt x="297053" y="20866"/>
                </a:lnTo>
                <a:lnTo>
                  <a:pt x="291452" y="25996"/>
                </a:lnTo>
                <a:lnTo>
                  <a:pt x="288607" y="34404"/>
                </a:lnTo>
                <a:lnTo>
                  <a:pt x="288675" y="50596"/>
                </a:lnTo>
                <a:lnTo>
                  <a:pt x="294055" y="55600"/>
                </a:lnTo>
                <a:lnTo>
                  <a:pt x="308800" y="55600"/>
                </a:lnTo>
                <a:lnTo>
                  <a:pt x="312788" y="53822"/>
                </a:lnTo>
                <a:lnTo>
                  <a:pt x="315961" y="50596"/>
                </a:lnTo>
                <a:lnTo>
                  <a:pt x="298818" y="50596"/>
                </a:lnTo>
                <a:lnTo>
                  <a:pt x="295287" y="47764"/>
                </a:lnTo>
                <a:lnTo>
                  <a:pt x="295287" y="40932"/>
                </a:lnTo>
                <a:lnTo>
                  <a:pt x="295440" y="39319"/>
                </a:lnTo>
                <a:lnTo>
                  <a:pt x="295821" y="37553"/>
                </a:lnTo>
                <a:lnTo>
                  <a:pt x="309493" y="37553"/>
                </a:lnTo>
                <a:lnTo>
                  <a:pt x="313867" y="36322"/>
                </a:lnTo>
                <a:lnTo>
                  <a:pt x="317348" y="33096"/>
                </a:lnTo>
                <a:lnTo>
                  <a:pt x="297891" y="33096"/>
                </a:lnTo>
                <a:lnTo>
                  <a:pt x="296824" y="33020"/>
                </a:lnTo>
                <a:lnTo>
                  <a:pt x="298818" y="25158"/>
                </a:lnTo>
                <a:lnTo>
                  <a:pt x="303809" y="20269"/>
                </a:lnTo>
                <a:lnTo>
                  <a:pt x="320624" y="20269"/>
                </a:lnTo>
                <a:lnTo>
                  <a:pt x="320624" y="19418"/>
                </a:lnTo>
                <a:lnTo>
                  <a:pt x="316865" y="15506"/>
                </a:lnTo>
                <a:close/>
              </a:path>
              <a:path w="387984" h="71120">
                <a:moveTo>
                  <a:pt x="314096" y="46228"/>
                </a:moveTo>
                <a:lnTo>
                  <a:pt x="310489" y="49453"/>
                </a:lnTo>
                <a:lnTo>
                  <a:pt x="307644" y="50596"/>
                </a:lnTo>
                <a:lnTo>
                  <a:pt x="315961" y="50596"/>
                </a:lnTo>
                <a:lnTo>
                  <a:pt x="316636" y="49911"/>
                </a:lnTo>
                <a:lnTo>
                  <a:pt x="314096" y="46228"/>
                </a:lnTo>
                <a:close/>
              </a:path>
              <a:path w="387984" h="71120">
                <a:moveTo>
                  <a:pt x="309493" y="37553"/>
                </a:moveTo>
                <a:lnTo>
                  <a:pt x="295821" y="37553"/>
                </a:lnTo>
                <a:lnTo>
                  <a:pt x="299123" y="37706"/>
                </a:lnTo>
                <a:lnTo>
                  <a:pt x="308952" y="37706"/>
                </a:lnTo>
                <a:lnTo>
                  <a:pt x="309493" y="37553"/>
                </a:lnTo>
                <a:close/>
              </a:path>
              <a:path w="387984" h="71120">
                <a:moveTo>
                  <a:pt x="320624" y="20269"/>
                </a:moveTo>
                <a:lnTo>
                  <a:pt x="312940" y="20269"/>
                </a:lnTo>
                <a:lnTo>
                  <a:pt x="314553" y="22644"/>
                </a:lnTo>
                <a:lnTo>
                  <a:pt x="314553" y="27444"/>
                </a:lnTo>
                <a:lnTo>
                  <a:pt x="313867" y="28968"/>
                </a:lnTo>
                <a:lnTo>
                  <a:pt x="310642" y="32181"/>
                </a:lnTo>
                <a:lnTo>
                  <a:pt x="307644" y="33096"/>
                </a:lnTo>
                <a:lnTo>
                  <a:pt x="317348" y="33096"/>
                </a:lnTo>
                <a:lnTo>
                  <a:pt x="319239" y="31343"/>
                </a:lnTo>
                <a:lnTo>
                  <a:pt x="320624" y="28587"/>
                </a:lnTo>
                <a:lnTo>
                  <a:pt x="320624" y="20269"/>
                </a:lnTo>
                <a:close/>
              </a:path>
              <a:path w="387984" h="71120">
                <a:moveTo>
                  <a:pt x="358254" y="38392"/>
                </a:moveTo>
                <a:lnTo>
                  <a:pt x="353110" y="38392"/>
                </a:lnTo>
                <a:lnTo>
                  <a:pt x="347345" y="54749"/>
                </a:lnTo>
                <a:lnTo>
                  <a:pt x="352501" y="54749"/>
                </a:lnTo>
                <a:lnTo>
                  <a:pt x="358254" y="38392"/>
                </a:lnTo>
                <a:close/>
              </a:path>
              <a:path w="387984" h="71120">
                <a:moveTo>
                  <a:pt x="373075" y="38392"/>
                </a:moveTo>
                <a:lnTo>
                  <a:pt x="367931" y="38392"/>
                </a:lnTo>
                <a:lnTo>
                  <a:pt x="362165" y="54749"/>
                </a:lnTo>
                <a:lnTo>
                  <a:pt x="367322" y="54749"/>
                </a:lnTo>
                <a:lnTo>
                  <a:pt x="373075" y="38392"/>
                </a:lnTo>
                <a:close/>
              </a:path>
              <a:path w="387984" h="71120">
                <a:moveTo>
                  <a:pt x="381901" y="33324"/>
                </a:moveTo>
                <a:lnTo>
                  <a:pt x="346125" y="33324"/>
                </a:lnTo>
                <a:lnTo>
                  <a:pt x="346125" y="38392"/>
                </a:lnTo>
                <a:lnTo>
                  <a:pt x="381901" y="38392"/>
                </a:lnTo>
                <a:lnTo>
                  <a:pt x="381901" y="33324"/>
                </a:lnTo>
                <a:close/>
              </a:path>
              <a:path w="387984" h="71120">
                <a:moveTo>
                  <a:pt x="364248" y="21653"/>
                </a:moveTo>
                <a:lnTo>
                  <a:pt x="359016" y="21653"/>
                </a:lnTo>
                <a:lnTo>
                  <a:pt x="355028" y="33324"/>
                </a:lnTo>
                <a:lnTo>
                  <a:pt x="360172" y="33324"/>
                </a:lnTo>
                <a:lnTo>
                  <a:pt x="364248" y="21653"/>
                </a:lnTo>
                <a:close/>
              </a:path>
              <a:path w="387984" h="71120">
                <a:moveTo>
                  <a:pt x="379069" y="21653"/>
                </a:moveTo>
                <a:lnTo>
                  <a:pt x="373926" y="21653"/>
                </a:lnTo>
                <a:lnTo>
                  <a:pt x="369849" y="33324"/>
                </a:lnTo>
                <a:lnTo>
                  <a:pt x="374992" y="33324"/>
                </a:lnTo>
                <a:lnTo>
                  <a:pt x="379069" y="21653"/>
                </a:lnTo>
                <a:close/>
              </a:path>
              <a:path w="387984" h="71120">
                <a:moveTo>
                  <a:pt x="387819" y="16586"/>
                </a:moveTo>
                <a:lnTo>
                  <a:pt x="352031" y="16586"/>
                </a:lnTo>
                <a:lnTo>
                  <a:pt x="352031" y="21653"/>
                </a:lnTo>
                <a:lnTo>
                  <a:pt x="387819" y="21653"/>
                </a:lnTo>
                <a:lnTo>
                  <a:pt x="387819" y="16586"/>
                </a:lnTo>
                <a:close/>
              </a:path>
              <a:path w="387984" h="71120">
                <a:moveTo>
                  <a:pt x="371767" y="381"/>
                </a:moveTo>
                <a:lnTo>
                  <a:pt x="366623" y="381"/>
                </a:lnTo>
                <a:lnTo>
                  <a:pt x="360857" y="16586"/>
                </a:lnTo>
                <a:lnTo>
                  <a:pt x="366014" y="16586"/>
                </a:lnTo>
                <a:lnTo>
                  <a:pt x="371767" y="381"/>
                </a:lnTo>
                <a:close/>
              </a:path>
              <a:path w="387984" h="71120">
                <a:moveTo>
                  <a:pt x="386588" y="381"/>
                </a:moveTo>
                <a:lnTo>
                  <a:pt x="381444" y="381"/>
                </a:lnTo>
                <a:lnTo>
                  <a:pt x="375691" y="16586"/>
                </a:lnTo>
                <a:lnTo>
                  <a:pt x="380834" y="16586"/>
                </a:lnTo>
                <a:lnTo>
                  <a:pt x="386588" y="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5" name="object 235"/>
          <p:cNvSpPr/>
          <p:nvPr/>
        </p:nvSpPr>
        <p:spPr>
          <a:xfrm>
            <a:off x="11403234" y="8834832"/>
            <a:ext cx="210372" cy="48758"/>
          </a:xfrm>
          <a:custGeom>
            <a:avLst/>
            <a:gdLst/>
            <a:ahLst/>
            <a:cxnLst/>
            <a:rect l="l" t="t" r="r" b="b"/>
            <a:pathLst>
              <a:path w="243840" h="56515">
                <a:moveTo>
                  <a:pt x="3073" y="46609"/>
                </a:moveTo>
                <a:lnTo>
                  <a:pt x="0" y="51600"/>
                </a:lnTo>
                <a:lnTo>
                  <a:pt x="4305" y="54444"/>
                </a:lnTo>
                <a:lnTo>
                  <a:pt x="8686" y="55753"/>
                </a:lnTo>
                <a:lnTo>
                  <a:pt x="14516" y="55753"/>
                </a:lnTo>
                <a:lnTo>
                  <a:pt x="23632" y="54444"/>
                </a:lnTo>
                <a:lnTo>
                  <a:pt x="30438" y="50873"/>
                </a:lnTo>
                <a:lnTo>
                  <a:pt x="30650" y="50609"/>
                </a:lnTo>
                <a:lnTo>
                  <a:pt x="10363" y="50609"/>
                </a:lnTo>
                <a:lnTo>
                  <a:pt x="6921" y="49301"/>
                </a:lnTo>
                <a:lnTo>
                  <a:pt x="3073" y="46609"/>
                </a:lnTo>
                <a:close/>
              </a:path>
              <a:path w="243840" h="56515">
                <a:moveTo>
                  <a:pt x="33337" y="914"/>
                </a:moveTo>
                <a:lnTo>
                  <a:pt x="16903" y="914"/>
                </a:lnTo>
                <a:lnTo>
                  <a:pt x="8521" y="7213"/>
                </a:lnTo>
                <a:lnTo>
                  <a:pt x="8521" y="22491"/>
                </a:lnTo>
                <a:lnTo>
                  <a:pt x="11290" y="26174"/>
                </a:lnTo>
                <a:lnTo>
                  <a:pt x="28028" y="33172"/>
                </a:lnTo>
                <a:lnTo>
                  <a:pt x="29413" y="35623"/>
                </a:lnTo>
                <a:lnTo>
                  <a:pt x="29413" y="45999"/>
                </a:lnTo>
                <a:lnTo>
                  <a:pt x="24117" y="50609"/>
                </a:lnTo>
                <a:lnTo>
                  <a:pt x="30650" y="50609"/>
                </a:lnTo>
                <a:lnTo>
                  <a:pt x="34697" y="45573"/>
                </a:lnTo>
                <a:lnTo>
                  <a:pt x="36169" y="39077"/>
                </a:lnTo>
                <a:lnTo>
                  <a:pt x="36169" y="32791"/>
                </a:lnTo>
                <a:lnTo>
                  <a:pt x="33947" y="28562"/>
                </a:lnTo>
                <a:lnTo>
                  <a:pt x="16675" y="21120"/>
                </a:lnTo>
                <a:lnTo>
                  <a:pt x="15290" y="19189"/>
                </a:lnTo>
                <a:lnTo>
                  <a:pt x="15290" y="9829"/>
                </a:lnTo>
                <a:lnTo>
                  <a:pt x="20129" y="6070"/>
                </a:lnTo>
                <a:lnTo>
                  <a:pt x="41649" y="6070"/>
                </a:lnTo>
                <a:lnTo>
                  <a:pt x="42087" y="5448"/>
                </a:lnTo>
                <a:lnTo>
                  <a:pt x="38404" y="2603"/>
                </a:lnTo>
                <a:lnTo>
                  <a:pt x="33337" y="914"/>
                </a:lnTo>
                <a:close/>
              </a:path>
              <a:path w="243840" h="56515">
                <a:moveTo>
                  <a:pt x="41649" y="6070"/>
                </a:moveTo>
                <a:lnTo>
                  <a:pt x="31724" y="6070"/>
                </a:lnTo>
                <a:lnTo>
                  <a:pt x="34785" y="7213"/>
                </a:lnTo>
                <a:lnTo>
                  <a:pt x="38785" y="10134"/>
                </a:lnTo>
                <a:lnTo>
                  <a:pt x="41649" y="6070"/>
                </a:lnTo>
                <a:close/>
              </a:path>
              <a:path w="243840" h="56515">
                <a:moveTo>
                  <a:pt x="74726" y="15506"/>
                </a:moveTo>
                <a:lnTo>
                  <a:pt x="62903" y="15506"/>
                </a:lnTo>
                <a:lnTo>
                  <a:pt x="58750" y="17272"/>
                </a:lnTo>
                <a:lnTo>
                  <a:pt x="54914" y="20866"/>
                </a:lnTo>
                <a:lnTo>
                  <a:pt x="49314" y="25996"/>
                </a:lnTo>
                <a:lnTo>
                  <a:pt x="46469" y="34404"/>
                </a:lnTo>
                <a:lnTo>
                  <a:pt x="46551" y="50609"/>
                </a:lnTo>
                <a:lnTo>
                  <a:pt x="51917" y="55600"/>
                </a:lnTo>
                <a:lnTo>
                  <a:pt x="66662" y="55600"/>
                </a:lnTo>
                <a:lnTo>
                  <a:pt x="70662" y="53822"/>
                </a:lnTo>
                <a:lnTo>
                  <a:pt x="73813" y="50609"/>
                </a:lnTo>
                <a:lnTo>
                  <a:pt x="56680" y="50609"/>
                </a:lnTo>
                <a:lnTo>
                  <a:pt x="53149" y="47764"/>
                </a:lnTo>
                <a:lnTo>
                  <a:pt x="53149" y="40932"/>
                </a:lnTo>
                <a:lnTo>
                  <a:pt x="53301" y="39319"/>
                </a:lnTo>
                <a:lnTo>
                  <a:pt x="53682" y="37553"/>
                </a:lnTo>
                <a:lnTo>
                  <a:pt x="67355" y="37553"/>
                </a:lnTo>
                <a:lnTo>
                  <a:pt x="71729" y="36322"/>
                </a:lnTo>
                <a:lnTo>
                  <a:pt x="75218" y="33096"/>
                </a:lnTo>
                <a:lnTo>
                  <a:pt x="55753" y="33096"/>
                </a:lnTo>
                <a:lnTo>
                  <a:pt x="54686" y="33020"/>
                </a:lnTo>
                <a:lnTo>
                  <a:pt x="56680" y="25158"/>
                </a:lnTo>
                <a:lnTo>
                  <a:pt x="61671" y="20269"/>
                </a:lnTo>
                <a:lnTo>
                  <a:pt x="78486" y="20269"/>
                </a:lnTo>
                <a:lnTo>
                  <a:pt x="78486" y="19418"/>
                </a:lnTo>
                <a:lnTo>
                  <a:pt x="74726" y="15506"/>
                </a:lnTo>
                <a:close/>
              </a:path>
              <a:path w="243840" h="56515">
                <a:moveTo>
                  <a:pt x="71958" y="46228"/>
                </a:moveTo>
                <a:lnTo>
                  <a:pt x="68351" y="49453"/>
                </a:lnTo>
                <a:lnTo>
                  <a:pt x="65506" y="50609"/>
                </a:lnTo>
                <a:lnTo>
                  <a:pt x="73813" y="50609"/>
                </a:lnTo>
                <a:lnTo>
                  <a:pt x="74498" y="49911"/>
                </a:lnTo>
                <a:lnTo>
                  <a:pt x="71958" y="46228"/>
                </a:lnTo>
                <a:close/>
              </a:path>
              <a:path w="243840" h="56515">
                <a:moveTo>
                  <a:pt x="67355" y="37553"/>
                </a:moveTo>
                <a:lnTo>
                  <a:pt x="53682" y="37553"/>
                </a:lnTo>
                <a:lnTo>
                  <a:pt x="56984" y="37706"/>
                </a:lnTo>
                <a:lnTo>
                  <a:pt x="66814" y="37706"/>
                </a:lnTo>
                <a:lnTo>
                  <a:pt x="67355" y="37553"/>
                </a:lnTo>
                <a:close/>
              </a:path>
              <a:path w="243840" h="56515">
                <a:moveTo>
                  <a:pt x="78486" y="20269"/>
                </a:moveTo>
                <a:lnTo>
                  <a:pt x="70802" y="20269"/>
                </a:lnTo>
                <a:lnTo>
                  <a:pt x="72428" y="22644"/>
                </a:lnTo>
                <a:lnTo>
                  <a:pt x="72428" y="27444"/>
                </a:lnTo>
                <a:lnTo>
                  <a:pt x="71729" y="28981"/>
                </a:lnTo>
                <a:lnTo>
                  <a:pt x="68503" y="32181"/>
                </a:lnTo>
                <a:lnTo>
                  <a:pt x="65506" y="33096"/>
                </a:lnTo>
                <a:lnTo>
                  <a:pt x="75218" y="33096"/>
                </a:lnTo>
                <a:lnTo>
                  <a:pt x="77114" y="31343"/>
                </a:lnTo>
                <a:lnTo>
                  <a:pt x="78486" y="28587"/>
                </a:lnTo>
                <a:lnTo>
                  <a:pt x="78486" y="20269"/>
                </a:lnTo>
                <a:close/>
              </a:path>
              <a:path w="243840" h="56515">
                <a:moveTo>
                  <a:pt x="111201" y="15506"/>
                </a:moveTo>
                <a:lnTo>
                  <a:pt x="103301" y="15506"/>
                </a:lnTo>
                <a:lnTo>
                  <a:pt x="99529" y="16891"/>
                </a:lnTo>
                <a:lnTo>
                  <a:pt x="95923" y="19888"/>
                </a:lnTo>
                <a:lnTo>
                  <a:pt x="90779" y="24028"/>
                </a:lnTo>
                <a:lnTo>
                  <a:pt x="86093" y="33934"/>
                </a:lnTo>
                <a:lnTo>
                  <a:pt x="86093" y="51066"/>
                </a:lnTo>
                <a:lnTo>
                  <a:pt x="90081" y="55600"/>
                </a:lnTo>
                <a:lnTo>
                  <a:pt x="103365" y="55600"/>
                </a:lnTo>
                <a:lnTo>
                  <a:pt x="107061" y="54140"/>
                </a:lnTo>
                <a:lnTo>
                  <a:pt x="110990" y="50838"/>
                </a:lnTo>
                <a:lnTo>
                  <a:pt x="94919" y="50838"/>
                </a:lnTo>
                <a:lnTo>
                  <a:pt x="92544" y="47917"/>
                </a:lnTo>
                <a:lnTo>
                  <a:pt x="92544" y="36626"/>
                </a:lnTo>
                <a:lnTo>
                  <a:pt x="95237" y="28638"/>
                </a:lnTo>
                <a:lnTo>
                  <a:pt x="97917" y="25031"/>
                </a:lnTo>
                <a:lnTo>
                  <a:pt x="99910" y="22415"/>
                </a:lnTo>
                <a:lnTo>
                  <a:pt x="103060" y="20726"/>
                </a:lnTo>
                <a:lnTo>
                  <a:pt x="115451" y="20726"/>
                </a:lnTo>
                <a:lnTo>
                  <a:pt x="116662" y="18732"/>
                </a:lnTo>
                <a:lnTo>
                  <a:pt x="114198" y="16586"/>
                </a:lnTo>
                <a:lnTo>
                  <a:pt x="111201" y="15506"/>
                </a:lnTo>
                <a:close/>
              </a:path>
              <a:path w="243840" h="56515">
                <a:moveTo>
                  <a:pt x="108902" y="46685"/>
                </a:moveTo>
                <a:lnTo>
                  <a:pt x="106057" y="49377"/>
                </a:lnTo>
                <a:lnTo>
                  <a:pt x="102831" y="50838"/>
                </a:lnTo>
                <a:lnTo>
                  <a:pt x="110990" y="50838"/>
                </a:lnTo>
                <a:lnTo>
                  <a:pt x="111353" y="50533"/>
                </a:lnTo>
                <a:lnTo>
                  <a:pt x="108902" y="46685"/>
                </a:lnTo>
                <a:close/>
              </a:path>
              <a:path w="243840" h="56515">
                <a:moveTo>
                  <a:pt x="115451" y="20726"/>
                </a:moveTo>
                <a:lnTo>
                  <a:pt x="108826" y="20726"/>
                </a:lnTo>
                <a:lnTo>
                  <a:pt x="111429" y="21424"/>
                </a:lnTo>
                <a:lnTo>
                  <a:pt x="113817" y="23418"/>
                </a:lnTo>
                <a:lnTo>
                  <a:pt x="115451" y="20726"/>
                </a:lnTo>
                <a:close/>
              </a:path>
              <a:path w="243840" h="56515">
                <a:moveTo>
                  <a:pt x="133477" y="21043"/>
                </a:moveTo>
                <a:lnTo>
                  <a:pt x="127635" y="21043"/>
                </a:lnTo>
                <a:lnTo>
                  <a:pt x="122809" y="44157"/>
                </a:lnTo>
                <a:lnTo>
                  <a:pt x="122415" y="46151"/>
                </a:lnTo>
                <a:lnTo>
                  <a:pt x="122186" y="48374"/>
                </a:lnTo>
                <a:lnTo>
                  <a:pt x="122186" y="53759"/>
                </a:lnTo>
                <a:lnTo>
                  <a:pt x="124498" y="55981"/>
                </a:lnTo>
                <a:lnTo>
                  <a:pt x="131635" y="55981"/>
                </a:lnTo>
                <a:lnTo>
                  <a:pt x="133858" y="55448"/>
                </a:lnTo>
                <a:lnTo>
                  <a:pt x="136017" y="54444"/>
                </a:lnTo>
                <a:lnTo>
                  <a:pt x="136017" y="51371"/>
                </a:lnTo>
                <a:lnTo>
                  <a:pt x="129336" y="51371"/>
                </a:lnTo>
                <a:lnTo>
                  <a:pt x="128181" y="50444"/>
                </a:lnTo>
                <a:lnTo>
                  <a:pt x="128223" y="46151"/>
                </a:lnTo>
                <a:lnTo>
                  <a:pt x="128333" y="45148"/>
                </a:lnTo>
                <a:lnTo>
                  <a:pt x="128714" y="43459"/>
                </a:lnTo>
                <a:lnTo>
                  <a:pt x="133477" y="21043"/>
                </a:lnTo>
                <a:close/>
              </a:path>
              <a:path w="243840" h="56515">
                <a:moveTo>
                  <a:pt x="136017" y="50609"/>
                </a:moveTo>
                <a:lnTo>
                  <a:pt x="134785" y="51142"/>
                </a:lnTo>
                <a:lnTo>
                  <a:pt x="133705" y="51371"/>
                </a:lnTo>
                <a:lnTo>
                  <a:pt x="136017" y="51371"/>
                </a:lnTo>
                <a:lnTo>
                  <a:pt x="136017" y="50609"/>
                </a:lnTo>
                <a:close/>
              </a:path>
              <a:path w="243840" h="56515">
                <a:moveTo>
                  <a:pt x="144145" y="16510"/>
                </a:moveTo>
                <a:lnTo>
                  <a:pt x="123494" y="16510"/>
                </a:lnTo>
                <a:lnTo>
                  <a:pt x="122643" y="21043"/>
                </a:lnTo>
                <a:lnTo>
                  <a:pt x="141770" y="21043"/>
                </a:lnTo>
                <a:lnTo>
                  <a:pt x="144145" y="16510"/>
                </a:lnTo>
                <a:close/>
              </a:path>
              <a:path w="243840" h="56515">
                <a:moveTo>
                  <a:pt x="137782" y="5448"/>
                </a:moveTo>
                <a:lnTo>
                  <a:pt x="131254" y="6832"/>
                </a:lnTo>
                <a:lnTo>
                  <a:pt x="130327" y="9753"/>
                </a:lnTo>
                <a:lnTo>
                  <a:pt x="129336" y="13436"/>
                </a:lnTo>
                <a:lnTo>
                  <a:pt x="128562" y="16510"/>
                </a:lnTo>
                <a:lnTo>
                  <a:pt x="134632" y="16510"/>
                </a:lnTo>
                <a:lnTo>
                  <a:pt x="135318" y="13208"/>
                </a:lnTo>
                <a:lnTo>
                  <a:pt x="136779" y="8293"/>
                </a:lnTo>
                <a:lnTo>
                  <a:pt x="137782" y="5448"/>
                </a:lnTo>
                <a:close/>
              </a:path>
              <a:path w="243840" h="56515">
                <a:moveTo>
                  <a:pt x="159435" y="15659"/>
                </a:moveTo>
                <a:lnTo>
                  <a:pt x="152908" y="16662"/>
                </a:lnTo>
                <a:lnTo>
                  <a:pt x="144767" y="54749"/>
                </a:lnTo>
                <a:lnTo>
                  <a:pt x="151142" y="54749"/>
                </a:lnTo>
                <a:lnTo>
                  <a:pt x="159435" y="15659"/>
                </a:lnTo>
                <a:close/>
              </a:path>
              <a:path w="243840" h="56515">
                <a:moveTo>
                  <a:pt x="161277" y="0"/>
                </a:moveTo>
                <a:lnTo>
                  <a:pt x="156057" y="0"/>
                </a:lnTo>
                <a:lnTo>
                  <a:pt x="154048" y="2070"/>
                </a:lnTo>
                <a:lnTo>
                  <a:pt x="153974" y="7289"/>
                </a:lnTo>
                <a:lnTo>
                  <a:pt x="156057" y="9359"/>
                </a:lnTo>
                <a:lnTo>
                  <a:pt x="161277" y="9359"/>
                </a:lnTo>
                <a:lnTo>
                  <a:pt x="163347" y="7289"/>
                </a:lnTo>
                <a:lnTo>
                  <a:pt x="163347" y="2070"/>
                </a:lnTo>
                <a:lnTo>
                  <a:pt x="161277" y="0"/>
                </a:lnTo>
                <a:close/>
              </a:path>
              <a:path w="243840" h="56515">
                <a:moveTo>
                  <a:pt x="197142" y="15354"/>
                </a:moveTo>
                <a:lnTo>
                  <a:pt x="188239" y="15354"/>
                </a:lnTo>
                <a:lnTo>
                  <a:pt x="179793" y="17367"/>
                </a:lnTo>
                <a:lnTo>
                  <a:pt x="173050" y="22937"/>
                </a:lnTo>
                <a:lnTo>
                  <a:pt x="168583" y="31358"/>
                </a:lnTo>
                <a:lnTo>
                  <a:pt x="166966" y="41922"/>
                </a:lnTo>
                <a:lnTo>
                  <a:pt x="166966" y="50609"/>
                </a:lnTo>
                <a:lnTo>
                  <a:pt x="171640" y="55753"/>
                </a:lnTo>
                <a:lnTo>
                  <a:pt x="179933" y="55753"/>
                </a:lnTo>
                <a:lnTo>
                  <a:pt x="188540" y="53697"/>
                </a:lnTo>
                <a:lnTo>
                  <a:pt x="192045" y="50761"/>
                </a:lnTo>
                <a:lnTo>
                  <a:pt x="176250" y="50761"/>
                </a:lnTo>
                <a:lnTo>
                  <a:pt x="173558" y="48298"/>
                </a:lnTo>
                <a:lnTo>
                  <a:pt x="187159" y="20269"/>
                </a:lnTo>
                <a:lnTo>
                  <a:pt x="200700" y="20269"/>
                </a:lnTo>
                <a:lnTo>
                  <a:pt x="197142" y="15354"/>
                </a:lnTo>
                <a:close/>
              </a:path>
              <a:path w="243840" h="56515">
                <a:moveTo>
                  <a:pt x="200700" y="20269"/>
                </a:moveTo>
                <a:lnTo>
                  <a:pt x="191147" y="20269"/>
                </a:lnTo>
                <a:lnTo>
                  <a:pt x="194602" y="22491"/>
                </a:lnTo>
                <a:lnTo>
                  <a:pt x="194530" y="29260"/>
                </a:lnTo>
                <a:lnTo>
                  <a:pt x="193733" y="36986"/>
                </a:lnTo>
                <a:lnTo>
                  <a:pt x="191160" y="44067"/>
                </a:lnTo>
                <a:lnTo>
                  <a:pt x="186929" y="48945"/>
                </a:lnTo>
                <a:lnTo>
                  <a:pt x="181089" y="50761"/>
                </a:lnTo>
                <a:lnTo>
                  <a:pt x="192045" y="50761"/>
                </a:lnTo>
                <a:lnTo>
                  <a:pt x="195265" y="48064"/>
                </a:lnTo>
                <a:lnTo>
                  <a:pt x="199643" y="39652"/>
                </a:lnTo>
                <a:lnTo>
                  <a:pt x="201206" y="29260"/>
                </a:lnTo>
                <a:lnTo>
                  <a:pt x="201206" y="20967"/>
                </a:lnTo>
                <a:lnTo>
                  <a:pt x="200700" y="20269"/>
                </a:lnTo>
                <a:close/>
              </a:path>
              <a:path w="243840" h="56515">
                <a:moveTo>
                  <a:pt x="220560" y="15354"/>
                </a:moveTo>
                <a:lnTo>
                  <a:pt x="214960" y="17970"/>
                </a:lnTo>
                <a:lnTo>
                  <a:pt x="215722" y="20878"/>
                </a:lnTo>
                <a:lnTo>
                  <a:pt x="215722" y="22491"/>
                </a:lnTo>
                <a:lnTo>
                  <a:pt x="214655" y="27406"/>
                </a:lnTo>
                <a:lnTo>
                  <a:pt x="208813" y="54749"/>
                </a:lnTo>
                <a:lnTo>
                  <a:pt x="214655" y="54749"/>
                </a:lnTo>
                <a:lnTo>
                  <a:pt x="219951" y="29794"/>
                </a:lnTo>
                <a:lnTo>
                  <a:pt x="224730" y="23799"/>
                </a:lnTo>
                <a:lnTo>
                  <a:pt x="220941" y="23799"/>
                </a:lnTo>
                <a:lnTo>
                  <a:pt x="221945" y="19888"/>
                </a:lnTo>
                <a:lnTo>
                  <a:pt x="221411" y="17805"/>
                </a:lnTo>
                <a:lnTo>
                  <a:pt x="220560" y="15354"/>
                </a:lnTo>
                <a:close/>
              </a:path>
              <a:path w="243840" h="56515">
                <a:moveTo>
                  <a:pt x="243370" y="20878"/>
                </a:moveTo>
                <a:lnTo>
                  <a:pt x="235686" y="20878"/>
                </a:lnTo>
                <a:lnTo>
                  <a:pt x="236994" y="22186"/>
                </a:lnTo>
                <a:lnTo>
                  <a:pt x="236983" y="25730"/>
                </a:lnTo>
                <a:lnTo>
                  <a:pt x="236842" y="26873"/>
                </a:lnTo>
                <a:lnTo>
                  <a:pt x="236385" y="28867"/>
                </a:lnTo>
                <a:lnTo>
                  <a:pt x="230860" y="54749"/>
                </a:lnTo>
                <a:lnTo>
                  <a:pt x="236918" y="54749"/>
                </a:lnTo>
                <a:lnTo>
                  <a:pt x="243157" y="25641"/>
                </a:lnTo>
                <a:lnTo>
                  <a:pt x="243293" y="24879"/>
                </a:lnTo>
                <a:lnTo>
                  <a:pt x="243370" y="20878"/>
                </a:lnTo>
                <a:close/>
              </a:path>
              <a:path w="243840" h="56515">
                <a:moveTo>
                  <a:pt x="240449" y="15659"/>
                </a:moveTo>
                <a:lnTo>
                  <a:pt x="230860" y="15659"/>
                </a:lnTo>
                <a:lnTo>
                  <a:pt x="225094" y="18275"/>
                </a:lnTo>
                <a:lnTo>
                  <a:pt x="220941" y="23799"/>
                </a:lnTo>
                <a:lnTo>
                  <a:pt x="224730" y="23799"/>
                </a:lnTo>
                <a:lnTo>
                  <a:pt x="225094" y="23342"/>
                </a:lnTo>
                <a:lnTo>
                  <a:pt x="230238" y="20878"/>
                </a:lnTo>
                <a:lnTo>
                  <a:pt x="243370" y="20878"/>
                </a:lnTo>
                <a:lnTo>
                  <a:pt x="243370" y="18580"/>
                </a:lnTo>
                <a:lnTo>
                  <a:pt x="240449" y="15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6" name="object 236"/>
          <p:cNvSpPr/>
          <p:nvPr/>
        </p:nvSpPr>
        <p:spPr>
          <a:xfrm>
            <a:off x="12883700" y="8837147"/>
            <a:ext cx="138670" cy="5895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7" name="object 237"/>
          <p:cNvSpPr/>
          <p:nvPr/>
        </p:nvSpPr>
        <p:spPr>
          <a:xfrm>
            <a:off x="11405228" y="8077275"/>
            <a:ext cx="1024697" cy="52248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8" name="object 238"/>
          <p:cNvSpPr/>
          <p:nvPr/>
        </p:nvSpPr>
        <p:spPr>
          <a:xfrm>
            <a:off x="11418346" y="1317476"/>
            <a:ext cx="410718" cy="5022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39" name="object 239"/>
          <p:cNvSpPr/>
          <p:nvPr/>
        </p:nvSpPr>
        <p:spPr>
          <a:xfrm>
            <a:off x="12760782" y="1869246"/>
            <a:ext cx="253651" cy="61358"/>
          </a:xfrm>
          <a:custGeom>
            <a:avLst/>
            <a:gdLst/>
            <a:ahLst/>
            <a:cxnLst/>
            <a:rect l="l" t="t" r="r" b="b"/>
            <a:pathLst>
              <a:path w="294005" h="71119">
                <a:moveTo>
                  <a:pt x="37020" y="2768"/>
                </a:moveTo>
                <a:lnTo>
                  <a:pt x="11214" y="2768"/>
                </a:lnTo>
                <a:lnTo>
                  <a:pt x="0" y="55448"/>
                </a:lnTo>
                <a:lnTo>
                  <a:pt x="6146" y="55448"/>
                </a:lnTo>
                <a:lnTo>
                  <a:pt x="10591" y="34480"/>
                </a:lnTo>
                <a:lnTo>
                  <a:pt x="26034" y="34480"/>
                </a:lnTo>
                <a:lnTo>
                  <a:pt x="30327" y="33248"/>
                </a:lnTo>
                <a:lnTo>
                  <a:pt x="35203" y="29336"/>
                </a:lnTo>
                <a:lnTo>
                  <a:pt x="11671" y="29336"/>
                </a:lnTo>
                <a:lnTo>
                  <a:pt x="16205" y="8064"/>
                </a:lnTo>
                <a:lnTo>
                  <a:pt x="40574" y="8064"/>
                </a:lnTo>
                <a:lnTo>
                  <a:pt x="37020" y="2768"/>
                </a:lnTo>
                <a:close/>
              </a:path>
              <a:path w="294005" h="71119">
                <a:moveTo>
                  <a:pt x="40574" y="8064"/>
                </a:moveTo>
                <a:lnTo>
                  <a:pt x="31254" y="8064"/>
                </a:lnTo>
                <a:lnTo>
                  <a:pt x="34099" y="10896"/>
                </a:lnTo>
                <a:lnTo>
                  <a:pt x="34099" y="19811"/>
                </a:lnTo>
                <a:lnTo>
                  <a:pt x="32562" y="23571"/>
                </a:lnTo>
                <a:lnTo>
                  <a:pt x="29254" y="26568"/>
                </a:lnTo>
                <a:lnTo>
                  <a:pt x="27177" y="28486"/>
                </a:lnTo>
                <a:lnTo>
                  <a:pt x="24955" y="29336"/>
                </a:lnTo>
                <a:lnTo>
                  <a:pt x="35203" y="29336"/>
                </a:lnTo>
                <a:lnTo>
                  <a:pt x="38696" y="26568"/>
                </a:lnTo>
                <a:lnTo>
                  <a:pt x="40932" y="21120"/>
                </a:lnTo>
                <a:lnTo>
                  <a:pt x="40932" y="8597"/>
                </a:lnTo>
                <a:lnTo>
                  <a:pt x="40574" y="8064"/>
                </a:lnTo>
                <a:close/>
              </a:path>
              <a:path w="294005" h="71119">
                <a:moveTo>
                  <a:pt x="55143" y="16052"/>
                </a:moveTo>
                <a:lnTo>
                  <a:pt x="49529" y="18656"/>
                </a:lnTo>
                <a:lnTo>
                  <a:pt x="50380" y="21424"/>
                </a:lnTo>
                <a:lnTo>
                  <a:pt x="50291" y="23723"/>
                </a:lnTo>
                <a:lnTo>
                  <a:pt x="43535" y="55448"/>
                </a:lnTo>
                <a:lnTo>
                  <a:pt x="49377" y="55448"/>
                </a:lnTo>
                <a:lnTo>
                  <a:pt x="54444" y="31483"/>
                </a:lnTo>
                <a:lnTo>
                  <a:pt x="58127" y="25958"/>
                </a:lnTo>
                <a:lnTo>
                  <a:pt x="59093" y="25184"/>
                </a:lnTo>
                <a:lnTo>
                  <a:pt x="55448" y="25184"/>
                </a:lnTo>
                <a:lnTo>
                  <a:pt x="56362" y="20662"/>
                </a:lnTo>
                <a:lnTo>
                  <a:pt x="56286" y="18884"/>
                </a:lnTo>
                <a:lnTo>
                  <a:pt x="55143" y="16052"/>
                </a:lnTo>
                <a:close/>
              </a:path>
              <a:path w="294005" h="71119">
                <a:moveTo>
                  <a:pt x="69189" y="16205"/>
                </a:moveTo>
                <a:lnTo>
                  <a:pt x="64198" y="16205"/>
                </a:lnTo>
                <a:lnTo>
                  <a:pt x="59131" y="19583"/>
                </a:lnTo>
                <a:lnTo>
                  <a:pt x="55448" y="25184"/>
                </a:lnTo>
                <a:lnTo>
                  <a:pt x="59093" y="25184"/>
                </a:lnTo>
                <a:lnTo>
                  <a:pt x="62052" y="22809"/>
                </a:lnTo>
                <a:lnTo>
                  <a:pt x="68156" y="22809"/>
                </a:lnTo>
                <a:lnTo>
                  <a:pt x="70650" y="16586"/>
                </a:lnTo>
                <a:lnTo>
                  <a:pt x="69875" y="16357"/>
                </a:lnTo>
                <a:lnTo>
                  <a:pt x="69189" y="16205"/>
                </a:lnTo>
                <a:close/>
              </a:path>
              <a:path w="294005" h="71119">
                <a:moveTo>
                  <a:pt x="68156" y="22809"/>
                </a:moveTo>
                <a:lnTo>
                  <a:pt x="66801" y="22809"/>
                </a:lnTo>
                <a:lnTo>
                  <a:pt x="67348" y="22885"/>
                </a:lnTo>
                <a:lnTo>
                  <a:pt x="68033" y="23113"/>
                </a:lnTo>
                <a:lnTo>
                  <a:pt x="68156" y="22809"/>
                </a:lnTo>
                <a:close/>
              </a:path>
              <a:path w="294005" h="71119">
                <a:moveTo>
                  <a:pt x="127787" y="16281"/>
                </a:moveTo>
                <a:lnTo>
                  <a:pt x="121411" y="17513"/>
                </a:lnTo>
                <a:lnTo>
                  <a:pt x="113586" y="54444"/>
                </a:lnTo>
                <a:lnTo>
                  <a:pt x="111963" y="61975"/>
                </a:lnTo>
                <a:lnTo>
                  <a:pt x="110350" y="64427"/>
                </a:lnTo>
                <a:lnTo>
                  <a:pt x="105130" y="66649"/>
                </a:lnTo>
                <a:lnTo>
                  <a:pt x="107276" y="70650"/>
                </a:lnTo>
                <a:lnTo>
                  <a:pt x="114185" y="68033"/>
                </a:lnTo>
                <a:lnTo>
                  <a:pt x="117576" y="64046"/>
                </a:lnTo>
                <a:lnTo>
                  <a:pt x="127787" y="16281"/>
                </a:lnTo>
                <a:close/>
              </a:path>
              <a:path w="294005" h="71119">
                <a:moveTo>
                  <a:pt x="101676" y="16052"/>
                </a:moveTo>
                <a:lnTo>
                  <a:pt x="92773" y="16052"/>
                </a:lnTo>
                <a:lnTo>
                  <a:pt x="84327" y="18066"/>
                </a:lnTo>
                <a:lnTo>
                  <a:pt x="77584" y="23636"/>
                </a:lnTo>
                <a:lnTo>
                  <a:pt x="73117" y="32056"/>
                </a:lnTo>
                <a:lnTo>
                  <a:pt x="71500" y="42621"/>
                </a:lnTo>
                <a:lnTo>
                  <a:pt x="71500" y="51295"/>
                </a:lnTo>
                <a:lnTo>
                  <a:pt x="76174" y="56438"/>
                </a:lnTo>
                <a:lnTo>
                  <a:pt x="84467" y="56438"/>
                </a:lnTo>
                <a:lnTo>
                  <a:pt x="93076" y="54383"/>
                </a:lnTo>
                <a:lnTo>
                  <a:pt x="96583" y="51447"/>
                </a:lnTo>
                <a:lnTo>
                  <a:pt x="80784" y="51447"/>
                </a:lnTo>
                <a:lnTo>
                  <a:pt x="78092" y="48996"/>
                </a:lnTo>
                <a:lnTo>
                  <a:pt x="91693" y="20967"/>
                </a:lnTo>
                <a:lnTo>
                  <a:pt x="105253" y="20967"/>
                </a:lnTo>
                <a:lnTo>
                  <a:pt x="101676" y="16052"/>
                </a:lnTo>
                <a:close/>
              </a:path>
              <a:path w="294005" h="71119">
                <a:moveTo>
                  <a:pt x="105253" y="20967"/>
                </a:moveTo>
                <a:lnTo>
                  <a:pt x="95681" y="20967"/>
                </a:lnTo>
                <a:lnTo>
                  <a:pt x="99136" y="23190"/>
                </a:lnTo>
                <a:lnTo>
                  <a:pt x="99065" y="29946"/>
                </a:lnTo>
                <a:lnTo>
                  <a:pt x="98266" y="37683"/>
                </a:lnTo>
                <a:lnTo>
                  <a:pt x="95689" y="44759"/>
                </a:lnTo>
                <a:lnTo>
                  <a:pt x="91458" y="49632"/>
                </a:lnTo>
                <a:lnTo>
                  <a:pt x="85623" y="51447"/>
                </a:lnTo>
                <a:lnTo>
                  <a:pt x="96583" y="51447"/>
                </a:lnTo>
                <a:lnTo>
                  <a:pt x="99806" y="48750"/>
                </a:lnTo>
                <a:lnTo>
                  <a:pt x="104188" y="40338"/>
                </a:lnTo>
                <a:lnTo>
                  <a:pt x="105752" y="29946"/>
                </a:lnTo>
                <a:lnTo>
                  <a:pt x="105752" y="21653"/>
                </a:lnTo>
                <a:lnTo>
                  <a:pt x="105253" y="20967"/>
                </a:lnTo>
                <a:close/>
              </a:path>
              <a:path w="294005" h="71119">
                <a:moveTo>
                  <a:pt x="129705" y="0"/>
                </a:moveTo>
                <a:lnTo>
                  <a:pt x="124485" y="0"/>
                </a:lnTo>
                <a:lnTo>
                  <a:pt x="122415" y="2146"/>
                </a:lnTo>
                <a:lnTo>
                  <a:pt x="122326" y="7365"/>
                </a:lnTo>
                <a:lnTo>
                  <a:pt x="124485" y="9448"/>
                </a:lnTo>
                <a:lnTo>
                  <a:pt x="129705" y="9448"/>
                </a:lnTo>
                <a:lnTo>
                  <a:pt x="131698" y="7289"/>
                </a:lnTo>
                <a:lnTo>
                  <a:pt x="131775" y="2146"/>
                </a:lnTo>
                <a:lnTo>
                  <a:pt x="129705" y="0"/>
                </a:lnTo>
                <a:close/>
              </a:path>
              <a:path w="294005" h="71119">
                <a:moveTo>
                  <a:pt x="164109" y="16205"/>
                </a:moveTo>
                <a:lnTo>
                  <a:pt x="152285" y="16205"/>
                </a:lnTo>
                <a:lnTo>
                  <a:pt x="148132" y="17970"/>
                </a:lnTo>
                <a:lnTo>
                  <a:pt x="144297" y="21564"/>
                </a:lnTo>
                <a:lnTo>
                  <a:pt x="138696" y="26682"/>
                </a:lnTo>
                <a:lnTo>
                  <a:pt x="135851" y="35090"/>
                </a:lnTo>
                <a:lnTo>
                  <a:pt x="135933" y="51295"/>
                </a:lnTo>
                <a:lnTo>
                  <a:pt x="141300" y="56286"/>
                </a:lnTo>
                <a:lnTo>
                  <a:pt x="156044" y="56286"/>
                </a:lnTo>
                <a:lnTo>
                  <a:pt x="160045" y="54521"/>
                </a:lnTo>
                <a:lnTo>
                  <a:pt x="163208" y="51295"/>
                </a:lnTo>
                <a:lnTo>
                  <a:pt x="146062" y="51295"/>
                </a:lnTo>
                <a:lnTo>
                  <a:pt x="142532" y="48463"/>
                </a:lnTo>
                <a:lnTo>
                  <a:pt x="142532" y="41617"/>
                </a:lnTo>
                <a:lnTo>
                  <a:pt x="142684" y="40004"/>
                </a:lnTo>
                <a:lnTo>
                  <a:pt x="143065" y="38239"/>
                </a:lnTo>
                <a:lnTo>
                  <a:pt x="156738" y="38239"/>
                </a:lnTo>
                <a:lnTo>
                  <a:pt x="161112" y="37007"/>
                </a:lnTo>
                <a:lnTo>
                  <a:pt x="164601" y="33781"/>
                </a:lnTo>
                <a:lnTo>
                  <a:pt x="145135" y="33781"/>
                </a:lnTo>
                <a:lnTo>
                  <a:pt x="144068" y="33718"/>
                </a:lnTo>
                <a:lnTo>
                  <a:pt x="146062" y="25857"/>
                </a:lnTo>
                <a:lnTo>
                  <a:pt x="151053" y="20967"/>
                </a:lnTo>
                <a:lnTo>
                  <a:pt x="167868" y="20967"/>
                </a:lnTo>
                <a:lnTo>
                  <a:pt x="167868" y="20116"/>
                </a:lnTo>
                <a:lnTo>
                  <a:pt x="164109" y="16205"/>
                </a:lnTo>
                <a:close/>
              </a:path>
              <a:path w="294005" h="71119">
                <a:moveTo>
                  <a:pt x="161340" y="46926"/>
                </a:moveTo>
                <a:lnTo>
                  <a:pt x="157733" y="50152"/>
                </a:lnTo>
                <a:lnTo>
                  <a:pt x="154901" y="51295"/>
                </a:lnTo>
                <a:lnTo>
                  <a:pt x="163208" y="51295"/>
                </a:lnTo>
                <a:lnTo>
                  <a:pt x="163880" y="50609"/>
                </a:lnTo>
                <a:lnTo>
                  <a:pt x="161340" y="46926"/>
                </a:lnTo>
                <a:close/>
              </a:path>
              <a:path w="294005" h="71119">
                <a:moveTo>
                  <a:pt x="156738" y="38239"/>
                </a:moveTo>
                <a:lnTo>
                  <a:pt x="143065" y="38239"/>
                </a:lnTo>
                <a:lnTo>
                  <a:pt x="146367" y="38392"/>
                </a:lnTo>
                <a:lnTo>
                  <a:pt x="156197" y="38392"/>
                </a:lnTo>
                <a:lnTo>
                  <a:pt x="156738" y="38239"/>
                </a:lnTo>
                <a:close/>
              </a:path>
              <a:path w="294005" h="71119">
                <a:moveTo>
                  <a:pt x="167868" y="20967"/>
                </a:moveTo>
                <a:lnTo>
                  <a:pt x="160197" y="20967"/>
                </a:lnTo>
                <a:lnTo>
                  <a:pt x="161810" y="23329"/>
                </a:lnTo>
                <a:lnTo>
                  <a:pt x="161810" y="28143"/>
                </a:lnTo>
                <a:lnTo>
                  <a:pt x="161112" y="29667"/>
                </a:lnTo>
                <a:lnTo>
                  <a:pt x="157886" y="32880"/>
                </a:lnTo>
                <a:lnTo>
                  <a:pt x="154901" y="33781"/>
                </a:lnTo>
                <a:lnTo>
                  <a:pt x="164601" y="33781"/>
                </a:lnTo>
                <a:lnTo>
                  <a:pt x="166496" y="32029"/>
                </a:lnTo>
                <a:lnTo>
                  <a:pt x="167868" y="29286"/>
                </a:lnTo>
                <a:lnTo>
                  <a:pt x="167868" y="20967"/>
                </a:lnTo>
                <a:close/>
              </a:path>
              <a:path w="294005" h="71119">
                <a:moveTo>
                  <a:pt x="200583" y="16205"/>
                </a:moveTo>
                <a:lnTo>
                  <a:pt x="192684" y="16205"/>
                </a:lnTo>
                <a:lnTo>
                  <a:pt x="188912" y="17589"/>
                </a:lnTo>
                <a:lnTo>
                  <a:pt x="185305" y="20573"/>
                </a:lnTo>
                <a:lnTo>
                  <a:pt x="180162" y="24726"/>
                </a:lnTo>
                <a:lnTo>
                  <a:pt x="175475" y="34632"/>
                </a:lnTo>
                <a:lnTo>
                  <a:pt x="175475" y="51765"/>
                </a:lnTo>
                <a:lnTo>
                  <a:pt x="179463" y="56286"/>
                </a:lnTo>
                <a:lnTo>
                  <a:pt x="192747" y="56286"/>
                </a:lnTo>
                <a:lnTo>
                  <a:pt x="196443" y="54825"/>
                </a:lnTo>
                <a:lnTo>
                  <a:pt x="200373" y="51523"/>
                </a:lnTo>
                <a:lnTo>
                  <a:pt x="184302" y="51523"/>
                </a:lnTo>
                <a:lnTo>
                  <a:pt x="181927" y="48602"/>
                </a:lnTo>
                <a:lnTo>
                  <a:pt x="181927" y="37325"/>
                </a:lnTo>
                <a:lnTo>
                  <a:pt x="184619" y="29336"/>
                </a:lnTo>
                <a:lnTo>
                  <a:pt x="187299" y="25730"/>
                </a:lnTo>
                <a:lnTo>
                  <a:pt x="189293" y="23113"/>
                </a:lnTo>
                <a:lnTo>
                  <a:pt x="192443" y="21424"/>
                </a:lnTo>
                <a:lnTo>
                  <a:pt x="204834" y="21424"/>
                </a:lnTo>
                <a:lnTo>
                  <a:pt x="206044" y="19430"/>
                </a:lnTo>
                <a:lnTo>
                  <a:pt x="203580" y="17271"/>
                </a:lnTo>
                <a:lnTo>
                  <a:pt x="200583" y="16205"/>
                </a:lnTo>
                <a:close/>
              </a:path>
              <a:path w="294005" h="71119">
                <a:moveTo>
                  <a:pt x="198285" y="47383"/>
                </a:moveTo>
                <a:lnTo>
                  <a:pt x="195440" y="50076"/>
                </a:lnTo>
                <a:lnTo>
                  <a:pt x="192214" y="51523"/>
                </a:lnTo>
                <a:lnTo>
                  <a:pt x="200373" y="51523"/>
                </a:lnTo>
                <a:lnTo>
                  <a:pt x="200736" y="51219"/>
                </a:lnTo>
                <a:lnTo>
                  <a:pt x="198285" y="47383"/>
                </a:lnTo>
                <a:close/>
              </a:path>
              <a:path w="294005" h="71119">
                <a:moveTo>
                  <a:pt x="204834" y="21424"/>
                </a:moveTo>
                <a:lnTo>
                  <a:pt x="198208" y="21424"/>
                </a:lnTo>
                <a:lnTo>
                  <a:pt x="200812" y="22110"/>
                </a:lnTo>
                <a:lnTo>
                  <a:pt x="203199" y="24117"/>
                </a:lnTo>
                <a:lnTo>
                  <a:pt x="204834" y="21424"/>
                </a:lnTo>
                <a:close/>
              </a:path>
              <a:path w="294005" h="71119">
                <a:moveTo>
                  <a:pt x="222859" y="21729"/>
                </a:moveTo>
                <a:lnTo>
                  <a:pt x="217017" y="21729"/>
                </a:lnTo>
                <a:lnTo>
                  <a:pt x="212191" y="44843"/>
                </a:lnTo>
                <a:lnTo>
                  <a:pt x="211797" y="46850"/>
                </a:lnTo>
                <a:lnTo>
                  <a:pt x="211569" y="49072"/>
                </a:lnTo>
                <a:lnTo>
                  <a:pt x="211569" y="54444"/>
                </a:lnTo>
                <a:lnTo>
                  <a:pt x="213880" y="56667"/>
                </a:lnTo>
                <a:lnTo>
                  <a:pt x="221018" y="56667"/>
                </a:lnTo>
                <a:lnTo>
                  <a:pt x="223240" y="56133"/>
                </a:lnTo>
                <a:lnTo>
                  <a:pt x="225399" y="55143"/>
                </a:lnTo>
                <a:lnTo>
                  <a:pt x="225399" y="52069"/>
                </a:lnTo>
                <a:lnTo>
                  <a:pt x="218719" y="52069"/>
                </a:lnTo>
                <a:lnTo>
                  <a:pt x="217563" y="51142"/>
                </a:lnTo>
                <a:lnTo>
                  <a:pt x="217605" y="46850"/>
                </a:lnTo>
                <a:lnTo>
                  <a:pt x="217716" y="45846"/>
                </a:lnTo>
                <a:lnTo>
                  <a:pt x="218097" y="44157"/>
                </a:lnTo>
                <a:lnTo>
                  <a:pt x="222859" y="21729"/>
                </a:lnTo>
                <a:close/>
              </a:path>
              <a:path w="294005" h="71119">
                <a:moveTo>
                  <a:pt x="225399" y="51295"/>
                </a:moveTo>
                <a:lnTo>
                  <a:pt x="224167" y="51828"/>
                </a:lnTo>
                <a:lnTo>
                  <a:pt x="223088" y="52069"/>
                </a:lnTo>
                <a:lnTo>
                  <a:pt x="225399" y="52069"/>
                </a:lnTo>
                <a:lnTo>
                  <a:pt x="225399" y="51295"/>
                </a:lnTo>
                <a:close/>
              </a:path>
              <a:path w="294005" h="71119">
                <a:moveTo>
                  <a:pt x="233540" y="17208"/>
                </a:moveTo>
                <a:lnTo>
                  <a:pt x="212877" y="17208"/>
                </a:lnTo>
                <a:lnTo>
                  <a:pt x="212026" y="21729"/>
                </a:lnTo>
                <a:lnTo>
                  <a:pt x="231152" y="21729"/>
                </a:lnTo>
                <a:lnTo>
                  <a:pt x="233540" y="17208"/>
                </a:lnTo>
                <a:close/>
              </a:path>
              <a:path w="294005" h="71119">
                <a:moveTo>
                  <a:pt x="227164" y="6146"/>
                </a:moveTo>
                <a:lnTo>
                  <a:pt x="220637" y="7531"/>
                </a:lnTo>
                <a:lnTo>
                  <a:pt x="219709" y="10439"/>
                </a:lnTo>
                <a:lnTo>
                  <a:pt x="218719" y="14122"/>
                </a:lnTo>
                <a:lnTo>
                  <a:pt x="217944" y="17208"/>
                </a:lnTo>
                <a:lnTo>
                  <a:pt x="224015" y="17208"/>
                </a:lnTo>
                <a:lnTo>
                  <a:pt x="224701" y="13893"/>
                </a:lnTo>
                <a:lnTo>
                  <a:pt x="226161" y="8978"/>
                </a:lnTo>
                <a:lnTo>
                  <a:pt x="227164" y="6146"/>
                </a:lnTo>
                <a:close/>
              </a:path>
              <a:path w="294005" h="71119">
                <a:moveTo>
                  <a:pt x="264325" y="39090"/>
                </a:moveTo>
                <a:lnTo>
                  <a:pt x="259181" y="39090"/>
                </a:lnTo>
                <a:lnTo>
                  <a:pt x="253428" y="55448"/>
                </a:lnTo>
                <a:lnTo>
                  <a:pt x="258571" y="55448"/>
                </a:lnTo>
                <a:lnTo>
                  <a:pt x="264325" y="39090"/>
                </a:lnTo>
                <a:close/>
              </a:path>
              <a:path w="294005" h="71119">
                <a:moveTo>
                  <a:pt x="279145" y="39090"/>
                </a:moveTo>
                <a:lnTo>
                  <a:pt x="274002" y="39090"/>
                </a:lnTo>
                <a:lnTo>
                  <a:pt x="268249" y="55448"/>
                </a:lnTo>
                <a:lnTo>
                  <a:pt x="273392" y="55448"/>
                </a:lnTo>
                <a:lnTo>
                  <a:pt x="279145" y="39090"/>
                </a:lnTo>
                <a:close/>
              </a:path>
              <a:path w="294005" h="71119">
                <a:moveTo>
                  <a:pt x="287985" y="34023"/>
                </a:moveTo>
                <a:lnTo>
                  <a:pt x="252196" y="34023"/>
                </a:lnTo>
                <a:lnTo>
                  <a:pt x="252196" y="39090"/>
                </a:lnTo>
                <a:lnTo>
                  <a:pt x="287985" y="39090"/>
                </a:lnTo>
                <a:lnTo>
                  <a:pt x="287985" y="34023"/>
                </a:lnTo>
                <a:close/>
              </a:path>
              <a:path w="294005" h="71119">
                <a:moveTo>
                  <a:pt x="270319" y="22351"/>
                </a:moveTo>
                <a:lnTo>
                  <a:pt x="265099" y="22351"/>
                </a:lnTo>
                <a:lnTo>
                  <a:pt x="261099" y="34023"/>
                </a:lnTo>
                <a:lnTo>
                  <a:pt x="266242" y="34023"/>
                </a:lnTo>
                <a:lnTo>
                  <a:pt x="270319" y="22351"/>
                </a:lnTo>
                <a:close/>
              </a:path>
              <a:path w="294005" h="71119">
                <a:moveTo>
                  <a:pt x="285140" y="22351"/>
                </a:moveTo>
                <a:lnTo>
                  <a:pt x="279996" y="22351"/>
                </a:lnTo>
                <a:lnTo>
                  <a:pt x="275920" y="34023"/>
                </a:lnTo>
                <a:lnTo>
                  <a:pt x="281063" y="34023"/>
                </a:lnTo>
                <a:lnTo>
                  <a:pt x="285140" y="22351"/>
                </a:lnTo>
                <a:close/>
              </a:path>
              <a:path w="294005" h="71119">
                <a:moveTo>
                  <a:pt x="293890" y="17271"/>
                </a:moveTo>
                <a:lnTo>
                  <a:pt x="258102" y="17271"/>
                </a:lnTo>
                <a:lnTo>
                  <a:pt x="258102" y="22351"/>
                </a:lnTo>
                <a:lnTo>
                  <a:pt x="293890" y="22351"/>
                </a:lnTo>
                <a:lnTo>
                  <a:pt x="293890" y="17271"/>
                </a:lnTo>
                <a:close/>
              </a:path>
              <a:path w="294005" h="71119">
                <a:moveTo>
                  <a:pt x="277837" y="1079"/>
                </a:moveTo>
                <a:lnTo>
                  <a:pt x="272694" y="1079"/>
                </a:lnTo>
                <a:lnTo>
                  <a:pt x="266941" y="17271"/>
                </a:lnTo>
                <a:lnTo>
                  <a:pt x="272084" y="17271"/>
                </a:lnTo>
                <a:lnTo>
                  <a:pt x="277837" y="1079"/>
                </a:lnTo>
                <a:close/>
              </a:path>
              <a:path w="294005" h="71119">
                <a:moveTo>
                  <a:pt x="292671" y="1079"/>
                </a:moveTo>
                <a:lnTo>
                  <a:pt x="287515" y="1079"/>
                </a:lnTo>
                <a:lnTo>
                  <a:pt x="281762" y="17271"/>
                </a:lnTo>
                <a:lnTo>
                  <a:pt x="286905" y="17271"/>
                </a:lnTo>
                <a:lnTo>
                  <a:pt x="292671" y="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0" name="object 240"/>
          <p:cNvSpPr/>
          <p:nvPr/>
        </p:nvSpPr>
        <p:spPr>
          <a:xfrm>
            <a:off x="11414301" y="2144202"/>
            <a:ext cx="359637" cy="4975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1" name="object 241"/>
          <p:cNvSpPr/>
          <p:nvPr/>
        </p:nvSpPr>
        <p:spPr>
          <a:xfrm>
            <a:off x="11416357" y="4643212"/>
            <a:ext cx="159970" cy="46567"/>
          </a:xfrm>
          <a:custGeom>
            <a:avLst/>
            <a:gdLst/>
            <a:ahLst/>
            <a:cxnLst/>
            <a:rect l="l" t="t" r="r" b="b"/>
            <a:pathLst>
              <a:path w="185419" h="53975">
                <a:moveTo>
                  <a:pt x="18503" y="0"/>
                </a:moveTo>
                <a:lnTo>
                  <a:pt x="11214" y="0"/>
                </a:lnTo>
                <a:lnTo>
                  <a:pt x="0" y="52679"/>
                </a:lnTo>
                <a:lnTo>
                  <a:pt x="6527" y="52679"/>
                </a:lnTo>
                <a:lnTo>
                  <a:pt x="12750" y="22123"/>
                </a:lnTo>
                <a:lnTo>
                  <a:pt x="14046" y="15430"/>
                </a:lnTo>
                <a:lnTo>
                  <a:pt x="14934" y="8369"/>
                </a:lnTo>
                <a:lnTo>
                  <a:pt x="15049" y="7835"/>
                </a:lnTo>
                <a:lnTo>
                  <a:pt x="20917" y="7835"/>
                </a:lnTo>
                <a:lnTo>
                  <a:pt x="18503" y="0"/>
                </a:lnTo>
                <a:close/>
              </a:path>
              <a:path w="185419" h="53975">
                <a:moveTo>
                  <a:pt x="20917" y="7835"/>
                </a:moveTo>
                <a:lnTo>
                  <a:pt x="15049" y="7835"/>
                </a:lnTo>
                <a:lnTo>
                  <a:pt x="15125" y="8369"/>
                </a:lnTo>
                <a:lnTo>
                  <a:pt x="16433" y="14363"/>
                </a:lnTo>
                <a:lnTo>
                  <a:pt x="18351" y="20434"/>
                </a:lnTo>
                <a:lnTo>
                  <a:pt x="28409" y="52679"/>
                </a:lnTo>
                <a:lnTo>
                  <a:pt x="35013" y="52679"/>
                </a:lnTo>
                <a:lnTo>
                  <a:pt x="36730" y="44615"/>
                </a:lnTo>
                <a:lnTo>
                  <a:pt x="31407" y="44615"/>
                </a:lnTo>
                <a:lnTo>
                  <a:pt x="31254" y="43853"/>
                </a:lnTo>
                <a:lnTo>
                  <a:pt x="30327" y="38481"/>
                </a:lnTo>
                <a:lnTo>
                  <a:pt x="28867" y="33642"/>
                </a:lnTo>
                <a:lnTo>
                  <a:pt x="20917" y="7835"/>
                </a:lnTo>
                <a:close/>
              </a:path>
              <a:path w="185419" h="53975">
                <a:moveTo>
                  <a:pt x="46228" y="0"/>
                </a:moveTo>
                <a:lnTo>
                  <a:pt x="40005" y="0"/>
                </a:lnTo>
                <a:lnTo>
                  <a:pt x="34175" y="28638"/>
                </a:lnTo>
                <a:lnTo>
                  <a:pt x="32639" y="36093"/>
                </a:lnTo>
                <a:lnTo>
                  <a:pt x="31483" y="44234"/>
                </a:lnTo>
                <a:lnTo>
                  <a:pt x="31407" y="44615"/>
                </a:lnTo>
                <a:lnTo>
                  <a:pt x="36730" y="44615"/>
                </a:lnTo>
                <a:lnTo>
                  <a:pt x="46228" y="0"/>
                </a:lnTo>
                <a:close/>
              </a:path>
              <a:path w="185419" h="53975">
                <a:moveTo>
                  <a:pt x="80632" y="13284"/>
                </a:moveTo>
                <a:lnTo>
                  <a:pt x="71729" y="13284"/>
                </a:lnTo>
                <a:lnTo>
                  <a:pt x="63283" y="15297"/>
                </a:lnTo>
                <a:lnTo>
                  <a:pt x="56540" y="20867"/>
                </a:lnTo>
                <a:lnTo>
                  <a:pt x="52073" y="29287"/>
                </a:lnTo>
                <a:lnTo>
                  <a:pt x="50457" y="39852"/>
                </a:lnTo>
                <a:lnTo>
                  <a:pt x="50457" y="48539"/>
                </a:lnTo>
                <a:lnTo>
                  <a:pt x="55143" y="53682"/>
                </a:lnTo>
                <a:lnTo>
                  <a:pt x="63436" y="53682"/>
                </a:lnTo>
                <a:lnTo>
                  <a:pt x="72037" y="51627"/>
                </a:lnTo>
                <a:lnTo>
                  <a:pt x="75543" y="48691"/>
                </a:lnTo>
                <a:lnTo>
                  <a:pt x="59740" y="48691"/>
                </a:lnTo>
                <a:lnTo>
                  <a:pt x="57061" y="46228"/>
                </a:lnTo>
                <a:lnTo>
                  <a:pt x="70650" y="18199"/>
                </a:lnTo>
                <a:lnTo>
                  <a:pt x="84201" y="18199"/>
                </a:lnTo>
                <a:lnTo>
                  <a:pt x="80632" y="13284"/>
                </a:lnTo>
                <a:close/>
              </a:path>
              <a:path w="185419" h="53975">
                <a:moveTo>
                  <a:pt x="84201" y="18199"/>
                </a:moveTo>
                <a:lnTo>
                  <a:pt x="74637" y="18199"/>
                </a:lnTo>
                <a:lnTo>
                  <a:pt x="78092" y="20434"/>
                </a:lnTo>
                <a:lnTo>
                  <a:pt x="78020" y="27190"/>
                </a:lnTo>
                <a:lnTo>
                  <a:pt x="77223" y="34916"/>
                </a:lnTo>
                <a:lnTo>
                  <a:pt x="74650" y="41997"/>
                </a:lnTo>
                <a:lnTo>
                  <a:pt x="70419" y="46875"/>
                </a:lnTo>
                <a:lnTo>
                  <a:pt x="64579" y="48691"/>
                </a:lnTo>
                <a:lnTo>
                  <a:pt x="75543" y="48691"/>
                </a:lnTo>
                <a:lnTo>
                  <a:pt x="78763" y="45994"/>
                </a:lnTo>
                <a:lnTo>
                  <a:pt x="83144" y="37582"/>
                </a:lnTo>
                <a:lnTo>
                  <a:pt x="84709" y="27190"/>
                </a:lnTo>
                <a:lnTo>
                  <a:pt x="84709" y="18897"/>
                </a:lnTo>
                <a:lnTo>
                  <a:pt x="84201" y="18199"/>
                </a:lnTo>
                <a:close/>
              </a:path>
              <a:path w="185419" h="53975">
                <a:moveTo>
                  <a:pt x="105283" y="18961"/>
                </a:moveTo>
                <a:lnTo>
                  <a:pt x="99441" y="18961"/>
                </a:lnTo>
                <a:lnTo>
                  <a:pt x="94615" y="42087"/>
                </a:lnTo>
                <a:lnTo>
                  <a:pt x="94221" y="44081"/>
                </a:lnTo>
                <a:lnTo>
                  <a:pt x="93992" y="46304"/>
                </a:lnTo>
                <a:lnTo>
                  <a:pt x="93992" y="51689"/>
                </a:lnTo>
                <a:lnTo>
                  <a:pt x="96304" y="53911"/>
                </a:lnTo>
                <a:lnTo>
                  <a:pt x="103441" y="53911"/>
                </a:lnTo>
                <a:lnTo>
                  <a:pt x="105664" y="53378"/>
                </a:lnTo>
                <a:lnTo>
                  <a:pt x="107823" y="52374"/>
                </a:lnTo>
                <a:lnTo>
                  <a:pt x="107823" y="49301"/>
                </a:lnTo>
                <a:lnTo>
                  <a:pt x="101142" y="49301"/>
                </a:lnTo>
                <a:lnTo>
                  <a:pt x="99987" y="48374"/>
                </a:lnTo>
                <a:lnTo>
                  <a:pt x="100029" y="44081"/>
                </a:lnTo>
                <a:lnTo>
                  <a:pt x="100139" y="43078"/>
                </a:lnTo>
                <a:lnTo>
                  <a:pt x="100520" y="41389"/>
                </a:lnTo>
                <a:lnTo>
                  <a:pt x="105283" y="18961"/>
                </a:lnTo>
                <a:close/>
              </a:path>
              <a:path w="185419" h="53975">
                <a:moveTo>
                  <a:pt x="107823" y="48539"/>
                </a:moveTo>
                <a:lnTo>
                  <a:pt x="106591" y="49072"/>
                </a:lnTo>
                <a:lnTo>
                  <a:pt x="105511" y="49301"/>
                </a:lnTo>
                <a:lnTo>
                  <a:pt x="107823" y="49301"/>
                </a:lnTo>
                <a:lnTo>
                  <a:pt x="107823" y="48539"/>
                </a:lnTo>
                <a:close/>
              </a:path>
              <a:path w="185419" h="53975">
                <a:moveTo>
                  <a:pt x="115963" y="14439"/>
                </a:moveTo>
                <a:lnTo>
                  <a:pt x="95300" y="14439"/>
                </a:lnTo>
                <a:lnTo>
                  <a:pt x="94449" y="18961"/>
                </a:lnTo>
                <a:lnTo>
                  <a:pt x="113576" y="18961"/>
                </a:lnTo>
                <a:lnTo>
                  <a:pt x="115963" y="14439"/>
                </a:lnTo>
                <a:close/>
              </a:path>
              <a:path w="185419" h="53975">
                <a:moveTo>
                  <a:pt x="109588" y="3378"/>
                </a:moveTo>
                <a:lnTo>
                  <a:pt x="103060" y="4762"/>
                </a:lnTo>
                <a:lnTo>
                  <a:pt x="102133" y="7683"/>
                </a:lnTo>
                <a:lnTo>
                  <a:pt x="101142" y="11366"/>
                </a:lnTo>
                <a:lnTo>
                  <a:pt x="100368" y="14439"/>
                </a:lnTo>
                <a:lnTo>
                  <a:pt x="106438" y="14439"/>
                </a:lnTo>
                <a:lnTo>
                  <a:pt x="107124" y="11137"/>
                </a:lnTo>
                <a:lnTo>
                  <a:pt x="108585" y="6223"/>
                </a:lnTo>
                <a:lnTo>
                  <a:pt x="109588" y="3378"/>
                </a:lnTo>
                <a:close/>
              </a:path>
              <a:path w="185419" h="53975">
                <a:moveTo>
                  <a:pt x="145516" y="13436"/>
                </a:moveTo>
                <a:lnTo>
                  <a:pt x="133692" y="13436"/>
                </a:lnTo>
                <a:lnTo>
                  <a:pt x="129552" y="15201"/>
                </a:lnTo>
                <a:lnTo>
                  <a:pt x="125717" y="18796"/>
                </a:lnTo>
                <a:lnTo>
                  <a:pt x="120103" y="23926"/>
                </a:lnTo>
                <a:lnTo>
                  <a:pt x="117259" y="32334"/>
                </a:lnTo>
                <a:lnTo>
                  <a:pt x="117341" y="48539"/>
                </a:lnTo>
                <a:lnTo>
                  <a:pt x="122720" y="53530"/>
                </a:lnTo>
                <a:lnTo>
                  <a:pt x="137464" y="53530"/>
                </a:lnTo>
                <a:lnTo>
                  <a:pt x="141452" y="51765"/>
                </a:lnTo>
                <a:lnTo>
                  <a:pt x="144605" y="48539"/>
                </a:lnTo>
                <a:lnTo>
                  <a:pt x="127469" y="48539"/>
                </a:lnTo>
                <a:lnTo>
                  <a:pt x="123939" y="45694"/>
                </a:lnTo>
                <a:lnTo>
                  <a:pt x="123939" y="38862"/>
                </a:lnTo>
                <a:lnTo>
                  <a:pt x="124104" y="37249"/>
                </a:lnTo>
                <a:lnTo>
                  <a:pt x="124485" y="35483"/>
                </a:lnTo>
                <a:lnTo>
                  <a:pt x="138158" y="35483"/>
                </a:lnTo>
                <a:lnTo>
                  <a:pt x="142532" y="34251"/>
                </a:lnTo>
                <a:lnTo>
                  <a:pt x="146013" y="31026"/>
                </a:lnTo>
                <a:lnTo>
                  <a:pt x="126555" y="31026"/>
                </a:lnTo>
                <a:lnTo>
                  <a:pt x="125476" y="30949"/>
                </a:lnTo>
                <a:lnTo>
                  <a:pt x="127469" y="23088"/>
                </a:lnTo>
                <a:lnTo>
                  <a:pt x="132473" y="18199"/>
                </a:lnTo>
                <a:lnTo>
                  <a:pt x="149288" y="18199"/>
                </a:lnTo>
                <a:lnTo>
                  <a:pt x="149288" y="17360"/>
                </a:lnTo>
                <a:lnTo>
                  <a:pt x="145516" y="13436"/>
                </a:lnTo>
                <a:close/>
              </a:path>
              <a:path w="185419" h="53975">
                <a:moveTo>
                  <a:pt x="142760" y="44157"/>
                </a:moveTo>
                <a:lnTo>
                  <a:pt x="139153" y="47383"/>
                </a:lnTo>
                <a:lnTo>
                  <a:pt x="136309" y="48539"/>
                </a:lnTo>
                <a:lnTo>
                  <a:pt x="144605" y="48539"/>
                </a:lnTo>
                <a:lnTo>
                  <a:pt x="145288" y="47840"/>
                </a:lnTo>
                <a:lnTo>
                  <a:pt x="142760" y="44157"/>
                </a:lnTo>
                <a:close/>
              </a:path>
              <a:path w="185419" h="53975">
                <a:moveTo>
                  <a:pt x="138158" y="35483"/>
                </a:moveTo>
                <a:lnTo>
                  <a:pt x="124485" y="35483"/>
                </a:lnTo>
                <a:lnTo>
                  <a:pt x="127787" y="35636"/>
                </a:lnTo>
                <a:lnTo>
                  <a:pt x="137617" y="35636"/>
                </a:lnTo>
                <a:lnTo>
                  <a:pt x="138158" y="35483"/>
                </a:lnTo>
                <a:close/>
              </a:path>
              <a:path w="185419" h="53975">
                <a:moveTo>
                  <a:pt x="149288" y="18199"/>
                </a:moveTo>
                <a:lnTo>
                  <a:pt x="141605" y="18199"/>
                </a:lnTo>
                <a:lnTo>
                  <a:pt x="143217" y="20574"/>
                </a:lnTo>
                <a:lnTo>
                  <a:pt x="143217" y="25374"/>
                </a:lnTo>
                <a:lnTo>
                  <a:pt x="142532" y="26911"/>
                </a:lnTo>
                <a:lnTo>
                  <a:pt x="139306" y="30111"/>
                </a:lnTo>
                <a:lnTo>
                  <a:pt x="136309" y="31026"/>
                </a:lnTo>
                <a:lnTo>
                  <a:pt x="146013" y="31026"/>
                </a:lnTo>
                <a:lnTo>
                  <a:pt x="147904" y="29273"/>
                </a:lnTo>
                <a:lnTo>
                  <a:pt x="149288" y="26517"/>
                </a:lnTo>
                <a:lnTo>
                  <a:pt x="149288" y="18199"/>
                </a:lnTo>
                <a:close/>
              </a:path>
              <a:path w="185419" h="53975">
                <a:moveTo>
                  <a:pt x="154813" y="45466"/>
                </a:moveTo>
                <a:lnTo>
                  <a:pt x="152361" y="50076"/>
                </a:lnTo>
                <a:lnTo>
                  <a:pt x="155740" y="52451"/>
                </a:lnTo>
                <a:lnTo>
                  <a:pt x="160731" y="53759"/>
                </a:lnTo>
                <a:lnTo>
                  <a:pt x="175171" y="53759"/>
                </a:lnTo>
                <a:lnTo>
                  <a:pt x="181801" y="49072"/>
                </a:lnTo>
                <a:lnTo>
                  <a:pt x="161963" y="49072"/>
                </a:lnTo>
                <a:lnTo>
                  <a:pt x="158267" y="47840"/>
                </a:lnTo>
                <a:lnTo>
                  <a:pt x="154813" y="45466"/>
                </a:lnTo>
                <a:close/>
              </a:path>
              <a:path w="185419" h="53975">
                <a:moveTo>
                  <a:pt x="178244" y="12903"/>
                </a:moveTo>
                <a:lnTo>
                  <a:pt x="164947" y="12903"/>
                </a:lnTo>
                <a:lnTo>
                  <a:pt x="158661" y="17894"/>
                </a:lnTo>
                <a:lnTo>
                  <a:pt x="158661" y="29260"/>
                </a:lnTo>
                <a:lnTo>
                  <a:pt x="160807" y="31864"/>
                </a:lnTo>
                <a:lnTo>
                  <a:pt x="170637" y="36169"/>
                </a:lnTo>
                <a:lnTo>
                  <a:pt x="174396" y="37858"/>
                </a:lnTo>
                <a:lnTo>
                  <a:pt x="175475" y="39471"/>
                </a:lnTo>
                <a:lnTo>
                  <a:pt x="175475" y="46532"/>
                </a:lnTo>
                <a:lnTo>
                  <a:pt x="171475" y="49072"/>
                </a:lnTo>
                <a:lnTo>
                  <a:pt x="181801" y="49072"/>
                </a:lnTo>
                <a:lnTo>
                  <a:pt x="182232" y="48768"/>
                </a:lnTo>
                <a:lnTo>
                  <a:pt x="182176" y="36169"/>
                </a:lnTo>
                <a:lnTo>
                  <a:pt x="180086" y="33324"/>
                </a:lnTo>
                <a:lnTo>
                  <a:pt x="166103" y="27343"/>
                </a:lnTo>
                <a:lnTo>
                  <a:pt x="165176" y="25958"/>
                </a:lnTo>
                <a:lnTo>
                  <a:pt x="165176" y="19735"/>
                </a:lnTo>
                <a:lnTo>
                  <a:pt x="168871" y="17665"/>
                </a:lnTo>
                <a:lnTo>
                  <a:pt x="184321" y="17665"/>
                </a:lnTo>
                <a:lnTo>
                  <a:pt x="185305" y="15824"/>
                </a:lnTo>
                <a:lnTo>
                  <a:pt x="182460" y="13982"/>
                </a:lnTo>
                <a:lnTo>
                  <a:pt x="178244" y="12903"/>
                </a:lnTo>
                <a:close/>
              </a:path>
              <a:path w="185419" h="53975">
                <a:moveTo>
                  <a:pt x="184321" y="17665"/>
                </a:moveTo>
                <a:lnTo>
                  <a:pt x="177241" y="17665"/>
                </a:lnTo>
                <a:lnTo>
                  <a:pt x="179857" y="18821"/>
                </a:lnTo>
                <a:lnTo>
                  <a:pt x="182841" y="20434"/>
                </a:lnTo>
                <a:lnTo>
                  <a:pt x="184321" y="1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2" name="object 242"/>
          <p:cNvSpPr/>
          <p:nvPr/>
        </p:nvSpPr>
        <p:spPr>
          <a:xfrm>
            <a:off x="11354208" y="1272080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3" name="object 243"/>
          <p:cNvSpPr/>
          <p:nvPr/>
        </p:nvSpPr>
        <p:spPr>
          <a:xfrm>
            <a:off x="11354208" y="9105102"/>
            <a:ext cx="1789256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452" y="0"/>
                </a:lnTo>
              </a:path>
            </a:pathLst>
          </a:custGeom>
          <a:ln w="3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4" name="object 244"/>
          <p:cNvSpPr/>
          <p:nvPr/>
        </p:nvSpPr>
        <p:spPr>
          <a:xfrm>
            <a:off x="12759038" y="1975609"/>
            <a:ext cx="274469" cy="54784"/>
          </a:xfrm>
          <a:custGeom>
            <a:avLst/>
            <a:gdLst/>
            <a:ahLst/>
            <a:cxnLst/>
            <a:rect l="l" t="t" r="r" b="b"/>
            <a:pathLst>
              <a:path w="318134" h="63500">
                <a:moveTo>
                  <a:pt x="13081" y="42646"/>
                </a:moveTo>
                <a:lnTo>
                  <a:pt x="0" y="44526"/>
                </a:lnTo>
                <a:lnTo>
                  <a:pt x="901" y="50253"/>
                </a:lnTo>
                <a:lnTo>
                  <a:pt x="3759" y="55003"/>
                </a:lnTo>
                <a:lnTo>
                  <a:pt x="8331" y="58496"/>
                </a:lnTo>
                <a:lnTo>
                  <a:pt x="13169" y="62268"/>
                </a:lnTo>
                <a:lnTo>
                  <a:pt x="18453" y="63246"/>
                </a:lnTo>
                <a:lnTo>
                  <a:pt x="30378" y="63246"/>
                </a:lnTo>
                <a:lnTo>
                  <a:pt x="36106" y="62268"/>
                </a:lnTo>
                <a:lnTo>
                  <a:pt x="40944" y="58775"/>
                </a:lnTo>
                <a:lnTo>
                  <a:pt x="45605" y="55549"/>
                </a:lnTo>
                <a:lnTo>
                  <a:pt x="47298" y="52222"/>
                </a:lnTo>
                <a:lnTo>
                  <a:pt x="18008" y="52222"/>
                </a:lnTo>
                <a:lnTo>
                  <a:pt x="14071" y="48552"/>
                </a:lnTo>
                <a:lnTo>
                  <a:pt x="13081" y="42646"/>
                </a:lnTo>
                <a:close/>
              </a:path>
              <a:path w="318134" h="63500">
                <a:moveTo>
                  <a:pt x="47070" y="35750"/>
                </a:moveTo>
                <a:lnTo>
                  <a:pt x="26428" y="35750"/>
                </a:lnTo>
                <a:lnTo>
                  <a:pt x="28943" y="36639"/>
                </a:lnTo>
                <a:lnTo>
                  <a:pt x="32080" y="37807"/>
                </a:lnTo>
                <a:lnTo>
                  <a:pt x="33591" y="40843"/>
                </a:lnTo>
                <a:lnTo>
                  <a:pt x="33591" y="49542"/>
                </a:lnTo>
                <a:lnTo>
                  <a:pt x="29032" y="52222"/>
                </a:lnTo>
                <a:lnTo>
                  <a:pt x="47298" y="52222"/>
                </a:lnTo>
                <a:lnTo>
                  <a:pt x="48209" y="50431"/>
                </a:lnTo>
                <a:lnTo>
                  <a:pt x="48209" y="36906"/>
                </a:lnTo>
                <a:lnTo>
                  <a:pt x="47070" y="35750"/>
                </a:lnTo>
                <a:close/>
              </a:path>
              <a:path w="318134" h="63500">
                <a:moveTo>
                  <a:pt x="44798" y="10477"/>
                </a:moveTo>
                <a:lnTo>
                  <a:pt x="25984" y="10477"/>
                </a:lnTo>
                <a:lnTo>
                  <a:pt x="28219" y="11010"/>
                </a:lnTo>
                <a:lnTo>
                  <a:pt x="31267" y="13881"/>
                </a:lnTo>
                <a:lnTo>
                  <a:pt x="32346" y="15849"/>
                </a:lnTo>
                <a:lnTo>
                  <a:pt x="32346" y="20243"/>
                </a:lnTo>
                <a:lnTo>
                  <a:pt x="31089" y="22567"/>
                </a:lnTo>
                <a:lnTo>
                  <a:pt x="29210" y="23914"/>
                </a:lnTo>
                <a:lnTo>
                  <a:pt x="27241" y="25260"/>
                </a:lnTo>
                <a:lnTo>
                  <a:pt x="16306" y="25260"/>
                </a:lnTo>
                <a:lnTo>
                  <a:pt x="16306" y="36004"/>
                </a:lnTo>
                <a:lnTo>
                  <a:pt x="21856" y="36004"/>
                </a:lnTo>
                <a:lnTo>
                  <a:pt x="26428" y="35750"/>
                </a:lnTo>
                <a:lnTo>
                  <a:pt x="47070" y="35750"/>
                </a:lnTo>
                <a:lnTo>
                  <a:pt x="43180" y="31800"/>
                </a:lnTo>
                <a:lnTo>
                  <a:pt x="35839" y="30276"/>
                </a:lnTo>
                <a:lnTo>
                  <a:pt x="35839" y="30099"/>
                </a:lnTo>
                <a:lnTo>
                  <a:pt x="42024" y="28308"/>
                </a:lnTo>
                <a:lnTo>
                  <a:pt x="46405" y="23469"/>
                </a:lnTo>
                <a:lnTo>
                  <a:pt x="46314" y="16395"/>
                </a:lnTo>
                <a:lnTo>
                  <a:pt x="44798" y="10477"/>
                </a:lnTo>
                <a:close/>
              </a:path>
              <a:path w="318134" h="63500">
                <a:moveTo>
                  <a:pt x="24460" y="0"/>
                </a:moveTo>
                <a:lnTo>
                  <a:pt x="16785" y="1049"/>
                </a:lnTo>
                <a:lnTo>
                  <a:pt x="10112" y="4164"/>
                </a:lnTo>
                <a:lnTo>
                  <a:pt x="4968" y="9295"/>
                </a:lnTo>
                <a:lnTo>
                  <a:pt x="1879" y="16395"/>
                </a:lnTo>
                <a:lnTo>
                  <a:pt x="14605" y="18453"/>
                </a:lnTo>
                <a:lnTo>
                  <a:pt x="15684" y="13703"/>
                </a:lnTo>
                <a:lnTo>
                  <a:pt x="18719" y="10477"/>
                </a:lnTo>
                <a:lnTo>
                  <a:pt x="44798" y="10477"/>
                </a:lnTo>
                <a:lnTo>
                  <a:pt x="44437" y="9070"/>
                </a:lnTo>
                <a:lnTo>
                  <a:pt x="39328" y="3875"/>
                </a:lnTo>
                <a:lnTo>
                  <a:pt x="32271" y="929"/>
                </a:lnTo>
                <a:lnTo>
                  <a:pt x="24460" y="0"/>
                </a:lnTo>
                <a:close/>
              </a:path>
              <a:path w="318134" h="63500">
                <a:moveTo>
                  <a:pt x="67640" y="43802"/>
                </a:moveTo>
                <a:lnTo>
                  <a:pt x="54203" y="45783"/>
                </a:lnTo>
                <a:lnTo>
                  <a:pt x="57467" y="53612"/>
                </a:lnTo>
                <a:lnTo>
                  <a:pt x="62904" y="59048"/>
                </a:lnTo>
                <a:lnTo>
                  <a:pt x="70039" y="62217"/>
                </a:lnTo>
                <a:lnTo>
                  <a:pt x="78397" y="63246"/>
                </a:lnTo>
                <a:lnTo>
                  <a:pt x="84848" y="63246"/>
                </a:lnTo>
                <a:lnTo>
                  <a:pt x="91300" y="61722"/>
                </a:lnTo>
                <a:lnTo>
                  <a:pt x="96037" y="57162"/>
                </a:lnTo>
                <a:lnTo>
                  <a:pt x="100164" y="53124"/>
                </a:lnTo>
                <a:lnTo>
                  <a:pt x="100623" y="51866"/>
                </a:lnTo>
                <a:lnTo>
                  <a:pt x="72656" y="51866"/>
                </a:lnTo>
                <a:lnTo>
                  <a:pt x="68719" y="49098"/>
                </a:lnTo>
                <a:lnTo>
                  <a:pt x="67640" y="43802"/>
                </a:lnTo>
                <a:close/>
              </a:path>
              <a:path w="318134" h="63500">
                <a:moveTo>
                  <a:pt x="101169" y="32969"/>
                </a:moveTo>
                <a:lnTo>
                  <a:pt x="83502" y="32969"/>
                </a:lnTo>
                <a:lnTo>
                  <a:pt x="87807" y="37084"/>
                </a:lnTo>
                <a:lnTo>
                  <a:pt x="87807" y="48196"/>
                </a:lnTo>
                <a:lnTo>
                  <a:pt x="83413" y="51866"/>
                </a:lnTo>
                <a:lnTo>
                  <a:pt x="100623" y="51866"/>
                </a:lnTo>
                <a:lnTo>
                  <a:pt x="102222" y="47485"/>
                </a:lnTo>
                <a:lnTo>
                  <a:pt x="102134" y="35750"/>
                </a:lnTo>
                <a:lnTo>
                  <a:pt x="101169" y="32969"/>
                </a:lnTo>
                <a:close/>
              </a:path>
              <a:path w="318134" h="63500">
                <a:moveTo>
                  <a:pt x="98640" y="889"/>
                </a:moveTo>
                <a:lnTo>
                  <a:pt x="59944" y="889"/>
                </a:lnTo>
                <a:lnTo>
                  <a:pt x="57518" y="35750"/>
                </a:lnTo>
                <a:lnTo>
                  <a:pt x="69253" y="37719"/>
                </a:lnTo>
                <a:lnTo>
                  <a:pt x="70866" y="34759"/>
                </a:lnTo>
                <a:lnTo>
                  <a:pt x="74714" y="32969"/>
                </a:lnTo>
                <a:lnTo>
                  <a:pt x="101169" y="32969"/>
                </a:lnTo>
                <a:lnTo>
                  <a:pt x="100609" y="31356"/>
                </a:lnTo>
                <a:lnTo>
                  <a:pt x="96302" y="27139"/>
                </a:lnTo>
                <a:lnTo>
                  <a:pt x="69253" y="27139"/>
                </a:lnTo>
                <a:lnTo>
                  <a:pt x="70243" y="13525"/>
                </a:lnTo>
                <a:lnTo>
                  <a:pt x="97116" y="13525"/>
                </a:lnTo>
                <a:lnTo>
                  <a:pt x="98640" y="889"/>
                </a:lnTo>
                <a:close/>
              </a:path>
              <a:path w="318134" h="63500">
                <a:moveTo>
                  <a:pt x="87807" y="21856"/>
                </a:moveTo>
                <a:lnTo>
                  <a:pt x="77406" y="21856"/>
                </a:lnTo>
                <a:lnTo>
                  <a:pt x="72847" y="23291"/>
                </a:lnTo>
                <a:lnTo>
                  <a:pt x="69253" y="27139"/>
                </a:lnTo>
                <a:lnTo>
                  <a:pt x="96302" y="27139"/>
                </a:lnTo>
                <a:lnTo>
                  <a:pt x="92633" y="23736"/>
                </a:lnTo>
                <a:lnTo>
                  <a:pt x="87807" y="21856"/>
                </a:lnTo>
                <a:close/>
              </a:path>
              <a:path w="318134" h="63500">
                <a:moveTo>
                  <a:pt x="158762" y="51244"/>
                </a:moveTo>
                <a:lnTo>
                  <a:pt x="109029" y="51244"/>
                </a:lnTo>
                <a:lnTo>
                  <a:pt x="109029" y="62357"/>
                </a:lnTo>
                <a:lnTo>
                  <a:pt x="158762" y="62357"/>
                </a:lnTo>
                <a:lnTo>
                  <a:pt x="158762" y="51244"/>
                </a:lnTo>
                <a:close/>
              </a:path>
              <a:path w="318134" h="63500">
                <a:moveTo>
                  <a:pt x="141732" y="16573"/>
                </a:moveTo>
                <a:lnTo>
                  <a:pt x="127673" y="16573"/>
                </a:lnTo>
                <a:lnTo>
                  <a:pt x="127673" y="51244"/>
                </a:lnTo>
                <a:lnTo>
                  <a:pt x="141732" y="51244"/>
                </a:lnTo>
                <a:lnTo>
                  <a:pt x="141732" y="16573"/>
                </a:lnTo>
                <a:close/>
              </a:path>
              <a:path w="318134" h="63500">
                <a:moveTo>
                  <a:pt x="141732" y="889"/>
                </a:moveTo>
                <a:lnTo>
                  <a:pt x="131343" y="889"/>
                </a:lnTo>
                <a:lnTo>
                  <a:pt x="126771" y="7696"/>
                </a:lnTo>
                <a:lnTo>
                  <a:pt x="118262" y="10833"/>
                </a:lnTo>
                <a:lnTo>
                  <a:pt x="110553" y="13169"/>
                </a:lnTo>
                <a:lnTo>
                  <a:pt x="110553" y="25704"/>
                </a:lnTo>
                <a:lnTo>
                  <a:pt x="127673" y="16573"/>
                </a:lnTo>
                <a:lnTo>
                  <a:pt x="141732" y="16573"/>
                </a:lnTo>
                <a:lnTo>
                  <a:pt x="141732" y="889"/>
                </a:lnTo>
                <a:close/>
              </a:path>
              <a:path w="318134" h="63500">
                <a:moveTo>
                  <a:pt x="174345" y="42646"/>
                </a:moveTo>
                <a:lnTo>
                  <a:pt x="161264" y="44526"/>
                </a:lnTo>
                <a:lnTo>
                  <a:pt x="162166" y="50253"/>
                </a:lnTo>
                <a:lnTo>
                  <a:pt x="165023" y="55003"/>
                </a:lnTo>
                <a:lnTo>
                  <a:pt x="169595" y="58496"/>
                </a:lnTo>
                <a:lnTo>
                  <a:pt x="174434" y="62268"/>
                </a:lnTo>
                <a:lnTo>
                  <a:pt x="179717" y="63246"/>
                </a:lnTo>
                <a:lnTo>
                  <a:pt x="191643" y="63246"/>
                </a:lnTo>
                <a:lnTo>
                  <a:pt x="197370" y="62268"/>
                </a:lnTo>
                <a:lnTo>
                  <a:pt x="202209" y="58775"/>
                </a:lnTo>
                <a:lnTo>
                  <a:pt x="206870" y="55549"/>
                </a:lnTo>
                <a:lnTo>
                  <a:pt x="208562" y="52222"/>
                </a:lnTo>
                <a:lnTo>
                  <a:pt x="179273" y="52222"/>
                </a:lnTo>
                <a:lnTo>
                  <a:pt x="175336" y="48552"/>
                </a:lnTo>
                <a:lnTo>
                  <a:pt x="174345" y="42646"/>
                </a:lnTo>
                <a:close/>
              </a:path>
              <a:path w="318134" h="63500">
                <a:moveTo>
                  <a:pt x="208335" y="35750"/>
                </a:moveTo>
                <a:lnTo>
                  <a:pt x="187693" y="35750"/>
                </a:lnTo>
                <a:lnTo>
                  <a:pt x="190207" y="36639"/>
                </a:lnTo>
                <a:lnTo>
                  <a:pt x="193344" y="37807"/>
                </a:lnTo>
                <a:lnTo>
                  <a:pt x="194868" y="40843"/>
                </a:lnTo>
                <a:lnTo>
                  <a:pt x="194868" y="49542"/>
                </a:lnTo>
                <a:lnTo>
                  <a:pt x="190296" y="52222"/>
                </a:lnTo>
                <a:lnTo>
                  <a:pt x="208562" y="52222"/>
                </a:lnTo>
                <a:lnTo>
                  <a:pt x="209473" y="50431"/>
                </a:lnTo>
                <a:lnTo>
                  <a:pt x="209473" y="36906"/>
                </a:lnTo>
                <a:lnTo>
                  <a:pt x="208335" y="35750"/>
                </a:lnTo>
                <a:close/>
              </a:path>
              <a:path w="318134" h="63500">
                <a:moveTo>
                  <a:pt x="206062" y="10477"/>
                </a:moveTo>
                <a:lnTo>
                  <a:pt x="187248" y="10477"/>
                </a:lnTo>
                <a:lnTo>
                  <a:pt x="189484" y="11010"/>
                </a:lnTo>
                <a:lnTo>
                  <a:pt x="192532" y="13881"/>
                </a:lnTo>
                <a:lnTo>
                  <a:pt x="193611" y="15849"/>
                </a:lnTo>
                <a:lnTo>
                  <a:pt x="193611" y="20243"/>
                </a:lnTo>
                <a:lnTo>
                  <a:pt x="192354" y="22567"/>
                </a:lnTo>
                <a:lnTo>
                  <a:pt x="190474" y="23914"/>
                </a:lnTo>
                <a:lnTo>
                  <a:pt x="188506" y="25260"/>
                </a:lnTo>
                <a:lnTo>
                  <a:pt x="177571" y="25260"/>
                </a:lnTo>
                <a:lnTo>
                  <a:pt x="177571" y="36004"/>
                </a:lnTo>
                <a:lnTo>
                  <a:pt x="183121" y="36004"/>
                </a:lnTo>
                <a:lnTo>
                  <a:pt x="187693" y="35750"/>
                </a:lnTo>
                <a:lnTo>
                  <a:pt x="208335" y="35750"/>
                </a:lnTo>
                <a:lnTo>
                  <a:pt x="204444" y="31800"/>
                </a:lnTo>
                <a:lnTo>
                  <a:pt x="197104" y="30276"/>
                </a:lnTo>
                <a:lnTo>
                  <a:pt x="197104" y="30099"/>
                </a:lnTo>
                <a:lnTo>
                  <a:pt x="203288" y="28308"/>
                </a:lnTo>
                <a:lnTo>
                  <a:pt x="207670" y="23469"/>
                </a:lnTo>
                <a:lnTo>
                  <a:pt x="207579" y="16395"/>
                </a:lnTo>
                <a:lnTo>
                  <a:pt x="206062" y="10477"/>
                </a:lnTo>
                <a:close/>
              </a:path>
              <a:path w="318134" h="63500">
                <a:moveTo>
                  <a:pt x="185724" y="0"/>
                </a:moveTo>
                <a:lnTo>
                  <a:pt x="178049" y="1049"/>
                </a:lnTo>
                <a:lnTo>
                  <a:pt x="171376" y="4164"/>
                </a:lnTo>
                <a:lnTo>
                  <a:pt x="166233" y="9295"/>
                </a:lnTo>
                <a:lnTo>
                  <a:pt x="163144" y="16395"/>
                </a:lnTo>
                <a:lnTo>
                  <a:pt x="175869" y="18453"/>
                </a:lnTo>
                <a:lnTo>
                  <a:pt x="176949" y="13703"/>
                </a:lnTo>
                <a:lnTo>
                  <a:pt x="179997" y="10477"/>
                </a:lnTo>
                <a:lnTo>
                  <a:pt x="206062" y="10477"/>
                </a:lnTo>
                <a:lnTo>
                  <a:pt x="205702" y="9070"/>
                </a:lnTo>
                <a:lnTo>
                  <a:pt x="200593" y="3875"/>
                </a:lnTo>
                <a:lnTo>
                  <a:pt x="193536" y="929"/>
                </a:lnTo>
                <a:lnTo>
                  <a:pt x="185724" y="0"/>
                </a:lnTo>
                <a:close/>
              </a:path>
              <a:path w="318134" h="63500">
                <a:moveTo>
                  <a:pt x="228904" y="43802"/>
                </a:moveTo>
                <a:lnTo>
                  <a:pt x="215468" y="45783"/>
                </a:lnTo>
                <a:lnTo>
                  <a:pt x="218734" y="53612"/>
                </a:lnTo>
                <a:lnTo>
                  <a:pt x="224174" y="59048"/>
                </a:lnTo>
                <a:lnTo>
                  <a:pt x="231309" y="62217"/>
                </a:lnTo>
                <a:lnTo>
                  <a:pt x="239661" y="63246"/>
                </a:lnTo>
                <a:lnTo>
                  <a:pt x="246113" y="63246"/>
                </a:lnTo>
                <a:lnTo>
                  <a:pt x="252564" y="61722"/>
                </a:lnTo>
                <a:lnTo>
                  <a:pt x="257314" y="57162"/>
                </a:lnTo>
                <a:lnTo>
                  <a:pt x="261429" y="53124"/>
                </a:lnTo>
                <a:lnTo>
                  <a:pt x="261891" y="51866"/>
                </a:lnTo>
                <a:lnTo>
                  <a:pt x="233921" y="51866"/>
                </a:lnTo>
                <a:lnTo>
                  <a:pt x="229984" y="49098"/>
                </a:lnTo>
                <a:lnTo>
                  <a:pt x="228904" y="43802"/>
                </a:lnTo>
                <a:close/>
              </a:path>
              <a:path w="318134" h="63500">
                <a:moveTo>
                  <a:pt x="262446" y="32969"/>
                </a:moveTo>
                <a:lnTo>
                  <a:pt x="244767" y="32969"/>
                </a:lnTo>
                <a:lnTo>
                  <a:pt x="249072" y="37084"/>
                </a:lnTo>
                <a:lnTo>
                  <a:pt x="249072" y="48196"/>
                </a:lnTo>
                <a:lnTo>
                  <a:pt x="244678" y="51866"/>
                </a:lnTo>
                <a:lnTo>
                  <a:pt x="261891" y="51866"/>
                </a:lnTo>
                <a:lnTo>
                  <a:pt x="263499" y="47485"/>
                </a:lnTo>
                <a:lnTo>
                  <a:pt x="263411" y="35750"/>
                </a:lnTo>
                <a:lnTo>
                  <a:pt x="262446" y="32969"/>
                </a:lnTo>
                <a:close/>
              </a:path>
              <a:path w="318134" h="63500">
                <a:moveTo>
                  <a:pt x="259905" y="889"/>
                </a:moveTo>
                <a:lnTo>
                  <a:pt x="221208" y="889"/>
                </a:lnTo>
                <a:lnTo>
                  <a:pt x="218782" y="35750"/>
                </a:lnTo>
                <a:lnTo>
                  <a:pt x="230517" y="37719"/>
                </a:lnTo>
                <a:lnTo>
                  <a:pt x="232130" y="34759"/>
                </a:lnTo>
                <a:lnTo>
                  <a:pt x="235978" y="32969"/>
                </a:lnTo>
                <a:lnTo>
                  <a:pt x="262446" y="32969"/>
                </a:lnTo>
                <a:lnTo>
                  <a:pt x="261886" y="31356"/>
                </a:lnTo>
                <a:lnTo>
                  <a:pt x="257568" y="27139"/>
                </a:lnTo>
                <a:lnTo>
                  <a:pt x="230517" y="27139"/>
                </a:lnTo>
                <a:lnTo>
                  <a:pt x="231508" y="13525"/>
                </a:lnTo>
                <a:lnTo>
                  <a:pt x="258381" y="13525"/>
                </a:lnTo>
                <a:lnTo>
                  <a:pt x="259905" y="889"/>
                </a:lnTo>
                <a:close/>
              </a:path>
              <a:path w="318134" h="63500">
                <a:moveTo>
                  <a:pt x="249072" y="21856"/>
                </a:moveTo>
                <a:lnTo>
                  <a:pt x="238671" y="21856"/>
                </a:lnTo>
                <a:lnTo>
                  <a:pt x="234111" y="23291"/>
                </a:lnTo>
                <a:lnTo>
                  <a:pt x="230517" y="27139"/>
                </a:lnTo>
                <a:lnTo>
                  <a:pt x="257568" y="27139"/>
                </a:lnTo>
                <a:lnTo>
                  <a:pt x="253911" y="23736"/>
                </a:lnTo>
                <a:lnTo>
                  <a:pt x="249072" y="21856"/>
                </a:lnTo>
                <a:close/>
              </a:path>
              <a:path w="318134" h="63500">
                <a:moveTo>
                  <a:pt x="293585" y="0"/>
                </a:moveTo>
                <a:lnTo>
                  <a:pt x="282585" y="2848"/>
                </a:lnTo>
                <a:lnTo>
                  <a:pt x="275235" y="10223"/>
                </a:lnTo>
                <a:lnTo>
                  <a:pt x="271127" y="20370"/>
                </a:lnTo>
                <a:lnTo>
                  <a:pt x="269849" y="31534"/>
                </a:lnTo>
                <a:lnTo>
                  <a:pt x="271127" y="42725"/>
                </a:lnTo>
                <a:lnTo>
                  <a:pt x="275235" y="52933"/>
                </a:lnTo>
                <a:lnTo>
                  <a:pt x="282585" y="60369"/>
                </a:lnTo>
                <a:lnTo>
                  <a:pt x="293585" y="63246"/>
                </a:lnTo>
                <a:lnTo>
                  <a:pt x="304864" y="60432"/>
                </a:lnTo>
                <a:lnTo>
                  <a:pt x="312380" y="53100"/>
                </a:lnTo>
                <a:lnTo>
                  <a:pt x="312553" y="52679"/>
                </a:lnTo>
                <a:lnTo>
                  <a:pt x="288848" y="52679"/>
                </a:lnTo>
                <a:lnTo>
                  <a:pt x="286778" y="49009"/>
                </a:lnTo>
                <a:lnTo>
                  <a:pt x="285828" y="44526"/>
                </a:lnTo>
                <a:lnTo>
                  <a:pt x="284940" y="40665"/>
                </a:lnTo>
                <a:lnTo>
                  <a:pt x="284813" y="36106"/>
                </a:lnTo>
                <a:lnTo>
                  <a:pt x="284688" y="22123"/>
                </a:lnTo>
                <a:lnTo>
                  <a:pt x="284187" y="10299"/>
                </a:lnTo>
                <a:lnTo>
                  <a:pt x="312417" y="10299"/>
                </a:lnTo>
                <a:lnTo>
                  <a:pt x="312313" y="10052"/>
                </a:lnTo>
                <a:lnTo>
                  <a:pt x="304789" y="2784"/>
                </a:lnTo>
                <a:lnTo>
                  <a:pt x="293585" y="0"/>
                </a:lnTo>
                <a:close/>
              </a:path>
              <a:path w="318134" h="63500">
                <a:moveTo>
                  <a:pt x="312417" y="10299"/>
                </a:moveTo>
                <a:lnTo>
                  <a:pt x="298526" y="10299"/>
                </a:lnTo>
                <a:lnTo>
                  <a:pt x="300939" y="13436"/>
                </a:lnTo>
                <a:lnTo>
                  <a:pt x="302729" y="22123"/>
                </a:lnTo>
                <a:lnTo>
                  <a:pt x="303009" y="27863"/>
                </a:lnTo>
                <a:lnTo>
                  <a:pt x="303009" y="36106"/>
                </a:lnTo>
                <a:lnTo>
                  <a:pt x="302729" y="40665"/>
                </a:lnTo>
                <a:lnTo>
                  <a:pt x="301872" y="44792"/>
                </a:lnTo>
                <a:lnTo>
                  <a:pt x="300939" y="49098"/>
                </a:lnTo>
                <a:lnTo>
                  <a:pt x="298881" y="52679"/>
                </a:lnTo>
                <a:lnTo>
                  <a:pt x="312553" y="52679"/>
                </a:lnTo>
                <a:lnTo>
                  <a:pt x="316569" y="42913"/>
                </a:lnTo>
                <a:lnTo>
                  <a:pt x="317868" y="31534"/>
                </a:lnTo>
                <a:lnTo>
                  <a:pt x="316544" y="20177"/>
                </a:lnTo>
                <a:lnTo>
                  <a:pt x="312417" y="10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5" name="object 245"/>
          <p:cNvSpPr/>
          <p:nvPr/>
        </p:nvSpPr>
        <p:spPr>
          <a:xfrm>
            <a:off x="11434858" y="3922955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6" name="object 246"/>
          <p:cNvSpPr/>
          <p:nvPr/>
        </p:nvSpPr>
        <p:spPr>
          <a:xfrm>
            <a:off x="11434858" y="4068025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7" name="object 247"/>
          <p:cNvSpPr/>
          <p:nvPr/>
        </p:nvSpPr>
        <p:spPr>
          <a:xfrm>
            <a:off x="11434858" y="3453064"/>
            <a:ext cx="1628190" cy="0"/>
          </a:xfrm>
          <a:custGeom>
            <a:avLst/>
            <a:gdLst/>
            <a:ahLst/>
            <a:cxnLst/>
            <a:rect l="l" t="t" r="r" b="b"/>
            <a:pathLst>
              <a:path w="1887219">
                <a:moveTo>
                  <a:pt x="0" y="0"/>
                </a:moveTo>
                <a:lnTo>
                  <a:pt x="188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8" name="object 248"/>
          <p:cNvSpPr/>
          <p:nvPr/>
        </p:nvSpPr>
        <p:spPr>
          <a:xfrm>
            <a:off x="11547317" y="3027332"/>
            <a:ext cx="1352800" cy="1952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49" name="object 249"/>
          <p:cNvSpPr/>
          <p:nvPr/>
        </p:nvSpPr>
        <p:spPr>
          <a:xfrm>
            <a:off x="11503763" y="3072609"/>
            <a:ext cx="1252249" cy="13124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0" name="object 250"/>
          <p:cNvSpPr/>
          <p:nvPr/>
        </p:nvSpPr>
        <p:spPr>
          <a:xfrm>
            <a:off x="12856892" y="3192427"/>
            <a:ext cx="36158" cy="36158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01" y="0"/>
                </a:moveTo>
                <a:lnTo>
                  <a:pt x="12644" y="1627"/>
                </a:lnTo>
                <a:lnTo>
                  <a:pt x="6064" y="6064"/>
                </a:lnTo>
                <a:lnTo>
                  <a:pt x="1627" y="12644"/>
                </a:lnTo>
                <a:lnTo>
                  <a:pt x="0" y="20701"/>
                </a:lnTo>
                <a:lnTo>
                  <a:pt x="1627" y="28757"/>
                </a:lnTo>
                <a:lnTo>
                  <a:pt x="6064" y="35337"/>
                </a:lnTo>
                <a:lnTo>
                  <a:pt x="12644" y="39774"/>
                </a:lnTo>
                <a:lnTo>
                  <a:pt x="20701" y="41402"/>
                </a:lnTo>
                <a:lnTo>
                  <a:pt x="28757" y="39774"/>
                </a:lnTo>
                <a:lnTo>
                  <a:pt x="31768" y="37744"/>
                </a:lnTo>
                <a:lnTo>
                  <a:pt x="11290" y="37744"/>
                </a:lnTo>
                <a:lnTo>
                  <a:pt x="3657" y="30111"/>
                </a:lnTo>
                <a:lnTo>
                  <a:pt x="3657" y="11290"/>
                </a:lnTo>
                <a:lnTo>
                  <a:pt x="11290" y="3644"/>
                </a:lnTo>
                <a:lnTo>
                  <a:pt x="31749" y="3644"/>
                </a:lnTo>
                <a:lnTo>
                  <a:pt x="28757" y="1627"/>
                </a:lnTo>
                <a:lnTo>
                  <a:pt x="20701" y="0"/>
                </a:lnTo>
                <a:close/>
              </a:path>
              <a:path w="41909" h="41910">
                <a:moveTo>
                  <a:pt x="31749" y="3644"/>
                </a:moveTo>
                <a:lnTo>
                  <a:pt x="30111" y="3644"/>
                </a:lnTo>
                <a:lnTo>
                  <a:pt x="37744" y="11290"/>
                </a:lnTo>
                <a:lnTo>
                  <a:pt x="37744" y="30111"/>
                </a:lnTo>
                <a:lnTo>
                  <a:pt x="30111" y="37744"/>
                </a:lnTo>
                <a:lnTo>
                  <a:pt x="31768" y="37744"/>
                </a:lnTo>
                <a:lnTo>
                  <a:pt x="35337" y="35337"/>
                </a:lnTo>
                <a:lnTo>
                  <a:pt x="39774" y="28757"/>
                </a:lnTo>
                <a:lnTo>
                  <a:pt x="41402" y="20701"/>
                </a:lnTo>
                <a:lnTo>
                  <a:pt x="39774" y="12644"/>
                </a:lnTo>
                <a:lnTo>
                  <a:pt x="35337" y="6064"/>
                </a:lnTo>
                <a:lnTo>
                  <a:pt x="31749" y="3644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1" name="object 251"/>
          <p:cNvSpPr/>
          <p:nvPr/>
        </p:nvSpPr>
        <p:spPr>
          <a:xfrm>
            <a:off x="12868145" y="3200577"/>
            <a:ext cx="15340" cy="19722"/>
          </a:xfrm>
          <a:custGeom>
            <a:avLst/>
            <a:gdLst/>
            <a:ahLst/>
            <a:cxnLst/>
            <a:rect l="l" t="t" r="r" b="b"/>
            <a:pathLst>
              <a:path w="17780" h="22860">
                <a:moveTo>
                  <a:pt x="0" y="0"/>
                </a:moveTo>
                <a:lnTo>
                  <a:pt x="0" y="22415"/>
                </a:lnTo>
                <a:lnTo>
                  <a:pt x="3708" y="22415"/>
                </a:lnTo>
                <a:lnTo>
                  <a:pt x="3708" y="13195"/>
                </a:lnTo>
                <a:lnTo>
                  <a:pt x="16137" y="13195"/>
                </a:lnTo>
                <a:lnTo>
                  <a:pt x="15519" y="12230"/>
                </a:lnTo>
                <a:lnTo>
                  <a:pt x="14871" y="11772"/>
                </a:lnTo>
                <a:lnTo>
                  <a:pt x="13957" y="11468"/>
                </a:lnTo>
                <a:lnTo>
                  <a:pt x="14985" y="11087"/>
                </a:lnTo>
                <a:lnTo>
                  <a:pt x="15760" y="10426"/>
                </a:lnTo>
                <a:lnTo>
                  <a:pt x="15999" y="10045"/>
                </a:lnTo>
                <a:lnTo>
                  <a:pt x="3670" y="10045"/>
                </a:lnTo>
                <a:lnTo>
                  <a:pt x="3670" y="3149"/>
                </a:lnTo>
                <a:lnTo>
                  <a:pt x="16724" y="3149"/>
                </a:lnTo>
                <a:lnTo>
                  <a:pt x="16598" y="2806"/>
                </a:lnTo>
                <a:lnTo>
                  <a:pt x="14363" y="596"/>
                </a:lnTo>
                <a:lnTo>
                  <a:pt x="12814" y="50"/>
                </a:lnTo>
                <a:lnTo>
                  <a:pt x="10820" y="50"/>
                </a:lnTo>
                <a:lnTo>
                  <a:pt x="10286" y="12"/>
                </a:lnTo>
                <a:lnTo>
                  <a:pt x="0" y="0"/>
                </a:lnTo>
                <a:close/>
              </a:path>
              <a:path w="17780" h="22860">
                <a:moveTo>
                  <a:pt x="16137" y="13195"/>
                </a:moveTo>
                <a:lnTo>
                  <a:pt x="10591" y="13195"/>
                </a:lnTo>
                <a:lnTo>
                  <a:pt x="11480" y="13423"/>
                </a:lnTo>
                <a:lnTo>
                  <a:pt x="12522" y="14389"/>
                </a:lnTo>
                <a:lnTo>
                  <a:pt x="12826" y="15341"/>
                </a:lnTo>
                <a:lnTo>
                  <a:pt x="13011" y="19164"/>
                </a:lnTo>
                <a:lnTo>
                  <a:pt x="13131" y="20967"/>
                </a:lnTo>
                <a:lnTo>
                  <a:pt x="13306" y="21755"/>
                </a:lnTo>
                <a:lnTo>
                  <a:pt x="13423" y="22110"/>
                </a:lnTo>
                <a:lnTo>
                  <a:pt x="13588" y="22415"/>
                </a:lnTo>
                <a:lnTo>
                  <a:pt x="17754" y="22415"/>
                </a:lnTo>
                <a:lnTo>
                  <a:pt x="17754" y="21755"/>
                </a:lnTo>
                <a:lnTo>
                  <a:pt x="17208" y="21450"/>
                </a:lnTo>
                <a:lnTo>
                  <a:pt x="16890" y="20599"/>
                </a:lnTo>
                <a:lnTo>
                  <a:pt x="16827" y="19164"/>
                </a:lnTo>
                <a:lnTo>
                  <a:pt x="16607" y="15341"/>
                </a:lnTo>
                <a:lnTo>
                  <a:pt x="16529" y="14389"/>
                </a:lnTo>
                <a:lnTo>
                  <a:pt x="16332" y="13500"/>
                </a:lnTo>
                <a:lnTo>
                  <a:pt x="16137" y="13195"/>
                </a:lnTo>
                <a:close/>
              </a:path>
              <a:path w="17780" h="22860">
                <a:moveTo>
                  <a:pt x="16724" y="3149"/>
                </a:moveTo>
                <a:lnTo>
                  <a:pt x="10629" y="3149"/>
                </a:lnTo>
                <a:lnTo>
                  <a:pt x="11734" y="3416"/>
                </a:lnTo>
                <a:lnTo>
                  <a:pt x="13055" y="4495"/>
                </a:lnTo>
                <a:lnTo>
                  <a:pt x="13385" y="5359"/>
                </a:lnTo>
                <a:lnTo>
                  <a:pt x="13385" y="7785"/>
                </a:lnTo>
                <a:lnTo>
                  <a:pt x="13055" y="8674"/>
                </a:lnTo>
                <a:lnTo>
                  <a:pt x="11696" y="9779"/>
                </a:lnTo>
                <a:lnTo>
                  <a:pt x="10566" y="10045"/>
                </a:lnTo>
                <a:lnTo>
                  <a:pt x="15999" y="10045"/>
                </a:lnTo>
                <a:lnTo>
                  <a:pt x="16890" y="8623"/>
                </a:lnTo>
                <a:lnTo>
                  <a:pt x="17098" y="7785"/>
                </a:lnTo>
                <a:lnTo>
                  <a:pt x="17157" y="4330"/>
                </a:lnTo>
                <a:lnTo>
                  <a:pt x="16724" y="3149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2" name="object 252"/>
          <p:cNvSpPr/>
          <p:nvPr/>
        </p:nvSpPr>
        <p:spPr>
          <a:xfrm>
            <a:off x="12114575" y="3259833"/>
            <a:ext cx="5478" cy="67933"/>
          </a:xfrm>
          <a:custGeom>
            <a:avLst/>
            <a:gdLst/>
            <a:ahLst/>
            <a:cxnLst/>
            <a:rect l="l" t="t" r="r" b="b"/>
            <a:pathLst>
              <a:path w="6350" h="78739">
                <a:moveTo>
                  <a:pt x="0" y="78384"/>
                </a:moveTo>
                <a:lnTo>
                  <a:pt x="0" y="0"/>
                </a:lnTo>
                <a:lnTo>
                  <a:pt x="6172" y="0"/>
                </a:lnTo>
                <a:lnTo>
                  <a:pt x="6172" y="78384"/>
                </a:lnTo>
                <a:lnTo>
                  <a:pt x="0" y="78384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3" name="object 253"/>
          <p:cNvSpPr/>
          <p:nvPr/>
        </p:nvSpPr>
        <p:spPr>
          <a:xfrm>
            <a:off x="11503765" y="3293699"/>
            <a:ext cx="322680" cy="0"/>
          </a:xfrm>
          <a:custGeom>
            <a:avLst/>
            <a:gdLst/>
            <a:ahLst/>
            <a:cxnLst/>
            <a:rect l="l" t="t" r="r" b="b"/>
            <a:pathLst>
              <a:path w="374015">
                <a:moveTo>
                  <a:pt x="0" y="0"/>
                </a:moveTo>
                <a:lnTo>
                  <a:pt x="373976" y="0"/>
                </a:lnTo>
              </a:path>
            </a:pathLst>
          </a:custGeom>
          <a:ln w="7353">
            <a:solidFill>
              <a:srgbClr val="F06E03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4" name="object 254"/>
          <p:cNvSpPr/>
          <p:nvPr/>
        </p:nvSpPr>
        <p:spPr>
          <a:xfrm>
            <a:off x="12781730" y="3290526"/>
            <a:ext cx="67933" cy="6574"/>
          </a:xfrm>
          <a:custGeom>
            <a:avLst/>
            <a:gdLst/>
            <a:ahLst/>
            <a:cxnLst/>
            <a:rect l="l" t="t" r="r" b="b"/>
            <a:pathLst>
              <a:path w="78740" h="7619">
                <a:moveTo>
                  <a:pt x="0" y="0"/>
                </a:moveTo>
                <a:lnTo>
                  <a:pt x="78130" y="0"/>
                </a:lnTo>
                <a:lnTo>
                  <a:pt x="78130" y="7353"/>
                </a:lnTo>
                <a:lnTo>
                  <a:pt x="0" y="7353"/>
                </a:lnTo>
                <a:lnTo>
                  <a:pt x="0" y="0"/>
                </a:lnTo>
                <a:close/>
              </a:path>
            </a:pathLst>
          </a:custGeom>
          <a:solidFill>
            <a:srgbClr val="F06E03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5" name="object 255"/>
          <p:cNvSpPr/>
          <p:nvPr/>
        </p:nvSpPr>
        <p:spPr>
          <a:xfrm>
            <a:off x="12141373" y="3268231"/>
            <a:ext cx="607558" cy="53689"/>
          </a:xfrm>
          <a:custGeom>
            <a:avLst/>
            <a:gdLst/>
            <a:ahLst/>
            <a:cxnLst/>
            <a:rect l="l" t="t" r="r" b="b"/>
            <a:pathLst>
              <a:path w="704215" h="62230">
                <a:moveTo>
                  <a:pt x="25146" y="17500"/>
                </a:moveTo>
                <a:lnTo>
                  <a:pt x="14528" y="17500"/>
                </a:lnTo>
                <a:lnTo>
                  <a:pt x="15468" y="17818"/>
                </a:lnTo>
                <a:lnTo>
                  <a:pt x="16116" y="18453"/>
                </a:lnTo>
                <a:lnTo>
                  <a:pt x="16789" y="19075"/>
                </a:lnTo>
                <a:lnTo>
                  <a:pt x="17106" y="19989"/>
                </a:lnTo>
                <a:lnTo>
                  <a:pt x="17106" y="23113"/>
                </a:lnTo>
                <a:lnTo>
                  <a:pt x="15417" y="24815"/>
                </a:lnTo>
                <a:lnTo>
                  <a:pt x="11290" y="26568"/>
                </a:lnTo>
                <a:lnTo>
                  <a:pt x="6210" y="28841"/>
                </a:lnTo>
                <a:lnTo>
                  <a:pt x="3454" y="30670"/>
                </a:lnTo>
                <a:lnTo>
                  <a:pt x="698" y="34302"/>
                </a:lnTo>
                <a:lnTo>
                  <a:pt x="0" y="36741"/>
                </a:lnTo>
                <a:lnTo>
                  <a:pt x="90" y="43522"/>
                </a:lnTo>
                <a:lnTo>
                  <a:pt x="787" y="45872"/>
                </a:lnTo>
                <a:lnTo>
                  <a:pt x="3949" y="49695"/>
                </a:lnTo>
                <a:lnTo>
                  <a:pt x="6146" y="50647"/>
                </a:lnTo>
                <a:lnTo>
                  <a:pt x="10896" y="50647"/>
                </a:lnTo>
                <a:lnTo>
                  <a:pt x="12572" y="50253"/>
                </a:lnTo>
                <a:lnTo>
                  <a:pt x="15430" y="48691"/>
                </a:lnTo>
                <a:lnTo>
                  <a:pt x="16598" y="47548"/>
                </a:lnTo>
                <a:lnTo>
                  <a:pt x="17487" y="46050"/>
                </a:lnTo>
                <a:lnTo>
                  <a:pt x="25629" y="46050"/>
                </a:lnTo>
                <a:lnTo>
                  <a:pt x="25552" y="43916"/>
                </a:lnTo>
                <a:lnTo>
                  <a:pt x="11417" y="43916"/>
                </a:lnTo>
                <a:lnTo>
                  <a:pt x="10439" y="43522"/>
                </a:lnTo>
                <a:lnTo>
                  <a:pt x="9842" y="42735"/>
                </a:lnTo>
                <a:lnTo>
                  <a:pt x="9220" y="41960"/>
                </a:lnTo>
                <a:lnTo>
                  <a:pt x="8915" y="40728"/>
                </a:lnTo>
                <a:lnTo>
                  <a:pt x="8915" y="37325"/>
                </a:lnTo>
                <a:lnTo>
                  <a:pt x="9486" y="35788"/>
                </a:lnTo>
                <a:lnTo>
                  <a:pt x="11785" y="33223"/>
                </a:lnTo>
                <a:lnTo>
                  <a:pt x="13982" y="31749"/>
                </a:lnTo>
                <a:lnTo>
                  <a:pt x="17233" y="30111"/>
                </a:lnTo>
                <a:lnTo>
                  <a:pt x="25552" y="30111"/>
                </a:lnTo>
                <a:lnTo>
                  <a:pt x="25430" y="18453"/>
                </a:lnTo>
                <a:lnTo>
                  <a:pt x="25146" y="17500"/>
                </a:lnTo>
                <a:close/>
              </a:path>
              <a:path w="704215" h="62230">
                <a:moveTo>
                  <a:pt x="25629" y="46050"/>
                </a:moveTo>
                <a:lnTo>
                  <a:pt x="17487" y="46050"/>
                </a:lnTo>
                <a:lnTo>
                  <a:pt x="17816" y="47980"/>
                </a:lnTo>
                <a:lnTo>
                  <a:pt x="18072" y="48958"/>
                </a:lnTo>
                <a:lnTo>
                  <a:pt x="18237" y="49390"/>
                </a:lnTo>
                <a:lnTo>
                  <a:pt x="18427" y="49656"/>
                </a:lnTo>
                <a:lnTo>
                  <a:pt x="26809" y="49656"/>
                </a:lnTo>
                <a:lnTo>
                  <a:pt x="26428" y="48958"/>
                </a:lnTo>
                <a:lnTo>
                  <a:pt x="26304" y="48691"/>
                </a:lnTo>
                <a:lnTo>
                  <a:pt x="26034" y="47980"/>
                </a:lnTo>
                <a:lnTo>
                  <a:pt x="25653" y="46278"/>
                </a:lnTo>
                <a:lnTo>
                  <a:pt x="25629" y="46050"/>
                </a:lnTo>
                <a:close/>
              </a:path>
              <a:path w="704215" h="62230">
                <a:moveTo>
                  <a:pt x="25552" y="30111"/>
                </a:moveTo>
                <a:lnTo>
                  <a:pt x="17233" y="30111"/>
                </a:lnTo>
                <a:lnTo>
                  <a:pt x="17233" y="38658"/>
                </a:lnTo>
                <a:lnTo>
                  <a:pt x="16852" y="40639"/>
                </a:lnTo>
                <a:lnTo>
                  <a:pt x="15354" y="43256"/>
                </a:lnTo>
                <a:lnTo>
                  <a:pt x="14236" y="43916"/>
                </a:lnTo>
                <a:lnTo>
                  <a:pt x="25552" y="43916"/>
                </a:lnTo>
                <a:lnTo>
                  <a:pt x="25552" y="30111"/>
                </a:lnTo>
                <a:close/>
              </a:path>
              <a:path w="704215" h="62230">
                <a:moveTo>
                  <a:pt x="17818" y="11429"/>
                </a:moveTo>
                <a:lnTo>
                  <a:pt x="8750" y="11429"/>
                </a:lnTo>
                <a:lnTo>
                  <a:pt x="5460" y="12382"/>
                </a:lnTo>
                <a:lnTo>
                  <a:pt x="1346" y="16192"/>
                </a:lnTo>
                <a:lnTo>
                  <a:pt x="385" y="19075"/>
                </a:lnTo>
                <a:lnTo>
                  <a:pt x="330" y="23444"/>
                </a:lnTo>
                <a:lnTo>
                  <a:pt x="8712" y="23444"/>
                </a:lnTo>
                <a:lnTo>
                  <a:pt x="8712" y="20916"/>
                </a:lnTo>
                <a:lnTo>
                  <a:pt x="9093" y="19596"/>
                </a:lnTo>
                <a:lnTo>
                  <a:pt x="10566" y="17919"/>
                </a:lnTo>
                <a:lnTo>
                  <a:pt x="11722" y="17500"/>
                </a:lnTo>
                <a:lnTo>
                  <a:pt x="25146" y="17500"/>
                </a:lnTo>
                <a:lnTo>
                  <a:pt x="24637" y="15798"/>
                </a:lnTo>
                <a:lnTo>
                  <a:pt x="20993" y="12306"/>
                </a:lnTo>
                <a:lnTo>
                  <a:pt x="17818" y="11429"/>
                </a:lnTo>
                <a:close/>
              </a:path>
              <a:path w="704215" h="62230">
                <a:moveTo>
                  <a:pt x="41135" y="12344"/>
                </a:moveTo>
                <a:lnTo>
                  <a:pt x="32880" y="12344"/>
                </a:lnTo>
                <a:lnTo>
                  <a:pt x="32880" y="49656"/>
                </a:lnTo>
                <a:lnTo>
                  <a:pt x="41655" y="49656"/>
                </a:lnTo>
                <a:lnTo>
                  <a:pt x="41655" y="25946"/>
                </a:lnTo>
                <a:lnTo>
                  <a:pt x="42202" y="24472"/>
                </a:lnTo>
                <a:lnTo>
                  <a:pt x="44373" y="22275"/>
                </a:lnTo>
                <a:lnTo>
                  <a:pt x="45834" y="21729"/>
                </a:lnTo>
                <a:lnTo>
                  <a:pt x="49847" y="21729"/>
                </a:lnTo>
                <a:lnTo>
                  <a:pt x="49847" y="18402"/>
                </a:lnTo>
                <a:lnTo>
                  <a:pt x="41135" y="18402"/>
                </a:lnTo>
                <a:lnTo>
                  <a:pt x="41135" y="12344"/>
                </a:lnTo>
                <a:close/>
              </a:path>
              <a:path w="704215" h="62230">
                <a:moveTo>
                  <a:pt x="49847" y="21729"/>
                </a:moveTo>
                <a:lnTo>
                  <a:pt x="48564" y="21729"/>
                </a:lnTo>
                <a:lnTo>
                  <a:pt x="49847" y="21856"/>
                </a:lnTo>
                <a:lnTo>
                  <a:pt x="49847" y="21729"/>
                </a:lnTo>
                <a:close/>
              </a:path>
              <a:path w="704215" h="62230">
                <a:moveTo>
                  <a:pt x="49847" y="11353"/>
                </a:moveTo>
                <a:lnTo>
                  <a:pt x="41135" y="18402"/>
                </a:lnTo>
                <a:lnTo>
                  <a:pt x="49847" y="18402"/>
                </a:lnTo>
                <a:lnTo>
                  <a:pt x="49847" y="11353"/>
                </a:lnTo>
                <a:close/>
              </a:path>
              <a:path w="704215" h="62230">
                <a:moveTo>
                  <a:pt x="70700" y="11353"/>
                </a:moveTo>
                <a:lnTo>
                  <a:pt x="61925" y="11353"/>
                </a:lnTo>
                <a:lnTo>
                  <a:pt x="58635" y="12750"/>
                </a:lnTo>
                <a:lnTo>
                  <a:pt x="54927" y="18351"/>
                </a:lnTo>
                <a:lnTo>
                  <a:pt x="54000" y="23494"/>
                </a:lnTo>
                <a:lnTo>
                  <a:pt x="54071" y="38963"/>
                </a:lnTo>
                <a:lnTo>
                  <a:pt x="54927" y="43713"/>
                </a:lnTo>
                <a:lnTo>
                  <a:pt x="58635" y="49263"/>
                </a:lnTo>
                <a:lnTo>
                  <a:pt x="61925" y="50647"/>
                </a:lnTo>
                <a:lnTo>
                  <a:pt x="70726" y="50647"/>
                </a:lnTo>
                <a:lnTo>
                  <a:pt x="73774" y="49542"/>
                </a:lnTo>
                <a:lnTo>
                  <a:pt x="77711" y="45135"/>
                </a:lnTo>
                <a:lnTo>
                  <a:pt x="78027" y="44043"/>
                </a:lnTo>
                <a:lnTo>
                  <a:pt x="65252" y="44043"/>
                </a:lnTo>
                <a:lnTo>
                  <a:pt x="64312" y="43535"/>
                </a:lnTo>
                <a:lnTo>
                  <a:pt x="63182" y="41516"/>
                </a:lnTo>
                <a:lnTo>
                  <a:pt x="62915" y="39725"/>
                </a:lnTo>
                <a:lnTo>
                  <a:pt x="62915" y="22072"/>
                </a:lnTo>
                <a:lnTo>
                  <a:pt x="63207" y="20446"/>
                </a:lnTo>
                <a:lnTo>
                  <a:pt x="64388" y="18503"/>
                </a:lnTo>
                <a:lnTo>
                  <a:pt x="65341" y="18021"/>
                </a:lnTo>
                <a:lnTo>
                  <a:pt x="78130" y="18021"/>
                </a:lnTo>
                <a:lnTo>
                  <a:pt x="77647" y="16459"/>
                </a:lnTo>
                <a:lnTo>
                  <a:pt x="73736" y="12382"/>
                </a:lnTo>
                <a:lnTo>
                  <a:pt x="70700" y="11353"/>
                </a:lnTo>
                <a:close/>
              </a:path>
              <a:path w="704215" h="62230">
                <a:moveTo>
                  <a:pt x="70510" y="34963"/>
                </a:moveTo>
                <a:lnTo>
                  <a:pt x="70407" y="39725"/>
                </a:lnTo>
                <a:lnTo>
                  <a:pt x="70218" y="41135"/>
                </a:lnTo>
                <a:lnTo>
                  <a:pt x="69087" y="43459"/>
                </a:lnTo>
                <a:lnTo>
                  <a:pt x="68071" y="44043"/>
                </a:lnTo>
                <a:lnTo>
                  <a:pt x="78027" y="44043"/>
                </a:lnTo>
                <a:lnTo>
                  <a:pt x="78701" y="41719"/>
                </a:lnTo>
                <a:lnTo>
                  <a:pt x="78625" y="35001"/>
                </a:lnTo>
                <a:lnTo>
                  <a:pt x="70510" y="34963"/>
                </a:lnTo>
                <a:close/>
              </a:path>
              <a:path w="704215" h="62230">
                <a:moveTo>
                  <a:pt x="78130" y="18021"/>
                </a:moveTo>
                <a:lnTo>
                  <a:pt x="67983" y="18021"/>
                </a:lnTo>
                <a:lnTo>
                  <a:pt x="68935" y="18529"/>
                </a:lnTo>
                <a:lnTo>
                  <a:pt x="70091" y="20497"/>
                </a:lnTo>
                <a:lnTo>
                  <a:pt x="70361" y="22072"/>
                </a:lnTo>
                <a:lnTo>
                  <a:pt x="70370" y="25222"/>
                </a:lnTo>
                <a:lnTo>
                  <a:pt x="78625" y="25222"/>
                </a:lnTo>
                <a:lnTo>
                  <a:pt x="78625" y="19621"/>
                </a:lnTo>
                <a:lnTo>
                  <a:pt x="78130" y="18021"/>
                </a:lnTo>
                <a:close/>
              </a:path>
              <a:path w="704215" h="62230">
                <a:moveTo>
                  <a:pt x="93700" y="0"/>
                </a:moveTo>
                <a:lnTo>
                  <a:pt x="85115" y="0"/>
                </a:lnTo>
                <a:lnTo>
                  <a:pt x="85115" y="49656"/>
                </a:lnTo>
                <a:lnTo>
                  <a:pt x="93700" y="49656"/>
                </a:lnTo>
                <a:lnTo>
                  <a:pt x="93700" y="23215"/>
                </a:lnTo>
                <a:lnTo>
                  <a:pt x="94030" y="21361"/>
                </a:lnTo>
                <a:lnTo>
                  <a:pt x="95364" y="19265"/>
                </a:lnTo>
                <a:lnTo>
                  <a:pt x="96481" y="18757"/>
                </a:lnTo>
                <a:lnTo>
                  <a:pt x="109740" y="18757"/>
                </a:lnTo>
                <a:lnTo>
                  <a:pt x="109740" y="17437"/>
                </a:lnTo>
                <a:lnTo>
                  <a:pt x="109244" y="15887"/>
                </a:lnTo>
                <a:lnTo>
                  <a:pt x="93700" y="15887"/>
                </a:lnTo>
                <a:lnTo>
                  <a:pt x="93700" y="0"/>
                </a:lnTo>
                <a:close/>
              </a:path>
              <a:path w="704215" h="62230">
                <a:moveTo>
                  <a:pt x="109740" y="18757"/>
                </a:moveTo>
                <a:lnTo>
                  <a:pt x="99288" y="18757"/>
                </a:lnTo>
                <a:lnTo>
                  <a:pt x="100164" y="19151"/>
                </a:lnTo>
                <a:lnTo>
                  <a:pt x="101168" y="20713"/>
                </a:lnTo>
                <a:lnTo>
                  <a:pt x="101422" y="22275"/>
                </a:lnTo>
                <a:lnTo>
                  <a:pt x="101422" y="49656"/>
                </a:lnTo>
                <a:lnTo>
                  <a:pt x="109740" y="49656"/>
                </a:lnTo>
                <a:lnTo>
                  <a:pt x="109740" y="18757"/>
                </a:lnTo>
                <a:close/>
              </a:path>
              <a:path w="704215" h="62230">
                <a:moveTo>
                  <a:pt x="104076" y="11353"/>
                </a:moveTo>
                <a:lnTo>
                  <a:pt x="99669" y="11353"/>
                </a:lnTo>
                <a:lnTo>
                  <a:pt x="98158" y="11747"/>
                </a:lnTo>
                <a:lnTo>
                  <a:pt x="95491" y="13334"/>
                </a:lnTo>
                <a:lnTo>
                  <a:pt x="94449" y="14452"/>
                </a:lnTo>
                <a:lnTo>
                  <a:pt x="93700" y="15887"/>
                </a:lnTo>
                <a:lnTo>
                  <a:pt x="109244" y="15887"/>
                </a:lnTo>
                <a:lnTo>
                  <a:pt x="109029" y="15214"/>
                </a:lnTo>
                <a:lnTo>
                  <a:pt x="106146" y="12128"/>
                </a:lnTo>
                <a:lnTo>
                  <a:pt x="104076" y="11353"/>
                </a:lnTo>
                <a:close/>
              </a:path>
              <a:path w="704215" h="62230">
                <a:moveTo>
                  <a:pt x="125653" y="0"/>
                </a:moveTo>
                <a:lnTo>
                  <a:pt x="117068" y="0"/>
                </a:lnTo>
                <a:lnTo>
                  <a:pt x="117068" y="7721"/>
                </a:lnTo>
                <a:lnTo>
                  <a:pt x="125653" y="7721"/>
                </a:lnTo>
                <a:lnTo>
                  <a:pt x="125653" y="0"/>
                </a:lnTo>
                <a:close/>
              </a:path>
              <a:path w="704215" h="62230">
                <a:moveTo>
                  <a:pt x="125653" y="12344"/>
                </a:moveTo>
                <a:lnTo>
                  <a:pt x="117068" y="12344"/>
                </a:lnTo>
                <a:lnTo>
                  <a:pt x="117068" y="49656"/>
                </a:lnTo>
                <a:lnTo>
                  <a:pt x="125653" y="49656"/>
                </a:lnTo>
                <a:lnTo>
                  <a:pt x="125653" y="12344"/>
                </a:lnTo>
                <a:close/>
              </a:path>
              <a:path w="704215" h="62230">
                <a:moveTo>
                  <a:pt x="142239" y="18757"/>
                </a:moveTo>
                <a:lnTo>
                  <a:pt x="133591" y="18757"/>
                </a:lnTo>
                <a:lnTo>
                  <a:pt x="133591" y="44742"/>
                </a:lnTo>
                <a:lnTo>
                  <a:pt x="134124" y="47116"/>
                </a:lnTo>
                <a:lnTo>
                  <a:pt x="136296" y="49415"/>
                </a:lnTo>
                <a:lnTo>
                  <a:pt x="138302" y="49987"/>
                </a:lnTo>
                <a:lnTo>
                  <a:pt x="142189" y="49974"/>
                </a:lnTo>
                <a:lnTo>
                  <a:pt x="143573" y="49885"/>
                </a:lnTo>
                <a:lnTo>
                  <a:pt x="145808" y="49656"/>
                </a:lnTo>
                <a:lnTo>
                  <a:pt x="145808" y="42989"/>
                </a:lnTo>
                <a:lnTo>
                  <a:pt x="143865" y="42989"/>
                </a:lnTo>
                <a:lnTo>
                  <a:pt x="143179" y="42722"/>
                </a:lnTo>
                <a:lnTo>
                  <a:pt x="142417" y="41643"/>
                </a:lnTo>
                <a:lnTo>
                  <a:pt x="142239" y="40373"/>
                </a:lnTo>
                <a:lnTo>
                  <a:pt x="142239" y="18757"/>
                </a:lnTo>
                <a:close/>
              </a:path>
              <a:path w="704215" h="62230">
                <a:moveTo>
                  <a:pt x="145808" y="42951"/>
                </a:moveTo>
                <a:lnTo>
                  <a:pt x="143865" y="42989"/>
                </a:lnTo>
                <a:lnTo>
                  <a:pt x="145808" y="42989"/>
                </a:lnTo>
                <a:close/>
              </a:path>
              <a:path w="704215" h="62230">
                <a:moveTo>
                  <a:pt x="145808" y="12344"/>
                </a:moveTo>
                <a:lnTo>
                  <a:pt x="130213" y="12344"/>
                </a:lnTo>
                <a:lnTo>
                  <a:pt x="130213" y="18757"/>
                </a:lnTo>
                <a:lnTo>
                  <a:pt x="145808" y="18757"/>
                </a:lnTo>
                <a:lnTo>
                  <a:pt x="145808" y="12344"/>
                </a:lnTo>
                <a:close/>
              </a:path>
              <a:path w="704215" h="62230">
                <a:moveTo>
                  <a:pt x="142239" y="2184"/>
                </a:moveTo>
                <a:lnTo>
                  <a:pt x="133591" y="2184"/>
                </a:lnTo>
                <a:lnTo>
                  <a:pt x="133591" y="12344"/>
                </a:lnTo>
                <a:lnTo>
                  <a:pt x="142239" y="12344"/>
                </a:lnTo>
                <a:lnTo>
                  <a:pt x="142239" y="2184"/>
                </a:lnTo>
                <a:close/>
              </a:path>
              <a:path w="704215" h="62230">
                <a:moveTo>
                  <a:pt x="165544" y="11353"/>
                </a:moveTo>
                <a:lnTo>
                  <a:pt x="160858" y="11353"/>
                </a:lnTo>
                <a:lnTo>
                  <a:pt x="158800" y="11683"/>
                </a:lnTo>
                <a:lnTo>
                  <a:pt x="150052" y="24866"/>
                </a:lnTo>
                <a:lnTo>
                  <a:pt x="150111" y="36842"/>
                </a:lnTo>
                <a:lnTo>
                  <a:pt x="160705" y="50647"/>
                </a:lnTo>
                <a:lnTo>
                  <a:pt x="167436" y="50647"/>
                </a:lnTo>
                <a:lnTo>
                  <a:pt x="170649" y="49656"/>
                </a:lnTo>
                <a:lnTo>
                  <a:pt x="174713" y="45681"/>
                </a:lnTo>
                <a:lnTo>
                  <a:pt x="175195" y="44183"/>
                </a:lnTo>
                <a:lnTo>
                  <a:pt x="161607" y="44183"/>
                </a:lnTo>
                <a:lnTo>
                  <a:pt x="160502" y="43472"/>
                </a:lnTo>
                <a:lnTo>
                  <a:pt x="159181" y="40639"/>
                </a:lnTo>
                <a:lnTo>
                  <a:pt x="158851" y="38163"/>
                </a:lnTo>
                <a:lnTo>
                  <a:pt x="158953" y="32219"/>
                </a:lnTo>
                <a:lnTo>
                  <a:pt x="175920" y="32219"/>
                </a:lnTo>
                <a:lnTo>
                  <a:pt x="175920" y="26276"/>
                </a:lnTo>
                <a:lnTo>
                  <a:pt x="158851" y="26276"/>
                </a:lnTo>
                <a:lnTo>
                  <a:pt x="158826" y="22009"/>
                </a:lnTo>
                <a:lnTo>
                  <a:pt x="159118" y="20459"/>
                </a:lnTo>
                <a:lnTo>
                  <a:pt x="160400" y="18453"/>
                </a:lnTo>
                <a:lnTo>
                  <a:pt x="161493" y="17957"/>
                </a:lnTo>
                <a:lnTo>
                  <a:pt x="174747" y="17957"/>
                </a:lnTo>
                <a:lnTo>
                  <a:pt x="174269" y="16827"/>
                </a:lnTo>
                <a:lnTo>
                  <a:pt x="173342" y="15582"/>
                </a:lnTo>
                <a:lnTo>
                  <a:pt x="172237" y="14160"/>
                </a:lnTo>
                <a:lnTo>
                  <a:pt x="170865" y="13106"/>
                </a:lnTo>
                <a:lnTo>
                  <a:pt x="167525" y="11709"/>
                </a:lnTo>
                <a:lnTo>
                  <a:pt x="165544" y="11353"/>
                </a:lnTo>
                <a:close/>
              </a:path>
              <a:path w="704215" h="62230">
                <a:moveTo>
                  <a:pt x="175666" y="36842"/>
                </a:moveTo>
                <a:lnTo>
                  <a:pt x="167551" y="36842"/>
                </a:lnTo>
                <a:lnTo>
                  <a:pt x="167551" y="39433"/>
                </a:lnTo>
                <a:lnTo>
                  <a:pt x="167208" y="41287"/>
                </a:lnTo>
                <a:lnTo>
                  <a:pt x="165823" y="43599"/>
                </a:lnTo>
                <a:lnTo>
                  <a:pt x="164731" y="44183"/>
                </a:lnTo>
                <a:lnTo>
                  <a:pt x="175195" y="44183"/>
                </a:lnTo>
                <a:lnTo>
                  <a:pt x="175717" y="42557"/>
                </a:lnTo>
                <a:lnTo>
                  <a:pt x="175666" y="36842"/>
                </a:lnTo>
                <a:close/>
              </a:path>
              <a:path w="704215" h="62230">
                <a:moveTo>
                  <a:pt x="174747" y="17957"/>
                </a:moveTo>
                <a:lnTo>
                  <a:pt x="164604" y="17957"/>
                </a:lnTo>
                <a:lnTo>
                  <a:pt x="165709" y="18453"/>
                </a:lnTo>
                <a:lnTo>
                  <a:pt x="166954" y="20383"/>
                </a:lnTo>
                <a:lnTo>
                  <a:pt x="167246" y="22009"/>
                </a:lnTo>
                <a:lnTo>
                  <a:pt x="167271" y="26276"/>
                </a:lnTo>
                <a:lnTo>
                  <a:pt x="175920" y="26276"/>
                </a:lnTo>
                <a:lnTo>
                  <a:pt x="175898" y="24866"/>
                </a:lnTo>
                <a:lnTo>
                  <a:pt x="175720" y="22212"/>
                </a:lnTo>
                <a:lnTo>
                  <a:pt x="174929" y="18389"/>
                </a:lnTo>
                <a:lnTo>
                  <a:pt x="174747" y="17957"/>
                </a:lnTo>
                <a:close/>
              </a:path>
              <a:path w="704215" h="62230">
                <a:moveTo>
                  <a:pt x="198107" y="11353"/>
                </a:moveTo>
                <a:lnTo>
                  <a:pt x="189318" y="11353"/>
                </a:lnTo>
                <a:lnTo>
                  <a:pt x="186042" y="12750"/>
                </a:lnTo>
                <a:lnTo>
                  <a:pt x="182321" y="18351"/>
                </a:lnTo>
                <a:lnTo>
                  <a:pt x="181406" y="23494"/>
                </a:lnTo>
                <a:lnTo>
                  <a:pt x="181476" y="38963"/>
                </a:lnTo>
                <a:lnTo>
                  <a:pt x="182321" y="43713"/>
                </a:lnTo>
                <a:lnTo>
                  <a:pt x="186042" y="49263"/>
                </a:lnTo>
                <a:lnTo>
                  <a:pt x="189318" y="50647"/>
                </a:lnTo>
                <a:lnTo>
                  <a:pt x="198132" y="50647"/>
                </a:lnTo>
                <a:lnTo>
                  <a:pt x="201180" y="49542"/>
                </a:lnTo>
                <a:lnTo>
                  <a:pt x="205117" y="45135"/>
                </a:lnTo>
                <a:lnTo>
                  <a:pt x="205430" y="44043"/>
                </a:lnTo>
                <a:lnTo>
                  <a:pt x="192658" y="44043"/>
                </a:lnTo>
                <a:lnTo>
                  <a:pt x="191719" y="43535"/>
                </a:lnTo>
                <a:lnTo>
                  <a:pt x="190588" y="41516"/>
                </a:lnTo>
                <a:lnTo>
                  <a:pt x="190322" y="39725"/>
                </a:lnTo>
                <a:lnTo>
                  <a:pt x="190322" y="22072"/>
                </a:lnTo>
                <a:lnTo>
                  <a:pt x="190614" y="20446"/>
                </a:lnTo>
                <a:lnTo>
                  <a:pt x="191795" y="18503"/>
                </a:lnTo>
                <a:lnTo>
                  <a:pt x="192747" y="18021"/>
                </a:lnTo>
                <a:lnTo>
                  <a:pt x="205537" y="18021"/>
                </a:lnTo>
                <a:lnTo>
                  <a:pt x="205054" y="16459"/>
                </a:lnTo>
                <a:lnTo>
                  <a:pt x="201142" y="12382"/>
                </a:lnTo>
                <a:lnTo>
                  <a:pt x="198107" y="11353"/>
                </a:lnTo>
                <a:close/>
              </a:path>
              <a:path w="704215" h="62230">
                <a:moveTo>
                  <a:pt x="197904" y="34963"/>
                </a:moveTo>
                <a:lnTo>
                  <a:pt x="197806" y="39725"/>
                </a:lnTo>
                <a:lnTo>
                  <a:pt x="197624" y="41135"/>
                </a:lnTo>
                <a:lnTo>
                  <a:pt x="196494" y="43459"/>
                </a:lnTo>
                <a:lnTo>
                  <a:pt x="195478" y="44043"/>
                </a:lnTo>
                <a:lnTo>
                  <a:pt x="205430" y="44043"/>
                </a:lnTo>
                <a:lnTo>
                  <a:pt x="206095" y="41719"/>
                </a:lnTo>
                <a:lnTo>
                  <a:pt x="206032" y="35001"/>
                </a:lnTo>
                <a:lnTo>
                  <a:pt x="197904" y="34963"/>
                </a:lnTo>
                <a:close/>
              </a:path>
              <a:path w="704215" h="62230">
                <a:moveTo>
                  <a:pt x="205537" y="18021"/>
                </a:moveTo>
                <a:lnTo>
                  <a:pt x="195389" y="18021"/>
                </a:lnTo>
                <a:lnTo>
                  <a:pt x="196341" y="18529"/>
                </a:lnTo>
                <a:lnTo>
                  <a:pt x="197497" y="20497"/>
                </a:lnTo>
                <a:lnTo>
                  <a:pt x="197768" y="22072"/>
                </a:lnTo>
                <a:lnTo>
                  <a:pt x="197777" y="25222"/>
                </a:lnTo>
                <a:lnTo>
                  <a:pt x="206032" y="25222"/>
                </a:lnTo>
                <a:lnTo>
                  <a:pt x="206032" y="19621"/>
                </a:lnTo>
                <a:lnTo>
                  <a:pt x="205537" y="18021"/>
                </a:lnTo>
                <a:close/>
              </a:path>
              <a:path w="704215" h="62230">
                <a:moveTo>
                  <a:pt x="221627" y="18757"/>
                </a:moveTo>
                <a:lnTo>
                  <a:pt x="212978" y="18757"/>
                </a:lnTo>
                <a:lnTo>
                  <a:pt x="212978" y="44742"/>
                </a:lnTo>
                <a:lnTo>
                  <a:pt x="213512" y="47116"/>
                </a:lnTo>
                <a:lnTo>
                  <a:pt x="215684" y="49415"/>
                </a:lnTo>
                <a:lnTo>
                  <a:pt x="217690" y="49987"/>
                </a:lnTo>
                <a:lnTo>
                  <a:pt x="221576" y="49974"/>
                </a:lnTo>
                <a:lnTo>
                  <a:pt x="222973" y="49885"/>
                </a:lnTo>
                <a:lnTo>
                  <a:pt x="225196" y="49656"/>
                </a:lnTo>
                <a:lnTo>
                  <a:pt x="225196" y="42989"/>
                </a:lnTo>
                <a:lnTo>
                  <a:pt x="223253" y="42989"/>
                </a:lnTo>
                <a:lnTo>
                  <a:pt x="222567" y="42722"/>
                </a:lnTo>
                <a:lnTo>
                  <a:pt x="221818" y="41643"/>
                </a:lnTo>
                <a:lnTo>
                  <a:pt x="221627" y="40373"/>
                </a:lnTo>
                <a:lnTo>
                  <a:pt x="221627" y="18757"/>
                </a:lnTo>
                <a:close/>
              </a:path>
              <a:path w="704215" h="62230">
                <a:moveTo>
                  <a:pt x="225196" y="42951"/>
                </a:moveTo>
                <a:lnTo>
                  <a:pt x="223253" y="42989"/>
                </a:lnTo>
                <a:lnTo>
                  <a:pt x="225196" y="42989"/>
                </a:lnTo>
                <a:close/>
              </a:path>
              <a:path w="704215" h="62230">
                <a:moveTo>
                  <a:pt x="225196" y="12344"/>
                </a:moveTo>
                <a:lnTo>
                  <a:pt x="209613" y="12344"/>
                </a:lnTo>
                <a:lnTo>
                  <a:pt x="209613" y="18757"/>
                </a:lnTo>
                <a:lnTo>
                  <a:pt x="225196" y="18757"/>
                </a:lnTo>
                <a:lnTo>
                  <a:pt x="225196" y="12344"/>
                </a:lnTo>
                <a:close/>
              </a:path>
              <a:path w="704215" h="62230">
                <a:moveTo>
                  <a:pt x="221627" y="2184"/>
                </a:moveTo>
                <a:lnTo>
                  <a:pt x="212978" y="2184"/>
                </a:lnTo>
                <a:lnTo>
                  <a:pt x="212978" y="12344"/>
                </a:lnTo>
                <a:lnTo>
                  <a:pt x="221627" y="12344"/>
                </a:lnTo>
                <a:lnTo>
                  <a:pt x="221627" y="2184"/>
                </a:lnTo>
                <a:close/>
              </a:path>
              <a:path w="704215" h="62230">
                <a:moveTo>
                  <a:pt x="238671" y="12344"/>
                </a:moveTo>
                <a:lnTo>
                  <a:pt x="230352" y="12344"/>
                </a:lnTo>
                <a:lnTo>
                  <a:pt x="230352" y="44589"/>
                </a:lnTo>
                <a:lnTo>
                  <a:pt x="231063" y="46824"/>
                </a:lnTo>
                <a:lnTo>
                  <a:pt x="233908" y="49885"/>
                </a:lnTo>
                <a:lnTo>
                  <a:pt x="235953" y="50647"/>
                </a:lnTo>
                <a:lnTo>
                  <a:pt x="240372" y="50647"/>
                </a:lnTo>
                <a:lnTo>
                  <a:pt x="241896" y="50253"/>
                </a:lnTo>
                <a:lnTo>
                  <a:pt x="244538" y="48666"/>
                </a:lnTo>
                <a:lnTo>
                  <a:pt x="245630" y="47497"/>
                </a:lnTo>
                <a:lnTo>
                  <a:pt x="246532" y="45961"/>
                </a:lnTo>
                <a:lnTo>
                  <a:pt x="254977" y="45961"/>
                </a:lnTo>
                <a:lnTo>
                  <a:pt x="254977" y="43256"/>
                </a:lnTo>
                <a:lnTo>
                  <a:pt x="241007" y="43256"/>
                </a:lnTo>
                <a:lnTo>
                  <a:pt x="240068" y="42773"/>
                </a:lnTo>
                <a:lnTo>
                  <a:pt x="238937" y="40906"/>
                </a:lnTo>
                <a:lnTo>
                  <a:pt x="238671" y="39217"/>
                </a:lnTo>
                <a:lnTo>
                  <a:pt x="238671" y="12344"/>
                </a:lnTo>
                <a:close/>
              </a:path>
              <a:path w="704215" h="62230">
                <a:moveTo>
                  <a:pt x="254977" y="45961"/>
                </a:moveTo>
                <a:lnTo>
                  <a:pt x="246532" y="45961"/>
                </a:lnTo>
                <a:lnTo>
                  <a:pt x="246532" y="49656"/>
                </a:lnTo>
                <a:lnTo>
                  <a:pt x="254977" y="49656"/>
                </a:lnTo>
                <a:lnTo>
                  <a:pt x="254977" y="45961"/>
                </a:lnTo>
                <a:close/>
              </a:path>
              <a:path w="704215" h="62230">
                <a:moveTo>
                  <a:pt x="254977" y="12344"/>
                </a:moveTo>
                <a:lnTo>
                  <a:pt x="246329" y="12344"/>
                </a:lnTo>
                <a:lnTo>
                  <a:pt x="246267" y="39217"/>
                </a:lnTo>
                <a:lnTo>
                  <a:pt x="246037" y="40678"/>
                </a:lnTo>
                <a:lnTo>
                  <a:pt x="244843" y="42735"/>
                </a:lnTo>
                <a:lnTo>
                  <a:pt x="243814" y="43256"/>
                </a:lnTo>
                <a:lnTo>
                  <a:pt x="254977" y="43256"/>
                </a:lnTo>
                <a:lnTo>
                  <a:pt x="254977" y="12344"/>
                </a:lnTo>
                <a:close/>
              </a:path>
              <a:path w="704215" h="62230">
                <a:moveTo>
                  <a:pt x="270763" y="12344"/>
                </a:moveTo>
                <a:lnTo>
                  <a:pt x="262496" y="12344"/>
                </a:lnTo>
                <a:lnTo>
                  <a:pt x="262496" y="49656"/>
                </a:lnTo>
                <a:lnTo>
                  <a:pt x="271284" y="49656"/>
                </a:lnTo>
                <a:lnTo>
                  <a:pt x="271284" y="25946"/>
                </a:lnTo>
                <a:lnTo>
                  <a:pt x="271818" y="24472"/>
                </a:lnTo>
                <a:lnTo>
                  <a:pt x="274002" y="22275"/>
                </a:lnTo>
                <a:lnTo>
                  <a:pt x="275462" y="21729"/>
                </a:lnTo>
                <a:lnTo>
                  <a:pt x="279463" y="21729"/>
                </a:lnTo>
                <a:lnTo>
                  <a:pt x="279463" y="18402"/>
                </a:lnTo>
                <a:lnTo>
                  <a:pt x="270763" y="18402"/>
                </a:lnTo>
                <a:lnTo>
                  <a:pt x="270763" y="12344"/>
                </a:lnTo>
                <a:close/>
              </a:path>
              <a:path w="704215" h="62230">
                <a:moveTo>
                  <a:pt x="279463" y="21729"/>
                </a:moveTo>
                <a:lnTo>
                  <a:pt x="278180" y="21729"/>
                </a:lnTo>
                <a:lnTo>
                  <a:pt x="279463" y="21856"/>
                </a:lnTo>
                <a:lnTo>
                  <a:pt x="279463" y="21729"/>
                </a:lnTo>
                <a:close/>
              </a:path>
              <a:path w="704215" h="62230">
                <a:moveTo>
                  <a:pt x="279463" y="11353"/>
                </a:moveTo>
                <a:lnTo>
                  <a:pt x="270763" y="18402"/>
                </a:lnTo>
                <a:lnTo>
                  <a:pt x="279463" y="18402"/>
                </a:lnTo>
                <a:lnTo>
                  <a:pt x="279463" y="11353"/>
                </a:lnTo>
                <a:close/>
              </a:path>
              <a:path w="704215" h="62230">
                <a:moveTo>
                  <a:pt x="309105" y="17500"/>
                </a:moveTo>
                <a:lnTo>
                  <a:pt x="298475" y="17500"/>
                </a:lnTo>
                <a:lnTo>
                  <a:pt x="299427" y="17818"/>
                </a:lnTo>
                <a:lnTo>
                  <a:pt x="300735" y="19075"/>
                </a:lnTo>
                <a:lnTo>
                  <a:pt x="301053" y="19989"/>
                </a:lnTo>
                <a:lnTo>
                  <a:pt x="301053" y="23113"/>
                </a:lnTo>
                <a:lnTo>
                  <a:pt x="299364" y="24815"/>
                </a:lnTo>
                <a:lnTo>
                  <a:pt x="295986" y="26250"/>
                </a:lnTo>
                <a:lnTo>
                  <a:pt x="290156" y="28841"/>
                </a:lnTo>
                <a:lnTo>
                  <a:pt x="287400" y="30670"/>
                </a:lnTo>
                <a:lnTo>
                  <a:pt x="284645" y="34302"/>
                </a:lnTo>
                <a:lnTo>
                  <a:pt x="283946" y="36741"/>
                </a:lnTo>
                <a:lnTo>
                  <a:pt x="284038" y="43522"/>
                </a:lnTo>
                <a:lnTo>
                  <a:pt x="284746" y="45872"/>
                </a:lnTo>
                <a:lnTo>
                  <a:pt x="287908" y="49695"/>
                </a:lnTo>
                <a:lnTo>
                  <a:pt x="290106" y="50647"/>
                </a:lnTo>
                <a:lnTo>
                  <a:pt x="294843" y="50647"/>
                </a:lnTo>
                <a:lnTo>
                  <a:pt x="296519" y="50253"/>
                </a:lnTo>
                <a:lnTo>
                  <a:pt x="299377" y="48691"/>
                </a:lnTo>
                <a:lnTo>
                  <a:pt x="300545" y="47548"/>
                </a:lnTo>
                <a:lnTo>
                  <a:pt x="301434" y="46050"/>
                </a:lnTo>
                <a:lnTo>
                  <a:pt x="309588" y="46050"/>
                </a:lnTo>
                <a:lnTo>
                  <a:pt x="309511" y="43916"/>
                </a:lnTo>
                <a:lnTo>
                  <a:pt x="295363" y="43916"/>
                </a:lnTo>
                <a:lnTo>
                  <a:pt x="294398" y="43522"/>
                </a:lnTo>
                <a:lnTo>
                  <a:pt x="293166" y="41960"/>
                </a:lnTo>
                <a:lnTo>
                  <a:pt x="292861" y="40728"/>
                </a:lnTo>
                <a:lnTo>
                  <a:pt x="292861" y="37325"/>
                </a:lnTo>
                <a:lnTo>
                  <a:pt x="293433" y="35788"/>
                </a:lnTo>
                <a:lnTo>
                  <a:pt x="295732" y="33223"/>
                </a:lnTo>
                <a:lnTo>
                  <a:pt x="297941" y="31749"/>
                </a:lnTo>
                <a:lnTo>
                  <a:pt x="301180" y="30111"/>
                </a:lnTo>
                <a:lnTo>
                  <a:pt x="309511" y="30111"/>
                </a:lnTo>
                <a:lnTo>
                  <a:pt x="309511" y="18859"/>
                </a:lnTo>
                <a:lnTo>
                  <a:pt x="309105" y="17500"/>
                </a:lnTo>
                <a:close/>
              </a:path>
              <a:path w="704215" h="62230">
                <a:moveTo>
                  <a:pt x="309588" y="46050"/>
                </a:moveTo>
                <a:lnTo>
                  <a:pt x="301434" y="46050"/>
                </a:lnTo>
                <a:lnTo>
                  <a:pt x="301774" y="47980"/>
                </a:lnTo>
                <a:lnTo>
                  <a:pt x="302018" y="48958"/>
                </a:lnTo>
                <a:lnTo>
                  <a:pt x="302183" y="49390"/>
                </a:lnTo>
                <a:lnTo>
                  <a:pt x="302374" y="49656"/>
                </a:lnTo>
                <a:lnTo>
                  <a:pt x="310768" y="49656"/>
                </a:lnTo>
                <a:lnTo>
                  <a:pt x="310387" y="48958"/>
                </a:lnTo>
                <a:lnTo>
                  <a:pt x="310263" y="48691"/>
                </a:lnTo>
                <a:lnTo>
                  <a:pt x="309994" y="47980"/>
                </a:lnTo>
                <a:lnTo>
                  <a:pt x="309613" y="46278"/>
                </a:lnTo>
                <a:lnTo>
                  <a:pt x="309588" y="46050"/>
                </a:lnTo>
                <a:close/>
              </a:path>
              <a:path w="704215" h="62230">
                <a:moveTo>
                  <a:pt x="309511" y="30111"/>
                </a:moveTo>
                <a:lnTo>
                  <a:pt x="301180" y="30111"/>
                </a:lnTo>
                <a:lnTo>
                  <a:pt x="301180" y="38658"/>
                </a:lnTo>
                <a:lnTo>
                  <a:pt x="300812" y="40639"/>
                </a:lnTo>
                <a:lnTo>
                  <a:pt x="299300" y="43256"/>
                </a:lnTo>
                <a:lnTo>
                  <a:pt x="298183" y="43916"/>
                </a:lnTo>
                <a:lnTo>
                  <a:pt x="309511" y="43916"/>
                </a:lnTo>
                <a:lnTo>
                  <a:pt x="309511" y="30111"/>
                </a:lnTo>
                <a:close/>
              </a:path>
              <a:path w="704215" h="62230">
                <a:moveTo>
                  <a:pt x="301764" y="11429"/>
                </a:moveTo>
                <a:lnTo>
                  <a:pt x="292696" y="11429"/>
                </a:lnTo>
                <a:lnTo>
                  <a:pt x="289407" y="12382"/>
                </a:lnTo>
                <a:lnTo>
                  <a:pt x="287362" y="14300"/>
                </a:lnTo>
                <a:lnTo>
                  <a:pt x="285305" y="16192"/>
                </a:lnTo>
                <a:lnTo>
                  <a:pt x="284332" y="19075"/>
                </a:lnTo>
                <a:lnTo>
                  <a:pt x="284276" y="23444"/>
                </a:lnTo>
                <a:lnTo>
                  <a:pt x="292671" y="23444"/>
                </a:lnTo>
                <a:lnTo>
                  <a:pt x="292671" y="20916"/>
                </a:lnTo>
                <a:lnTo>
                  <a:pt x="293039" y="19596"/>
                </a:lnTo>
                <a:lnTo>
                  <a:pt x="294512" y="17919"/>
                </a:lnTo>
                <a:lnTo>
                  <a:pt x="295668" y="17500"/>
                </a:lnTo>
                <a:lnTo>
                  <a:pt x="309105" y="17500"/>
                </a:lnTo>
                <a:lnTo>
                  <a:pt x="308597" y="15798"/>
                </a:lnTo>
                <a:lnTo>
                  <a:pt x="304939" y="12306"/>
                </a:lnTo>
                <a:lnTo>
                  <a:pt x="301764" y="11429"/>
                </a:lnTo>
                <a:close/>
              </a:path>
              <a:path w="704215" h="62230">
                <a:moveTo>
                  <a:pt x="325285" y="0"/>
                </a:moveTo>
                <a:lnTo>
                  <a:pt x="316687" y="0"/>
                </a:lnTo>
                <a:lnTo>
                  <a:pt x="316687" y="49656"/>
                </a:lnTo>
                <a:lnTo>
                  <a:pt x="325285" y="49656"/>
                </a:lnTo>
                <a:lnTo>
                  <a:pt x="325285" y="0"/>
                </a:lnTo>
                <a:close/>
              </a:path>
              <a:path w="704215" h="62230">
                <a:moveTo>
                  <a:pt x="355739" y="37249"/>
                </a:moveTo>
                <a:lnTo>
                  <a:pt x="347941" y="37249"/>
                </a:lnTo>
                <a:lnTo>
                  <a:pt x="347878" y="42798"/>
                </a:lnTo>
                <a:lnTo>
                  <a:pt x="348843" y="45821"/>
                </a:lnTo>
                <a:lnTo>
                  <a:pt x="352742" y="49682"/>
                </a:lnTo>
                <a:lnTo>
                  <a:pt x="355765" y="50647"/>
                </a:lnTo>
                <a:lnTo>
                  <a:pt x="363804" y="50647"/>
                </a:lnTo>
                <a:lnTo>
                  <a:pt x="366814" y="49745"/>
                </a:lnTo>
                <a:lnTo>
                  <a:pt x="371055" y="46139"/>
                </a:lnTo>
                <a:lnTo>
                  <a:pt x="371837" y="44246"/>
                </a:lnTo>
                <a:lnTo>
                  <a:pt x="358470" y="44246"/>
                </a:lnTo>
                <a:lnTo>
                  <a:pt x="357377" y="43802"/>
                </a:lnTo>
                <a:lnTo>
                  <a:pt x="356069" y="41986"/>
                </a:lnTo>
                <a:lnTo>
                  <a:pt x="355739" y="40462"/>
                </a:lnTo>
                <a:lnTo>
                  <a:pt x="355739" y="37249"/>
                </a:lnTo>
                <a:close/>
              </a:path>
              <a:path w="704215" h="62230">
                <a:moveTo>
                  <a:pt x="363956" y="11353"/>
                </a:moveTo>
                <a:lnTo>
                  <a:pt x="356247" y="11353"/>
                </a:lnTo>
                <a:lnTo>
                  <a:pt x="353275" y="12230"/>
                </a:lnTo>
                <a:lnTo>
                  <a:pt x="349161" y="15709"/>
                </a:lnTo>
                <a:lnTo>
                  <a:pt x="348216" y="18059"/>
                </a:lnTo>
                <a:lnTo>
                  <a:pt x="348145" y="25704"/>
                </a:lnTo>
                <a:lnTo>
                  <a:pt x="351307" y="29971"/>
                </a:lnTo>
                <a:lnTo>
                  <a:pt x="357644" y="34315"/>
                </a:lnTo>
                <a:lnTo>
                  <a:pt x="358038" y="34607"/>
                </a:lnTo>
                <a:lnTo>
                  <a:pt x="362470" y="37553"/>
                </a:lnTo>
                <a:lnTo>
                  <a:pt x="363854" y="39179"/>
                </a:lnTo>
                <a:lnTo>
                  <a:pt x="363758" y="41986"/>
                </a:lnTo>
                <a:lnTo>
                  <a:pt x="363512" y="42633"/>
                </a:lnTo>
                <a:lnTo>
                  <a:pt x="362140" y="43929"/>
                </a:lnTo>
                <a:lnTo>
                  <a:pt x="361200" y="44246"/>
                </a:lnTo>
                <a:lnTo>
                  <a:pt x="371837" y="44246"/>
                </a:lnTo>
                <a:lnTo>
                  <a:pt x="372020" y="43802"/>
                </a:lnTo>
                <a:lnTo>
                  <a:pt x="372109" y="36118"/>
                </a:lnTo>
                <a:lnTo>
                  <a:pt x="368985" y="31991"/>
                </a:lnTo>
                <a:lnTo>
                  <a:pt x="362724" y="27863"/>
                </a:lnTo>
                <a:lnTo>
                  <a:pt x="358774" y="25209"/>
                </a:lnTo>
                <a:lnTo>
                  <a:pt x="357492" y="24180"/>
                </a:lnTo>
                <a:lnTo>
                  <a:pt x="356349" y="22707"/>
                </a:lnTo>
                <a:lnTo>
                  <a:pt x="356069" y="21894"/>
                </a:lnTo>
                <a:lnTo>
                  <a:pt x="356132" y="19862"/>
                </a:lnTo>
                <a:lnTo>
                  <a:pt x="356387" y="19240"/>
                </a:lnTo>
                <a:lnTo>
                  <a:pt x="357682" y="18059"/>
                </a:lnTo>
                <a:lnTo>
                  <a:pt x="358546" y="17767"/>
                </a:lnTo>
                <a:lnTo>
                  <a:pt x="371097" y="17767"/>
                </a:lnTo>
                <a:lnTo>
                  <a:pt x="370573" y="16167"/>
                </a:lnTo>
                <a:lnTo>
                  <a:pt x="366788" y="12318"/>
                </a:lnTo>
                <a:lnTo>
                  <a:pt x="363956" y="11353"/>
                </a:lnTo>
                <a:close/>
              </a:path>
              <a:path w="704215" h="62230">
                <a:moveTo>
                  <a:pt x="371097" y="17767"/>
                </a:moveTo>
                <a:lnTo>
                  <a:pt x="361111" y="17767"/>
                </a:lnTo>
                <a:lnTo>
                  <a:pt x="362191" y="18186"/>
                </a:lnTo>
                <a:lnTo>
                  <a:pt x="363575" y="19862"/>
                </a:lnTo>
                <a:lnTo>
                  <a:pt x="363918" y="21183"/>
                </a:lnTo>
                <a:lnTo>
                  <a:pt x="363918" y="23774"/>
                </a:lnTo>
                <a:lnTo>
                  <a:pt x="371525" y="23774"/>
                </a:lnTo>
                <a:lnTo>
                  <a:pt x="371525" y="19075"/>
                </a:lnTo>
                <a:lnTo>
                  <a:pt x="371097" y="17767"/>
                </a:lnTo>
                <a:close/>
              </a:path>
              <a:path w="704215" h="62230">
                <a:moveTo>
                  <a:pt x="386841" y="0"/>
                </a:moveTo>
                <a:lnTo>
                  <a:pt x="378256" y="0"/>
                </a:lnTo>
                <a:lnTo>
                  <a:pt x="378256" y="7721"/>
                </a:lnTo>
                <a:lnTo>
                  <a:pt x="386841" y="7721"/>
                </a:lnTo>
                <a:lnTo>
                  <a:pt x="386841" y="0"/>
                </a:lnTo>
                <a:close/>
              </a:path>
              <a:path w="704215" h="62230">
                <a:moveTo>
                  <a:pt x="386841" y="12344"/>
                </a:moveTo>
                <a:lnTo>
                  <a:pt x="378256" y="12344"/>
                </a:lnTo>
                <a:lnTo>
                  <a:pt x="378256" y="49656"/>
                </a:lnTo>
                <a:lnTo>
                  <a:pt x="386841" y="49656"/>
                </a:lnTo>
                <a:lnTo>
                  <a:pt x="386841" y="12344"/>
                </a:lnTo>
                <a:close/>
              </a:path>
              <a:path w="704215" h="62230">
                <a:moveTo>
                  <a:pt x="402564" y="53759"/>
                </a:moveTo>
                <a:lnTo>
                  <a:pt x="394055" y="53759"/>
                </a:lnTo>
                <a:lnTo>
                  <a:pt x="394073" y="55054"/>
                </a:lnTo>
                <a:lnTo>
                  <a:pt x="394196" y="56718"/>
                </a:lnTo>
                <a:lnTo>
                  <a:pt x="395096" y="58610"/>
                </a:lnTo>
                <a:lnTo>
                  <a:pt x="399008" y="61493"/>
                </a:lnTo>
                <a:lnTo>
                  <a:pt x="401827" y="62204"/>
                </a:lnTo>
                <a:lnTo>
                  <a:pt x="408241" y="62204"/>
                </a:lnTo>
                <a:lnTo>
                  <a:pt x="417833" y="56070"/>
                </a:lnTo>
                <a:lnTo>
                  <a:pt x="404812" y="56070"/>
                </a:lnTo>
                <a:lnTo>
                  <a:pt x="404037" y="55867"/>
                </a:lnTo>
                <a:lnTo>
                  <a:pt x="402945" y="55054"/>
                </a:lnTo>
                <a:lnTo>
                  <a:pt x="402640" y="54482"/>
                </a:lnTo>
                <a:lnTo>
                  <a:pt x="402564" y="53759"/>
                </a:lnTo>
                <a:close/>
              </a:path>
              <a:path w="704215" h="62230">
                <a:moveTo>
                  <a:pt x="418884" y="46494"/>
                </a:moveTo>
                <a:lnTo>
                  <a:pt x="410222" y="46494"/>
                </a:lnTo>
                <a:lnTo>
                  <a:pt x="410110" y="52387"/>
                </a:lnTo>
                <a:lnTo>
                  <a:pt x="409905" y="53568"/>
                </a:lnTo>
                <a:lnTo>
                  <a:pt x="408584" y="55575"/>
                </a:lnTo>
                <a:lnTo>
                  <a:pt x="407428" y="56070"/>
                </a:lnTo>
                <a:lnTo>
                  <a:pt x="417833" y="56070"/>
                </a:lnTo>
                <a:lnTo>
                  <a:pt x="418096" y="55410"/>
                </a:lnTo>
                <a:lnTo>
                  <a:pt x="418731" y="52387"/>
                </a:lnTo>
                <a:lnTo>
                  <a:pt x="418842" y="50647"/>
                </a:lnTo>
                <a:lnTo>
                  <a:pt x="418884" y="46494"/>
                </a:lnTo>
                <a:close/>
              </a:path>
              <a:path w="704215" h="62230">
                <a:moveTo>
                  <a:pt x="404939" y="11353"/>
                </a:moveTo>
                <a:lnTo>
                  <a:pt x="399503" y="11353"/>
                </a:lnTo>
                <a:lnTo>
                  <a:pt x="396963" y="12788"/>
                </a:lnTo>
                <a:lnTo>
                  <a:pt x="393998" y="18491"/>
                </a:lnTo>
                <a:lnTo>
                  <a:pt x="393449" y="22224"/>
                </a:lnTo>
                <a:lnTo>
                  <a:pt x="393371" y="39319"/>
                </a:lnTo>
                <a:lnTo>
                  <a:pt x="393979" y="43700"/>
                </a:lnTo>
                <a:lnTo>
                  <a:pt x="396913" y="49263"/>
                </a:lnTo>
                <a:lnTo>
                  <a:pt x="399491" y="50647"/>
                </a:lnTo>
                <a:lnTo>
                  <a:pt x="404799" y="50647"/>
                </a:lnTo>
                <a:lnTo>
                  <a:pt x="406196" y="50317"/>
                </a:lnTo>
                <a:lnTo>
                  <a:pt x="408546" y="48933"/>
                </a:lnTo>
                <a:lnTo>
                  <a:pt x="409498" y="47904"/>
                </a:lnTo>
                <a:lnTo>
                  <a:pt x="410222" y="46494"/>
                </a:lnTo>
                <a:lnTo>
                  <a:pt x="418884" y="46494"/>
                </a:lnTo>
                <a:lnTo>
                  <a:pt x="418884" y="43383"/>
                </a:lnTo>
                <a:lnTo>
                  <a:pt x="404507" y="43383"/>
                </a:lnTo>
                <a:lnTo>
                  <a:pt x="403466" y="42684"/>
                </a:lnTo>
                <a:lnTo>
                  <a:pt x="402323" y="39916"/>
                </a:lnTo>
                <a:lnTo>
                  <a:pt x="402043" y="36690"/>
                </a:lnTo>
                <a:lnTo>
                  <a:pt x="402144" y="24485"/>
                </a:lnTo>
                <a:lnTo>
                  <a:pt x="402310" y="22224"/>
                </a:lnTo>
                <a:lnTo>
                  <a:pt x="403440" y="19240"/>
                </a:lnTo>
                <a:lnTo>
                  <a:pt x="404482" y="18491"/>
                </a:lnTo>
                <a:lnTo>
                  <a:pt x="418884" y="18491"/>
                </a:lnTo>
                <a:lnTo>
                  <a:pt x="418884" y="16255"/>
                </a:lnTo>
                <a:lnTo>
                  <a:pt x="410717" y="16255"/>
                </a:lnTo>
                <a:lnTo>
                  <a:pt x="410006" y="14630"/>
                </a:lnTo>
                <a:lnTo>
                  <a:pt x="409016" y="13411"/>
                </a:lnTo>
                <a:lnTo>
                  <a:pt x="406476" y="11760"/>
                </a:lnTo>
                <a:lnTo>
                  <a:pt x="404939" y="11353"/>
                </a:lnTo>
                <a:close/>
              </a:path>
              <a:path w="704215" h="62230">
                <a:moveTo>
                  <a:pt x="418884" y="18491"/>
                </a:moveTo>
                <a:lnTo>
                  <a:pt x="407733" y="18491"/>
                </a:lnTo>
                <a:lnTo>
                  <a:pt x="408914" y="19151"/>
                </a:lnTo>
                <a:lnTo>
                  <a:pt x="410171" y="21767"/>
                </a:lnTo>
                <a:lnTo>
                  <a:pt x="410381" y="23558"/>
                </a:lnTo>
                <a:lnTo>
                  <a:pt x="410375" y="36690"/>
                </a:lnTo>
                <a:lnTo>
                  <a:pt x="410171" y="39319"/>
                </a:lnTo>
                <a:lnTo>
                  <a:pt x="408914" y="42570"/>
                </a:lnTo>
                <a:lnTo>
                  <a:pt x="407733" y="43383"/>
                </a:lnTo>
                <a:lnTo>
                  <a:pt x="418884" y="43383"/>
                </a:lnTo>
                <a:lnTo>
                  <a:pt x="418884" y="18491"/>
                </a:lnTo>
                <a:close/>
              </a:path>
              <a:path w="704215" h="62230">
                <a:moveTo>
                  <a:pt x="418884" y="12344"/>
                </a:moveTo>
                <a:lnTo>
                  <a:pt x="410717" y="12344"/>
                </a:lnTo>
                <a:lnTo>
                  <a:pt x="410717" y="16255"/>
                </a:lnTo>
                <a:lnTo>
                  <a:pt x="418884" y="16255"/>
                </a:lnTo>
                <a:lnTo>
                  <a:pt x="418884" y="12344"/>
                </a:lnTo>
                <a:close/>
              </a:path>
              <a:path w="704215" h="62230">
                <a:moveTo>
                  <a:pt x="434847" y="12344"/>
                </a:moveTo>
                <a:lnTo>
                  <a:pt x="426402" y="12344"/>
                </a:lnTo>
                <a:lnTo>
                  <a:pt x="426402" y="49656"/>
                </a:lnTo>
                <a:lnTo>
                  <a:pt x="435051" y="49656"/>
                </a:lnTo>
                <a:lnTo>
                  <a:pt x="435051" y="23291"/>
                </a:lnTo>
                <a:lnTo>
                  <a:pt x="435355" y="21424"/>
                </a:lnTo>
                <a:lnTo>
                  <a:pt x="436600" y="19240"/>
                </a:lnTo>
                <a:lnTo>
                  <a:pt x="437629" y="18694"/>
                </a:lnTo>
                <a:lnTo>
                  <a:pt x="451027" y="18694"/>
                </a:lnTo>
                <a:lnTo>
                  <a:pt x="451027" y="17449"/>
                </a:lnTo>
                <a:lnTo>
                  <a:pt x="450605" y="16128"/>
                </a:lnTo>
                <a:lnTo>
                  <a:pt x="434847" y="16128"/>
                </a:lnTo>
                <a:lnTo>
                  <a:pt x="434847" y="12344"/>
                </a:lnTo>
                <a:close/>
              </a:path>
              <a:path w="704215" h="62230">
                <a:moveTo>
                  <a:pt x="451027" y="18694"/>
                </a:moveTo>
                <a:lnTo>
                  <a:pt x="440372" y="18694"/>
                </a:lnTo>
                <a:lnTo>
                  <a:pt x="441312" y="19126"/>
                </a:lnTo>
                <a:lnTo>
                  <a:pt x="442429" y="20916"/>
                </a:lnTo>
                <a:lnTo>
                  <a:pt x="442709" y="22466"/>
                </a:lnTo>
                <a:lnTo>
                  <a:pt x="442709" y="49656"/>
                </a:lnTo>
                <a:lnTo>
                  <a:pt x="451027" y="49656"/>
                </a:lnTo>
                <a:lnTo>
                  <a:pt x="451027" y="18694"/>
                </a:lnTo>
                <a:close/>
              </a:path>
              <a:path w="704215" h="62230">
                <a:moveTo>
                  <a:pt x="445363" y="11353"/>
                </a:moveTo>
                <a:lnTo>
                  <a:pt x="440982" y="11353"/>
                </a:lnTo>
                <a:lnTo>
                  <a:pt x="439483" y="11760"/>
                </a:lnTo>
                <a:lnTo>
                  <a:pt x="436867" y="13373"/>
                </a:lnTo>
                <a:lnTo>
                  <a:pt x="435749" y="14566"/>
                </a:lnTo>
                <a:lnTo>
                  <a:pt x="434847" y="16128"/>
                </a:lnTo>
                <a:lnTo>
                  <a:pt x="450605" y="16128"/>
                </a:lnTo>
                <a:lnTo>
                  <a:pt x="450316" y="15227"/>
                </a:lnTo>
                <a:lnTo>
                  <a:pt x="447433" y="12128"/>
                </a:lnTo>
                <a:lnTo>
                  <a:pt x="445363" y="11353"/>
                </a:lnTo>
                <a:close/>
              </a:path>
              <a:path w="704215" h="62230">
                <a:moveTo>
                  <a:pt x="481393" y="37249"/>
                </a:moveTo>
                <a:lnTo>
                  <a:pt x="473608" y="37249"/>
                </a:lnTo>
                <a:lnTo>
                  <a:pt x="473544" y="42798"/>
                </a:lnTo>
                <a:lnTo>
                  <a:pt x="474510" y="45821"/>
                </a:lnTo>
                <a:lnTo>
                  <a:pt x="478408" y="49682"/>
                </a:lnTo>
                <a:lnTo>
                  <a:pt x="481431" y="50647"/>
                </a:lnTo>
                <a:lnTo>
                  <a:pt x="489470" y="50647"/>
                </a:lnTo>
                <a:lnTo>
                  <a:pt x="492480" y="49745"/>
                </a:lnTo>
                <a:lnTo>
                  <a:pt x="496722" y="46139"/>
                </a:lnTo>
                <a:lnTo>
                  <a:pt x="497503" y="44246"/>
                </a:lnTo>
                <a:lnTo>
                  <a:pt x="484123" y="44246"/>
                </a:lnTo>
                <a:lnTo>
                  <a:pt x="483031" y="43802"/>
                </a:lnTo>
                <a:lnTo>
                  <a:pt x="481723" y="41986"/>
                </a:lnTo>
                <a:lnTo>
                  <a:pt x="481393" y="40462"/>
                </a:lnTo>
                <a:lnTo>
                  <a:pt x="481393" y="37249"/>
                </a:lnTo>
                <a:close/>
              </a:path>
              <a:path w="704215" h="62230">
                <a:moveTo>
                  <a:pt x="489623" y="11353"/>
                </a:moveTo>
                <a:lnTo>
                  <a:pt x="481914" y="11353"/>
                </a:lnTo>
                <a:lnTo>
                  <a:pt x="478929" y="12230"/>
                </a:lnTo>
                <a:lnTo>
                  <a:pt x="474827" y="15709"/>
                </a:lnTo>
                <a:lnTo>
                  <a:pt x="473871" y="18059"/>
                </a:lnTo>
                <a:lnTo>
                  <a:pt x="473798" y="25704"/>
                </a:lnTo>
                <a:lnTo>
                  <a:pt x="476973" y="29971"/>
                </a:lnTo>
                <a:lnTo>
                  <a:pt x="483311" y="34315"/>
                </a:lnTo>
                <a:lnTo>
                  <a:pt x="483692" y="34607"/>
                </a:lnTo>
                <a:lnTo>
                  <a:pt x="484098" y="34861"/>
                </a:lnTo>
                <a:lnTo>
                  <a:pt x="488137" y="37553"/>
                </a:lnTo>
                <a:lnTo>
                  <a:pt x="489521" y="39179"/>
                </a:lnTo>
                <a:lnTo>
                  <a:pt x="489424" y="41986"/>
                </a:lnTo>
                <a:lnTo>
                  <a:pt x="489178" y="42633"/>
                </a:lnTo>
                <a:lnTo>
                  <a:pt x="487806" y="43929"/>
                </a:lnTo>
                <a:lnTo>
                  <a:pt x="486854" y="44246"/>
                </a:lnTo>
                <a:lnTo>
                  <a:pt x="497503" y="44246"/>
                </a:lnTo>
                <a:lnTo>
                  <a:pt x="497687" y="43802"/>
                </a:lnTo>
                <a:lnTo>
                  <a:pt x="497776" y="36118"/>
                </a:lnTo>
                <a:lnTo>
                  <a:pt x="494652" y="31991"/>
                </a:lnTo>
                <a:lnTo>
                  <a:pt x="488391" y="27863"/>
                </a:lnTo>
                <a:lnTo>
                  <a:pt x="484428" y="25209"/>
                </a:lnTo>
                <a:lnTo>
                  <a:pt x="483158" y="24180"/>
                </a:lnTo>
                <a:lnTo>
                  <a:pt x="482015" y="22707"/>
                </a:lnTo>
                <a:lnTo>
                  <a:pt x="481723" y="21894"/>
                </a:lnTo>
                <a:lnTo>
                  <a:pt x="481786" y="19862"/>
                </a:lnTo>
                <a:lnTo>
                  <a:pt x="482041" y="19240"/>
                </a:lnTo>
                <a:lnTo>
                  <a:pt x="483349" y="18059"/>
                </a:lnTo>
                <a:lnTo>
                  <a:pt x="484200" y="17767"/>
                </a:lnTo>
                <a:lnTo>
                  <a:pt x="496756" y="17767"/>
                </a:lnTo>
                <a:lnTo>
                  <a:pt x="496239" y="16167"/>
                </a:lnTo>
                <a:lnTo>
                  <a:pt x="492442" y="12318"/>
                </a:lnTo>
                <a:lnTo>
                  <a:pt x="489623" y="11353"/>
                </a:lnTo>
                <a:close/>
              </a:path>
              <a:path w="704215" h="62230">
                <a:moveTo>
                  <a:pt x="496756" y="17767"/>
                </a:moveTo>
                <a:lnTo>
                  <a:pt x="486765" y="17767"/>
                </a:lnTo>
                <a:lnTo>
                  <a:pt x="487857" y="18186"/>
                </a:lnTo>
                <a:lnTo>
                  <a:pt x="489242" y="19862"/>
                </a:lnTo>
                <a:lnTo>
                  <a:pt x="489584" y="21183"/>
                </a:lnTo>
                <a:lnTo>
                  <a:pt x="489584" y="23774"/>
                </a:lnTo>
                <a:lnTo>
                  <a:pt x="497179" y="23774"/>
                </a:lnTo>
                <a:lnTo>
                  <a:pt x="497179" y="19075"/>
                </a:lnTo>
                <a:lnTo>
                  <a:pt x="496756" y="17767"/>
                </a:lnTo>
                <a:close/>
              </a:path>
              <a:path w="704215" h="62230">
                <a:moveTo>
                  <a:pt x="520890" y="11353"/>
                </a:moveTo>
                <a:lnTo>
                  <a:pt x="511111" y="11353"/>
                </a:lnTo>
                <a:lnTo>
                  <a:pt x="507707" y="12750"/>
                </a:lnTo>
                <a:lnTo>
                  <a:pt x="503821" y="18351"/>
                </a:lnTo>
                <a:lnTo>
                  <a:pt x="502856" y="23494"/>
                </a:lnTo>
                <a:lnTo>
                  <a:pt x="502856" y="38544"/>
                </a:lnTo>
                <a:lnTo>
                  <a:pt x="503821" y="43700"/>
                </a:lnTo>
                <a:lnTo>
                  <a:pt x="507707" y="49263"/>
                </a:lnTo>
                <a:lnTo>
                  <a:pt x="511111" y="50647"/>
                </a:lnTo>
                <a:lnTo>
                  <a:pt x="520890" y="50647"/>
                </a:lnTo>
                <a:lnTo>
                  <a:pt x="524306" y="49263"/>
                </a:lnTo>
                <a:lnTo>
                  <a:pt x="527941" y="44043"/>
                </a:lnTo>
                <a:lnTo>
                  <a:pt x="514273" y="44043"/>
                </a:lnTo>
                <a:lnTo>
                  <a:pt x="513156" y="43395"/>
                </a:lnTo>
                <a:lnTo>
                  <a:pt x="512000" y="40817"/>
                </a:lnTo>
                <a:lnTo>
                  <a:pt x="511812" y="38544"/>
                </a:lnTo>
                <a:lnTo>
                  <a:pt x="511727" y="23494"/>
                </a:lnTo>
                <a:lnTo>
                  <a:pt x="512013" y="20904"/>
                </a:lnTo>
                <a:lnTo>
                  <a:pt x="513232" y="18605"/>
                </a:lnTo>
                <a:lnTo>
                  <a:pt x="514362" y="18021"/>
                </a:lnTo>
                <a:lnTo>
                  <a:pt x="527951" y="18021"/>
                </a:lnTo>
                <a:lnTo>
                  <a:pt x="524306" y="12750"/>
                </a:lnTo>
                <a:lnTo>
                  <a:pt x="520890" y="11353"/>
                </a:lnTo>
                <a:close/>
              </a:path>
              <a:path w="704215" h="62230">
                <a:moveTo>
                  <a:pt x="527951" y="18021"/>
                </a:moveTo>
                <a:lnTo>
                  <a:pt x="517639" y="18021"/>
                </a:lnTo>
                <a:lnTo>
                  <a:pt x="518769" y="18656"/>
                </a:lnTo>
                <a:lnTo>
                  <a:pt x="519988" y="21170"/>
                </a:lnTo>
                <a:lnTo>
                  <a:pt x="520220" y="23494"/>
                </a:lnTo>
                <a:lnTo>
                  <a:pt x="520229" y="38544"/>
                </a:lnTo>
                <a:lnTo>
                  <a:pt x="520001" y="41008"/>
                </a:lnTo>
                <a:lnTo>
                  <a:pt x="518794" y="43446"/>
                </a:lnTo>
                <a:lnTo>
                  <a:pt x="517639" y="44043"/>
                </a:lnTo>
                <a:lnTo>
                  <a:pt x="527941" y="44043"/>
                </a:lnTo>
                <a:lnTo>
                  <a:pt x="528180" y="43700"/>
                </a:lnTo>
                <a:lnTo>
                  <a:pt x="529145" y="38544"/>
                </a:lnTo>
                <a:lnTo>
                  <a:pt x="529145" y="23494"/>
                </a:lnTo>
                <a:lnTo>
                  <a:pt x="528180" y="18351"/>
                </a:lnTo>
                <a:lnTo>
                  <a:pt x="527951" y="18021"/>
                </a:lnTo>
                <a:close/>
              </a:path>
              <a:path w="704215" h="62230">
                <a:moveTo>
                  <a:pt x="544067" y="0"/>
                </a:moveTo>
                <a:lnTo>
                  <a:pt x="535482" y="0"/>
                </a:lnTo>
                <a:lnTo>
                  <a:pt x="535482" y="49656"/>
                </a:lnTo>
                <a:lnTo>
                  <a:pt x="544067" y="49656"/>
                </a:lnTo>
                <a:lnTo>
                  <a:pt x="544067" y="0"/>
                </a:lnTo>
                <a:close/>
              </a:path>
              <a:path w="704215" h="62230">
                <a:moveTo>
                  <a:pt x="559727" y="12344"/>
                </a:moveTo>
                <a:lnTo>
                  <a:pt x="551408" y="12344"/>
                </a:lnTo>
                <a:lnTo>
                  <a:pt x="551408" y="44589"/>
                </a:lnTo>
                <a:lnTo>
                  <a:pt x="552119" y="46824"/>
                </a:lnTo>
                <a:lnTo>
                  <a:pt x="554964" y="49885"/>
                </a:lnTo>
                <a:lnTo>
                  <a:pt x="557021" y="50647"/>
                </a:lnTo>
                <a:lnTo>
                  <a:pt x="561441" y="50647"/>
                </a:lnTo>
                <a:lnTo>
                  <a:pt x="562952" y="50253"/>
                </a:lnTo>
                <a:lnTo>
                  <a:pt x="565594" y="48666"/>
                </a:lnTo>
                <a:lnTo>
                  <a:pt x="566699" y="47497"/>
                </a:lnTo>
                <a:lnTo>
                  <a:pt x="567588" y="45961"/>
                </a:lnTo>
                <a:lnTo>
                  <a:pt x="576046" y="45961"/>
                </a:lnTo>
                <a:lnTo>
                  <a:pt x="576046" y="43256"/>
                </a:lnTo>
                <a:lnTo>
                  <a:pt x="562076" y="43256"/>
                </a:lnTo>
                <a:lnTo>
                  <a:pt x="561124" y="42773"/>
                </a:lnTo>
                <a:lnTo>
                  <a:pt x="560006" y="40906"/>
                </a:lnTo>
                <a:lnTo>
                  <a:pt x="559727" y="39217"/>
                </a:lnTo>
                <a:lnTo>
                  <a:pt x="559727" y="12344"/>
                </a:lnTo>
                <a:close/>
              </a:path>
              <a:path w="704215" h="62230">
                <a:moveTo>
                  <a:pt x="576046" y="45961"/>
                </a:moveTo>
                <a:lnTo>
                  <a:pt x="567588" y="45961"/>
                </a:lnTo>
                <a:lnTo>
                  <a:pt x="567588" y="49656"/>
                </a:lnTo>
                <a:lnTo>
                  <a:pt x="576046" y="49656"/>
                </a:lnTo>
                <a:lnTo>
                  <a:pt x="576046" y="45961"/>
                </a:lnTo>
                <a:close/>
              </a:path>
              <a:path w="704215" h="62230">
                <a:moveTo>
                  <a:pt x="576046" y="12344"/>
                </a:moveTo>
                <a:lnTo>
                  <a:pt x="567397" y="12344"/>
                </a:lnTo>
                <a:lnTo>
                  <a:pt x="567333" y="39217"/>
                </a:lnTo>
                <a:lnTo>
                  <a:pt x="567093" y="40678"/>
                </a:lnTo>
                <a:lnTo>
                  <a:pt x="565911" y="42735"/>
                </a:lnTo>
                <a:lnTo>
                  <a:pt x="564883" y="43256"/>
                </a:lnTo>
                <a:lnTo>
                  <a:pt x="576046" y="43256"/>
                </a:lnTo>
                <a:lnTo>
                  <a:pt x="576046" y="12344"/>
                </a:lnTo>
                <a:close/>
              </a:path>
              <a:path w="704215" h="62230">
                <a:moveTo>
                  <a:pt x="592607" y="18757"/>
                </a:moveTo>
                <a:lnTo>
                  <a:pt x="583958" y="18757"/>
                </a:lnTo>
                <a:lnTo>
                  <a:pt x="583958" y="44742"/>
                </a:lnTo>
                <a:lnTo>
                  <a:pt x="584492" y="47116"/>
                </a:lnTo>
                <a:lnTo>
                  <a:pt x="586663" y="49415"/>
                </a:lnTo>
                <a:lnTo>
                  <a:pt x="588670" y="49987"/>
                </a:lnTo>
                <a:lnTo>
                  <a:pt x="592556" y="49974"/>
                </a:lnTo>
                <a:lnTo>
                  <a:pt x="593953" y="49885"/>
                </a:lnTo>
                <a:lnTo>
                  <a:pt x="596176" y="49656"/>
                </a:lnTo>
                <a:lnTo>
                  <a:pt x="596176" y="42989"/>
                </a:lnTo>
                <a:lnTo>
                  <a:pt x="594232" y="42989"/>
                </a:lnTo>
                <a:lnTo>
                  <a:pt x="593547" y="42722"/>
                </a:lnTo>
                <a:lnTo>
                  <a:pt x="592797" y="41643"/>
                </a:lnTo>
                <a:lnTo>
                  <a:pt x="592607" y="40373"/>
                </a:lnTo>
                <a:lnTo>
                  <a:pt x="592607" y="18757"/>
                </a:lnTo>
                <a:close/>
              </a:path>
              <a:path w="704215" h="62230">
                <a:moveTo>
                  <a:pt x="596176" y="42951"/>
                </a:moveTo>
                <a:lnTo>
                  <a:pt x="594232" y="42989"/>
                </a:lnTo>
                <a:lnTo>
                  <a:pt x="596176" y="42989"/>
                </a:lnTo>
                <a:close/>
              </a:path>
              <a:path w="704215" h="62230">
                <a:moveTo>
                  <a:pt x="596176" y="12344"/>
                </a:moveTo>
                <a:lnTo>
                  <a:pt x="580593" y="12344"/>
                </a:lnTo>
                <a:lnTo>
                  <a:pt x="580593" y="18757"/>
                </a:lnTo>
                <a:lnTo>
                  <a:pt x="596176" y="18757"/>
                </a:lnTo>
                <a:lnTo>
                  <a:pt x="596176" y="12344"/>
                </a:lnTo>
                <a:close/>
              </a:path>
              <a:path w="704215" h="62230">
                <a:moveTo>
                  <a:pt x="592607" y="2184"/>
                </a:moveTo>
                <a:lnTo>
                  <a:pt x="583958" y="2184"/>
                </a:lnTo>
                <a:lnTo>
                  <a:pt x="583958" y="12344"/>
                </a:lnTo>
                <a:lnTo>
                  <a:pt x="592607" y="12344"/>
                </a:lnTo>
                <a:lnTo>
                  <a:pt x="592607" y="2184"/>
                </a:lnTo>
                <a:close/>
              </a:path>
              <a:path w="704215" h="62230">
                <a:moveTo>
                  <a:pt x="609980" y="0"/>
                </a:moveTo>
                <a:lnTo>
                  <a:pt x="601395" y="0"/>
                </a:lnTo>
                <a:lnTo>
                  <a:pt x="601395" y="7721"/>
                </a:lnTo>
                <a:lnTo>
                  <a:pt x="609980" y="7721"/>
                </a:lnTo>
                <a:lnTo>
                  <a:pt x="609980" y="0"/>
                </a:lnTo>
                <a:close/>
              </a:path>
              <a:path w="704215" h="62230">
                <a:moveTo>
                  <a:pt x="609980" y="12344"/>
                </a:moveTo>
                <a:lnTo>
                  <a:pt x="601395" y="12344"/>
                </a:lnTo>
                <a:lnTo>
                  <a:pt x="601395" y="49656"/>
                </a:lnTo>
                <a:lnTo>
                  <a:pt x="609980" y="49656"/>
                </a:lnTo>
                <a:lnTo>
                  <a:pt x="609980" y="12344"/>
                </a:lnTo>
                <a:close/>
              </a:path>
              <a:path w="704215" h="62230">
                <a:moveTo>
                  <a:pt x="634352" y="11353"/>
                </a:moveTo>
                <a:lnTo>
                  <a:pt x="624573" y="11353"/>
                </a:lnTo>
                <a:lnTo>
                  <a:pt x="621169" y="12750"/>
                </a:lnTo>
                <a:lnTo>
                  <a:pt x="617296" y="18351"/>
                </a:lnTo>
                <a:lnTo>
                  <a:pt x="616330" y="23494"/>
                </a:lnTo>
                <a:lnTo>
                  <a:pt x="616330" y="38544"/>
                </a:lnTo>
                <a:lnTo>
                  <a:pt x="617296" y="43700"/>
                </a:lnTo>
                <a:lnTo>
                  <a:pt x="621169" y="49263"/>
                </a:lnTo>
                <a:lnTo>
                  <a:pt x="624573" y="50647"/>
                </a:lnTo>
                <a:lnTo>
                  <a:pt x="634352" y="50647"/>
                </a:lnTo>
                <a:lnTo>
                  <a:pt x="637768" y="49263"/>
                </a:lnTo>
                <a:lnTo>
                  <a:pt x="641403" y="44043"/>
                </a:lnTo>
                <a:lnTo>
                  <a:pt x="627748" y="44043"/>
                </a:lnTo>
                <a:lnTo>
                  <a:pt x="626617" y="43395"/>
                </a:lnTo>
                <a:lnTo>
                  <a:pt x="625462" y="40817"/>
                </a:lnTo>
                <a:lnTo>
                  <a:pt x="625282" y="38544"/>
                </a:lnTo>
                <a:lnTo>
                  <a:pt x="625202" y="23494"/>
                </a:lnTo>
                <a:lnTo>
                  <a:pt x="625487" y="20904"/>
                </a:lnTo>
                <a:lnTo>
                  <a:pt x="626706" y="18605"/>
                </a:lnTo>
                <a:lnTo>
                  <a:pt x="627824" y="18021"/>
                </a:lnTo>
                <a:lnTo>
                  <a:pt x="641413" y="18021"/>
                </a:lnTo>
                <a:lnTo>
                  <a:pt x="637768" y="12750"/>
                </a:lnTo>
                <a:lnTo>
                  <a:pt x="634352" y="11353"/>
                </a:lnTo>
                <a:close/>
              </a:path>
              <a:path w="704215" h="62230">
                <a:moveTo>
                  <a:pt x="641413" y="18021"/>
                </a:moveTo>
                <a:lnTo>
                  <a:pt x="631113" y="18021"/>
                </a:lnTo>
                <a:lnTo>
                  <a:pt x="632231" y="18656"/>
                </a:lnTo>
                <a:lnTo>
                  <a:pt x="633450" y="21170"/>
                </a:lnTo>
                <a:lnTo>
                  <a:pt x="633691" y="23494"/>
                </a:lnTo>
                <a:lnTo>
                  <a:pt x="633701" y="38544"/>
                </a:lnTo>
                <a:lnTo>
                  <a:pt x="633463" y="41008"/>
                </a:lnTo>
                <a:lnTo>
                  <a:pt x="632269" y="43446"/>
                </a:lnTo>
                <a:lnTo>
                  <a:pt x="631113" y="44043"/>
                </a:lnTo>
                <a:lnTo>
                  <a:pt x="641403" y="44043"/>
                </a:lnTo>
                <a:lnTo>
                  <a:pt x="641642" y="43700"/>
                </a:lnTo>
                <a:lnTo>
                  <a:pt x="642607" y="38544"/>
                </a:lnTo>
                <a:lnTo>
                  <a:pt x="642607" y="23494"/>
                </a:lnTo>
                <a:lnTo>
                  <a:pt x="641642" y="18351"/>
                </a:lnTo>
                <a:lnTo>
                  <a:pt x="641413" y="18021"/>
                </a:lnTo>
                <a:close/>
              </a:path>
              <a:path w="704215" h="62230">
                <a:moveTo>
                  <a:pt x="657466" y="12344"/>
                </a:moveTo>
                <a:lnTo>
                  <a:pt x="649020" y="12344"/>
                </a:lnTo>
                <a:lnTo>
                  <a:pt x="649020" y="49656"/>
                </a:lnTo>
                <a:lnTo>
                  <a:pt x="657669" y="49656"/>
                </a:lnTo>
                <a:lnTo>
                  <a:pt x="657669" y="23291"/>
                </a:lnTo>
                <a:lnTo>
                  <a:pt x="657974" y="21424"/>
                </a:lnTo>
                <a:lnTo>
                  <a:pt x="659218" y="19240"/>
                </a:lnTo>
                <a:lnTo>
                  <a:pt x="660260" y="18694"/>
                </a:lnTo>
                <a:lnTo>
                  <a:pt x="673646" y="18694"/>
                </a:lnTo>
                <a:lnTo>
                  <a:pt x="673646" y="17449"/>
                </a:lnTo>
                <a:lnTo>
                  <a:pt x="673223" y="16128"/>
                </a:lnTo>
                <a:lnTo>
                  <a:pt x="657466" y="16128"/>
                </a:lnTo>
                <a:lnTo>
                  <a:pt x="657466" y="12344"/>
                </a:lnTo>
                <a:close/>
              </a:path>
              <a:path w="704215" h="62230">
                <a:moveTo>
                  <a:pt x="673646" y="18694"/>
                </a:moveTo>
                <a:lnTo>
                  <a:pt x="662990" y="18694"/>
                </a:lnTo>
                <a:lnTo>
                  <a:pt x="663930" y="19126"/>
                </a:lnTo>
                <a:lnTo>
                  <a:pt x="665048" y="20916"/>
                </a:lnTo>
                <a:lnTo>
                  <a:pt x="665327" y="22466"/>
                </a:lnTo>
                <a:lnTo>
                  <a:pt x="665327" y="49656"/>
                </a:lnTo>
                <a:lnTo>
                  <a:pt x="673646" y="49656"/>
                </a:lnTo>
                <a:lnTo>
                  <a:pt x="673646" y="18694"/>
                </a:lnTo>
                <a:close/>
              </a:path>
              <a:path w="704215" h="62230">
                <a:moveTo>
                  <a:pt x="667981" y="11353"/>
                </a:moveTo>
                <a:lnTo>
                  <a:pt x="663600" y="11353"/>
                </a:lnTo>
                <a:lnTo>
                  <a:pt x="662101" y="11760"/>
                </a:lnTo>
                <a:lnTo>
                  <a:pt x="659485" y="13373"/>
                </a:lnTo>
                <a:lnTo>
                  <a:pt x="658367" y="14566"/>
                </a:lnTo>
                <a:lnTo>
                  <a:pt x="657466" y="16128"/>
                </a:lnTo>
                <a:lnTo>
                  <a:pt x="673223" y="16128"/>
                </a:lnTo>
                <a:lnTo>
                  <a:pt x="672934" y="15227"/>
                </a:lnTo>
                <a:lnTo>
                  <a:pt x="670051" y="12128"/>
                </a:lnTo>
                <a:lnTo>
                  <a:pt x="667981" y="11353"/>
                </a:lnTo>
                <a:close/>
              </a:path>
              <a:path w="704215" h="62230">
                <a:moveTo>
                  <a:pt x="687514" y="37249"/>
                </a:moveTo>
                <a:lnTo>
                  <a:pt x="679716" y="37249"/>
                </a:lnTo>
                <a:lnTo>
                  <a:pt x="679653" y="42798"/>
                </a:lnTo>
                <a:lnTo>
                  <a:pt x="680618" y="45821"/>
                </a:lnTo>
                <a:lnTo>
                  <a:pt x="684517" y="49682"/>
                </a:lnTo>
                <a:lnTo>
                  <a:pt x="687539" y="50647"/>
                </a:lnTo>
                <a:lnTo>
                  <a:pt x="695578" y="50647"/>
                </a:lnTo>
                <a:lnTo>
                  <a:pt x="698588" y="49745"/>
                </a:lnTo>
                <a:lnTo>
                  <a:pt x="702830" y="46139"/>
                </a:lnTo>
                <a:lnTo>
                  <a:pt x="703612" y="44246"/>
                </a:lnTo>
                <a:lnTo>
                  <a:pt x="690232" y="44246"/>
                </a:lnTo>
                <a:lnTo>
                  <a:pt x="689152" y="43802"/>
                </a:lnTo>
                <a:lnTo>
                  <a:pt x="687831" y="41986"/>
                </a:lnTo>
                <a:lnTo>
                  <a:pt x="687514" y="40462"/>
                </a:lnTo>
                <a:lnTo>
                  <a:pt x="687514" y="37249"/>
                </a:lnTo>
                <a:close/>
              </a:path>
              <a:path w="704215" h="62230">
                <a:moveTo>
                  <a:pt x="695731" y="11353"/>
                </a:moveTo>
                <a:lnTo>
                  <a:pt x="688022" y="11353"/>
                </a:lnTo>
                <a:lnTo>
                  <a:pt x="685037" y="12230"/>
                </a:lnTo>
                <a:lnTo>
                  <a:pt x="680935" y="15709"/>
                </a:lnTo>
                <a:lnTo>
                  <a:pt x="679991" y="18059"/>
                </a:lnTo>
                <a:lnTo>
                  <a:pt x="679919" y="25704"/>
                </a:lnTo>
                <a:lnTo>
                  <a:pt x="683082" y="29971"/>
                </a:lnTo>
                <a:lnTo>
                  <a:pt x="689419" y="34315"/>
                </a:lnTo>
                <a:lnTo>
                  <a:pt x="689800" y="34607"/>
                </a:lnTo>
                <a:lnTo>
                  <a:pt x="690206" y="34861"/>
                </a:lnTo>
                <a:lnTo>
                  <a:pt x="694245" y="37553"/>
                </a:lnTo>
                <a:lnTo>
                  <a:pt x="695629" y="39179"/>
                </a:lnTo>
                <a:lnTo>
                  <a:pt x="695533" y="41986"/>
                </a:lnTo>
                <a:lnTo>
                  <a:pt x="695286" y="42633"/>
                </a:lnTo>
                <a:lnTo>
                  <a:pt x="693915" y="43929"/>
                </a:lnTo>
                <a:lnTo>
                  <a:pt x="692962" y="44246"/>
                </a:lnTo>
                <a:lnTo>
                  <a:pt x="703612" y="44246"/>
                </a:lnTo>
                <a:lnTo>
                  <a:pt x="703795" y="43802"/>
                </a:lnTo>
                <a:lnTo>
                  <a:pt x="703884" y="36118"/>
                </a:lnTo>
                <a:lnTo>
                  <a:pt x="700760" y="31991"/>
                </a:lnTo>
                <a:lnTo>
                  <a:pt x="694499" y="27863"/>
                </a:lnTo>
                <a:lnTo>
                  <a:pt x="690549" y="25209"/>
                </a:lnTo>
                <a:lnTo>
                  <a:pt x="689267" y="24180"/>
                </a:lnTo>
                <a:lnTo>
                  <a:pt x="688124" y="22707"/>
                </a:lnTo>
                <a:lnTo>
                  <a:pt x="687831" y="21894"/>
                </a:lnTo>
                <a:lnTo>
                  <a:pt x="687896" y="19862"/>
                </a:lnTo>
                <a:lnTo>
                  <a:pt x="688162" y="19240"/>
                </a:lnTo>
                <a:lnTo>
                  <a:pt x="689457" y="18059"/>
                </a:lnTo>
                <a:lnTo>
                  <a:pt x="690321" y="17767"/>
                </a:lnTo>
                <a:lnTo>
                  <a:pt x="702865" y="17767"/>
                </a:lnTo>
                <a:lnTo>
                  <a:pt x="702348" y="16167"/>
                </a:lnTo>
                <a:lnTo>
                  <a:pt x="698563" y="12318"/>
                </a:lnTo>
                <a:lnTo>
                  <a:pt x="695731" y="11353"/>
                </a:lnTo>
                <a:close/>
              </a:path>
              <a:path w="704215" h="62230">
                <a:moveTo>
                  <a:pt x="702865" y="17767"/>
                </a:moveTo>
                <a:lnTo>
                  <a:pt x="692886" y="17767"/>
                </a:lnTo>
                <a:lnTo>
                  <a:pt x="693966" y="18186"/>
                </a:lnTo>
                <a:lnTo>
                  <a:pt x="695350" y="19862"/>
                </a:lnTo>
                <a:lnTo>
                  <a:pt x="695693" y="21183"/>
                </a:lnTo>
                <a:lnTo>
                  <a:pt x="695693" y="23774"/>
                </a:lnTo>
                <a:lnTo>
                  <a:pt x="703287" y="23774"/>
                </a:lnTo>
                <a:lnTo>
                  <a:pt x="703287" y="19075"/>
                </a:lnTo>
                <a:lnTo>
                  <a:pt x="702865" y="17767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6" name="object 256"/>
          <p:cNvSpPr/>
          <p:nvPr/>
        </p:nvSpPr>
        <p:spPr>
          <a:xfrm>
            <a:off x="11867814" y="3268220"/>
            <a:ext cx="222972" cy="53689"/>
          </a:xfrm>
          <a:custGeom>
            <a:avLst/>
            <a:gdLst/>
            <a:ahLst/>
            <a:cxnLst/>
            <a:rect l="l" t="t" r="r" b="b"/>
            <a:pathLst>
              <a:path w="258444" h="62230">
                <a:moveTo>
                  <a:pt x="8585" y="0"/>
                </a:moveTo>
                <a:lnTo>
                  <a:pt x="0" y="0"/>
                </a:lnTo>
                <a:lnTo>
                  <a:pt x="0" y="7721"/>
                </a:lnTo>
                <a:lnTo>
                  <a:pt x="8585" y="7721"/>
                </a:lnTo>
                <a:lnTo>
                  <a:pt x="8585" y="0"/>
                </a:lnTo>
                <a:close/>
              </a:path>
              <a:path w="258444" h="62230">
                <a:moveTo>
                  <a:pt x="8585" y="12344"/>
                </a:moveTo>
                <a:lnTo>
                  <a:pt x="0" y="12344"/>
                </a:lnTo>
                <a:lnTo>
                  <a:pt x="0" y="49656"/>
                </a:lnTo>
                <a:lnTo>
                  <a:pt x="8585" y="49656"/>
                </a:lnTo>
                <a:lnTo>
                  <a:pt x="8585" y="12344"/>
                </a:lnTo>
                <a:close/>
              </a:path>
              <a:path w="258444" h="62230">
                <a:moveTo>
                  <a:pt x="24511" y="12344"/>
                </a:moveTo>
                <a:lnTo>
                  <a:pt x="16065" y="12344"/>
                </a:lnTo>
                <a:lnTo>
                  <a:pt x="16065" y="49656"/>
                </a:lnTo>
                <a:lnTo>
                  <a:pt x="24714" y="49656"/>
                </a:lnTo>
                <a:lnTo>
                  <a:pt x="24714" y="23279"/>
                </a:lnTo>
                <a:lnTo>
                  <a:pt x="25019" y="21424"/>
                </a:lnTo>
                <a:lnTo>
                  <a:pt x="26263" y="19240"/>
                </a:lnTo>
                <a:lnTo>
                  <a:pt x="27305" y="18681"/>
                </a:lnTo>
                <a:lnTo>
                  <a:pt x="40690" y="18681"/>
                </a:lnTo>
                <a:lnTo>
                  <a:pt x="40690" y="17449"/>
                </a:lnTo>
                <a:lnTo>
                  <a:pt x="40268" y="16128"/>
                </a:lnTo>
                <a:lnTo>
                  <a:pt x="24511" y="16128"/>
                </a:lnTo>
                <a:lnTo>
                  <a:pt x="24511" y="12344"/>
                </a:lnTo>
                <a:close/>
              </a:path>
              <a:path w="258444" h="62230">
                <a:moveTo>
                  <a:pt x="40690" y="18681"/>
                </a:moveTo>
                <a:lnTo>
                  <a:pt x="30035" y="18681"/>
                </a:lnTo>
                <a:lnTo>
                  <a:pt x="30975" y="19126"/>
                </a:lnTo>
                <a:lnTo>
                  <a:pt x="32092" y="20904"/>
                </a:lnTo>
                <a:lnTo>
                  <a:pt x="32372" y="22453"/>
                </a:lnTo>
                <a:lnTo>
                  <a:pt x="32372" y="49656"/>
                </a:lnTo>
                <a:lnTo>
                  <a:pt x="40690" y="49656"/>
                </a:lnTo>
                <a:lnTo>
                  <a:pt x="40690" y="18681"/>
                </a:lnTo>
                <a:close/>
              </a:path>
              <a:path w="258444" h="62230">
                <a:moveTo>
                  <a:pt x="35026" y="11353"/>
                </a:moveTo>
                <a:lnTo>
                  <a:pt x="30645" y="11353"/>
                </a:lnTo>
                <a:lnTo>
                  <a:pt x="29146" y="11760"/>
                </a:lnTo>
                <a:lnTo>
                  <a:pt x="26530" y="13373"/>
                </a:lnTo>
                <a:lnTo>
                  <a:pt x="25412" y="14554"/>
                </a:lnTo>
                <a:lnTo>
                  <a:pt x="24511" y="16128"/>
                </a:lnTo>
                <a:lnTo>
                  <a:pt x="40268" y="16128"/>
                </a:lnTo>
                <a:lnTo>
                  <a:pt x="39979" y="15227"/>
                </a:lnTo>
                <a:lnTo>
                  <a:pt x="37096" y="12128"/>
                </a:lnTo>
                <a:lnTo>
                  <a:pt x="35026" y="11353"/>
                </a:lnTo>
                <a:close/>
              </a:path>
              <a:path w="258444" h="62230">
                <a:moveTo>
                  <a:pt x="57188" y="18745"/>
                </a:moveTo>
                <a:lnTo>
                  <a:pt x="48539" y="18745"/>
                </a:lnTo>
                <a:lnTo>
                  <a:pt x="48539" y="44742"/>
                </a:lnTo>
                <a:lnTo>
                  <a:pt x="49085" y="47116"/>
                </a:lnTo>
                <a:lnTo>
                  <a:pt x="50177" y="48259"/>
                </a:lnTo>
                <a:lnTo>
                  <a:pt x="51244" y="49415"/>
                </a:lnTo>
                <a:lnTo>
                  <a:pt x="53251" y="49987"/>
                </a:lnTo>
                <a:lnTo>
                  <a:pt x="56578" y="49987"/>
                </a:lnTo>
                <a:lnTo>
                  <a:pt x="57848" y="49923"/>
                </a:lnTo>
                <a:lnTo>
                  <a:pt x="60756" y="49656"/>
                </a:lnTo>
                <a:lnTo>
                  <a:pt x="60756" y="42989"/>
                </a:lnTo>
                <a:lnTo>
                  <a:pt x="58826" y="42989"/>
                </a:lnTo>
                <a:lnTo>
                  <a:pt x="58127" y="42722"/>
                </a:lnTo>
                <a:lnTo>
                  <a:pt x="57378" y="41643"/>
                </a:lnTo>
                <a:lnTo>
                  <a:pt x="57188" y="40373"/>
                </a:lnTo>
                <a:lnTo>
                  <a:pt x="57188" y="18745"/>
                </a:lnTo>
                <a:close/>
              </a:path>
              <a:path w="258444" h="62230">
                <a:moveTo>
                  <a:pt x="60756" y="42951"/>
                </a:moveTo>
                <a:lnTo>
                  <a:pt x="58826" y="42989"/>
                </a:lnTo>
                <a:lnTo>
                  <a:pt x="60756" y="42989"/>
                </a:lnTo>
                <a:close/>
              </a:path>
              <a:path w="258444" h="62230">
                <a:moveTo>
                  <a:pt x="60756" y="12344"/>
                </a:moveTo>
                <a:lnTo>
                  <a:pt x="45173" y="12344"/>
                </a:lnTo>
                <a:lnTo>
                  <a:pt x="45173" y="18745"/>
                </a:lnTo>
                <a:lnTo>
                  <a:pt x="60756" y="18745"/>
                </a:lnTo>
                <a:lnTo>
                  <a:pt x="60756" y="12344"/>
                </a:lnTo>
                <a:close/>
              </a:path>
              <a:path w="258444" h="62230">
                <a:moveTo>
                  <a:pt x="57188" y="2171"/>
                </a:moveTo>
                <a:lnTo>
                  <a:pt x="48539" y="2171"/>
                </a:lnTo>
                <a:lnTo>
                  <a:pt x="48539" y="12344"/>
                </a:lnTo>
                <a:lnTo>
                  <a:pt x="57188" y="12344"/>
                </a:lnTo>
                <a:lnTo>
                  <a:pt x="57188" y="2171"/>
                </a:lnTo>
                <a:close/>
              </a:path>
              <a:path w="258444" h="62230">
                <a:moveTo>
                  <a:pt x="80505" y="11353"/>
                </a:moveTo>
                <a:lnTo>
                  <a:pt x="75819" y="11353"/>
                </a:lnTo>
                <a:lnTo>
                  <a:pt x="73761" y="11683"/>
                </a:lnTo>
                <a:lnTo>
                  <a:pt x="65068" y="36842"/>
                </a:lnTo>
                <a:lnTo>
                  <a:pt x="65227" y="39433"/>
                </a:lnTo>
                <a:lnTo>
                  <a:pt x="75666" y="50647"/>
                </a:lnTo>
                <a:lnTo>
                  <a:pt x="82384" y="50647"/>
                </a:lnTo>
                <a:lnTo>
                  <a:pt x="85598" y="49656"/>
                </a:lnTo>
                <a:lnTo>
                  <a:pt x="89662" y="45669"/>
                </a:lnTo>
                <a:lnTo>
                  <a:pt x="90151" y="44170"/>
                </a:lnTo>
                <a:lnTo>
                  <a:pt x="76568" y="44170"/>
                </a:lnTo>
                <a:lnTo>
                  <a:pt x="75450" y="43472"/>
                </a:lnTo>
                <a:lnTo>
                  <a:pt x="74129" y="40627"/>
                </a:lnTo>
                <a:lnTo>
                  <a:pt x="73799" y="38150"/>
                </a:lnTo>
                <a:lnTo>
                  <a:pt x="73901" y="32219"/>
                </a:lnTo>
                <a:lnTo>
                  <a:pt x="90868" y="32219"/>
                </a:lnTo>
                <a:lnTo>
                  <a:pt x="90868" y="26276"/>
                </a:lnTo>
                <a:lnTo>
                  <a:pt x="73799" y="26276"/>
                </a:lnTo>
                <a:lnTo>
                  <a:pt x="73774" y="22009"/>
                </a:lnTo>
                <a:lnTo>
                  <a:pt x="74066" y="20459"/>
                </a:lnTo>
                <a:lnTo>
                  <a:pt x="75349" y="18453"/>
                </a:lnTo>
                <a:lnTo>
                  <a:pt x="76441" y="17957"/>
                </a:lnTo>
                <a:lnTo>
                  <a:pt x="89695" y="17957"/>
                </a:lnTo>
                <a:lnTo>
                  <a:pt x="89217" y="16827"/>
                </a:lnTo>
                <a:lnTo>
                  <a:pt x="88303" y="15582"/>
                </a:lnTo>
                <a:lnTo>
                  <a:pt x="87198" y="14160"/>
                </a:lnTo>
                <a:lnTo>
                  <a:pt x="85826" y="13106"/>
                </a:lnTo>
                <a:lnTo>
                  <a:pt x="82486" y="11709"/>
                </a:lnTo>
                <a:lnTo>
                  <a:pt x="80505" y="11353"/>
                </a:lnTo>
                <a:close/>
              </a:path>
              <a:path w="258444" h="62230">
                <a:moveTo>
                  <a:pt x="90627" y="36842"/>
                </a:moveTo>
                <a:lnTo>
                  <a:pt x="82511" y="36842"/>
                </a:lnTo>
                <a:lnTo>
                  <a:pt x="82511" y="39433"/>
                </a:lnTo>
                <a:lnTo>
                  <a:pt x="82169" y="41287"/>
                </a:lnTo>
                <a:lnTo>
                  <a:pt x="80784" y="43599"/>
                </a:lnTo>
                <a:lnTo>
                  <a:pt x="79679" y="44170"/>
                </a:lnTo>
                <a:lnTo>
                  <a:pt x="90151" y="44170"/>
                </a:lnTo>
                <a:lnTo>
                  <a:pt x="90678" y="42557"/>
                </a:lnTo>
                <a:lnTo>
                  <a:pt x="90627" y="36842"/>
                </a:lnTo>
                <a:close/>
              </a:path>
              <a:path w="258444" h="62230">
                <a:moveTo>
                  <a:pt x="89695" y="17957"/>
                </a:moveTo>
                <a:lnTo>
                  <a:pt x="79565" y="17957"/>
                </a:lnTo>
                <a:lnTo>
                  <a:pt x="80665" y="18453"/>
                </a:lnTo>
                <a:lnTo>
                  <a:pt x="81915" y="20383"/>
                </a:lnTo>
                <a:lnTo>
                  <a:pt x="82197" y="22009"/>
                </a:lnTo>
                <a:lnTo>
                  <a:pt x="82219" y="26276"/>
                </a:lnTo>
                <a:lnTo>
                  <a:pt x="90868" y="26276"/>
                </a:lnTo>
                <a:lnTo>
                  <a:pt x="90848" y="24866"/>
                </a:lnTo>
                <a:lnTo>
                  <a:pt x="90681" y="22212"/>
                </a:lnTo>
                <a:lnTo>
                  <a:pt x="89877" y="18389"/>
                </a:lnTo>
                <a:lnTo>
                  <a:pt x="89695" y="17957"/>
                </a:lnTo>
                <a:close/>
              </a:path>
              <a:path w="258444" h="62230">
                <a:moveTo>
                  <a:pt x="105727" y="53746"/>
                </a:moveTo>
                <a:lnTo>
                  <a:pt x="97218" y="53746"/>
                </a:lnTo>
                <a:lnTo>
                  <a:pt x="97228" y="54482"/>
                </a:lnTo>
                <a:lnTo>
                  <a:pt x="97353" y="56705"/>
                </a:lnTo>
                <a:lnTo>
                  <a:pt x="98259" y="58610"/>
                </a:lnTo>
                <a:lnTo>
                  <a:pt x="102171" y="61493"/>
                </a:lnTo>
                <a:lnTo>
                  <a:pt x="104990" y="62204"/>
                </a:lnTo>
                <a:lnTo>
                  <a:pt x="111404" y="62204"/>
                </a:lnTo>
                <a:lnTo>
                  <a:pt x="120999" y="56057"/>
                </a:lnTo>
                <a:lnTo>
                  <a:pt x="107975" y="56057"/>
                </a:lnTo>
                <a:lnTo>
                  <a:pt x="107213" y="55867"/>
                </a:lnTo>
                <a:lnTo>
                  <a:pt x="106108" y="55041"/>
                </a:lnTo>
                <a:lnTo>
                  <a:pt x="105803" y="54482"/>
                </a:lnTo>
                <a:lnTo>
                  <a:pt x="105727" y="53746"/>
                </a:lnTo>
                <a:close/>
              </a:path>
              <a:path w="258444" h="62230">
                <a:moveTo>
                  <a:pt x="122047" y="46494"/>
                </a:moveTo>
                <a:lnTo>
                  <a:pt x="113398" y="46494"/>
                </a:lnTo>
                <a:lnTo>
                  <a:pt x="113276" y="52387"/>
                </a:lnTo>
                <a:lnTo>
                  <a:pt x="113055" y="53568"/>
                </a:lnTo>
                <a:lnTo>
                  <a:pt x="111747" y="55575"/>
                </a:lnTo>
                <a:lnTo>
                  <a:pt x="110604" y="56057"/>
                </a:lnTo>
                <a:lnTo>
                  <a:pt x="120999" y="56057"/>
                </a:lnTo>
                <a:lnTo>
                  <a:pt x="121259" y="55410"/>
                </a:lnTo>
                <a:lnTo>
                  <a:pt x="121894" y="52387"/>
                </a:lnTo>
                <a:lnTo>
                  <a:pt x="122005" y="50647"/>
                </a:lnTo>
                <a:lnTo>
                  <a:pt x="122047" y="46494"/>
                </a:lnTo>
                <a:close/>
              </a:path>
              <a:path w="258444" h="62230">
                <a:moveTo>
                  <a:pt x="108102" y="11353"/>
                </a:moveTo>
                <a:lnTo>
                  <a:pt x="102666" y="11353"/>
                </a:lnTo>
                <a:lnTo>
                  <a:pt x="100126" y="12788"/>
                </a:lnTo>
                <a:lnTo>
                  <a:pt x="97155" y="18491"/>
                </a:lnTo>
                <a:lnTo>
                  <a:pt x="96614" y="22212"/>
                </a:lnTo>
                <a:lnTo>
                  <a:pt x="96538" y="39319"/>
                </a:lnTo>
                <a:lnTo>
                  <a:pt x="97155" y="43687"/>
                </a:lnTo>
                <a:lnTo>
                  <a:pt x="100076" y="49263"/>
                </a:lnTo>
                <a:lnTo>
                  <a:pt x="102654" y="50647"/>
                </a:lnTo>
                <a:lnTo>
                  <a:pt x="107962" y="50647"/>
                </a:lnTo>
                <a:lnTo>
                  <a:pt x="113398" y="46494"/>
                </a:lnTo>
                <a:lnTo>
                  <a:pt x="122047" y="46494"/>
                </a:lnTo>
                <a:lnTo>
                  <a:pt x="122047" y="43383"/>
                </a:lnTo>
                <a:lnTo>
                  <a:pt x="107670" y="43383"/>
                </a:lnTo>
                <a:lnTo>
                  <a:pt x="106629" y="42684"/>
                </a:lnTo>
                <a:lnTo>
                  <a:pt x="105486" y="39916"/>
                </a:lnTo>
                <a:lnTo>
                  <a:pt x="105206" y="36690"/>
                </a:lnTo>
                <a:lnTo>
                  <a:pt x="105311" y="24485"/>
                </a:lnTo>
                <a:lnTo>
                  <a:pt x="105486" y="22212"/>
                </a:lnTo>
                <a:lnTo>
                  <a:pt x="106603" y="19240"/>
                </a:lnTo>
                <a:lnTo>
                  <a:pt x="107645" y="18491"/>
                </a:lnTo>
                <a:lnTo>
                  <a:pt x="122047" y="18491"/>
                </a:lnTo>
                <a:lnTo>
                  <a:pt x="122047" y="16255"/>
                </a:lnTo>
                <a:lnTo>
                  <a:pt x="113880" y="16255"/>
                </a:lnTo>
                <a:lnTo>
                  <a:pt x="113169" y="14617"/>
                </a:lnTo>
                <a:lnTo>
                  <a:pt x="112179" y="13398"/>
                </a:lnTo>
                <a:lnTo>
                  <a:pt x="109639" y="11760"/>
                </a:lnTo>
                <a:lnTo>
                  <a:pt x="108102" y="11353"/>
                </a:lnTo>
                <a:close/>
              </a:path>
              <a:path w="258444" h="62230">
                <a:moveTo>
                  <a:pt x="122047" y="18491"/>
                </a:moveTo>
                <a:lnTo>
                  <a:pt x="110896" y="18491"/>
                </a:lnTo>
                <a:lnTo>
                  <a:pt x="112077" y="19151"/>
                </a:lnTo>
                <a:lnTo>
                  <a:pt x="113334" y="21767"/>
                </a:lnTo>
                <a:lnTo>
                  <a:pt x="113552" y="23558"/>
                </a:lnTo>
                <a:lnTo>
                  <a:pt x="113546" y="36690"/>
                </a:lnTo>
                <a:lnTo>
                  <a:pt x="113334" y="39319"/>
                </a:lnTo>
                <a:lnTo>
                  <a:pt x="112077" y="42570"/>
                </a:lnTo>
                <a:lnTo>
                  <a:pt x="110896" y="43383"/>
                </a:lnTo>
                <a:lnTo>
                  <a:pt x="122047" y="43383"/>
                </a:lnTo>
                <a:lnTo>
                  <a:pt x="122047" y="18491"/>
                </a:lnTo>
                <a:close/>
              </a:path>
              <a:path w="258444" h="62230">
                <a:moveTo>
                  <a:pt x="122047" y="12344"/>
                </a:moveTo>
                <a:lnTo>
                  <a:pt x="113880" y="12344"/>
                </a:lnTo>
                <a:lnTo>
                  <a:pt x="113880" y="16255"/>
                </a:lnTo>
                <a:lnTo>
                  <a:pt x="122047" y="16255"/>
                </a:lnTo>
                <a:lnTo>
                  <a:pt x="122047" y="12344"/>
                </a:lnTo>
                <a:close/>
              </a:path>
              <a:path w="258444" h="62230">
                <a:moveTo>
                  <a:pt x="137896" y="12344"/>
                </a:moveTo>
                <a:lnTo>
                  <a:pt x="129628" y="12344"/>
                </a:lnTo>
                <a:lnTo>
                  <a:pt x="129628" y="49656"/>
                </a:lnTo>
                <a:lnTo>
                  <a:pt x="138417" y="49656"/>
                </a:lnTo>
                <a:lnTo>
                  <a:pt x="138417" y="25933"/>
                </a:lnTo>
                <a:lnTo>
                  <a:pt x="138950" y="24460"/>
                </a:lnTo>
                <a:lnTo>
                  <a:pt x="141122" y="22275"/>
                </a:lnTo>
                <a:lnTo>
                  <a:pt x="142595" y="21716"/>
                </a:lnTo>
                <a:lnTo>
                  <a:pt x="146596" y="21716"/>
                </a:lnTo>
                <a:lnTo>
                  <a:pt x="146596" y="18402"/>
                </a:lnTo>
                <a:lnTo>
                  <a:pt x="137896" y="18402"/>
                </a:lnTo>
                <a:lnTo>
                  <a:pt x="137896" y="12344"/>
                </a:lnTo>
                <a:close/>
              </a:path>
              <a:path w="258444" h="62230">
                <a:moveTo>
                  <a:pt x="146596" y="21716"/>
                </a:moveTo>
                <a:lnTo>
                  <a:pt x="144919" y="21716"/>
                </a:lnTo>
                <a:lnTo>
                  <a:pt x="145313" y="21729"/>
                </a:lnTo>
                <a:lnTo>
                  <a:pt x="146278" y="21805"/>
                </a:lnTo>
                <a:lnTo>
                  <a:pt x="146596" y="21856"/>
                </a:lnTo>
                <a:lnTo>
                  <a:pt x="146596" y="21716"/>
                </a:lnTo>
                <a:close/>
              </a:path>
              <a:path w="258444" h="62230">
                <a:moveTo>
                  <a:pt x="146596" y="11353"/>
                </a:moveTo>
                <a:lnTo>
                  <a:pt x="137896" y="18402"/>
                </a:lnTo>
                <a:lnTo>
                  <a:pt x="146596" y="18402"/>
                </a:lnTo>
                <a:lnTo>
                  <a:pt x="146596" y="11353"/>
                </a:lnTo>
                <a:close/>
              </a:path>
              <a:path w="258444" h="62230">
                <a:moveTo>
                  <a:pt x="176225" y="17500"/>
                </a:moveTo>
                <a:lnTo>
                  <a:pt x="165608" y="17500"/>
                </a:lnTo>
                <a:lnTo>
                  <a:pt x="166560" y="17818"/>
                </a:lnTo>
                <a:lnTo>
                  <a:pt x="167868" y="19075"/>
                </a:lnTo>
                <a:lnTo>
                  <a:pt x="168186" y="19989"/>
                </a:lnTo>
                <a:lnTo>
                  <a:pt x="168186" y="23113"/>
                </a:lnTo>
                <a:lnTo>
                  <a:pt x="166497" y="24803"/>
                </a:lnTo>
                <a:lnTo>
                  <a:pt x="163118" y="26238"/>
                </a:lnTo>
                <a:lnTo>
                  <a:pt x="157289" y="28841"/>
                </a:lnTo>
                <a:lnTo>
                  <a:pt x="154533" y="30670"/>
                </a:lnTo>
                <a:lnTo>
                  <a:pt x="151777" y="34302"/>
                </a:lnTo>
                <a:lnTo>
                  <a:pt x="151079" y="36741"/>
                </a:lnTo>
                <a:lnTo>
                  <a:pt x="151169" y="43510"/>
                </a:lnTo>
                <a:lnTo>
                  <a:pt x="151866" y="45872"/>
                </a:lnTo>
                <a:lnTo>
                  <a:pt x="155028" y="49682"/>
                </a:lnTo>
                <a:lnTo>
                  <a:pt x="157238" y="50647"/>
                </a:lnTo>
                <a:lnTo>
                  <a:pt x="161975" y="50647"/>
                </a:lnTo>
                <a:lnTo>
                  <a:pt x="163652" y="50253"/>
                </a:lnTo>
                <a:lnTo>
                  <a:pt x="166509" y="48691"/>
                </a:lnTo>
                <a:lnTo>
                  <a:pt x="167678" y="47548"/>
                </a:lnTo>
                <a:lnTo>
                  <a:pt x="168567" y="46050"/>
                </a:lnTo>
                <a:lnTo>
                  <a:pt x="176708" y="46050"/>
                </a:lnTo>
                <a:lnTo>
                  <a:pt x="176631" y="43916"/>
                </a:lnTo>
                <a:lnTo>
                  <a:pt x="162496" y="43916"/>
                </a:lnTo>
                <a:lnTo>
                  <a:pt x="161531" y="43510"/>
                </a:lnTo>
                <a:lnTo>
                  <a:pt x="160299" y="41960"/>
                </a:lnTo>
                <a:lnTo>
                  <a:pt x="159994" y="40728"/>
                </a:lnTo>
                <a:lnTo>
                  <a:pt x="159994" y="37312"/>
                </a:lnTo>
                <a:lnTo>
                  <a:pt x="160566" y="35788"/>
                </a:lnTo>
                <a:lnTo>
                  <a:pt x="162864" y="33210"/>
                </a:lnTo>
                <a:lnTo>
                  <a:pt x="165074" y="31749"/>
                </a:lnTo>
                <a:lnTo>
                  <a:pt x="168313" y="30111"/>
                </a:lnTo>
                <a:lnTo>
                  <a:pt x="176631" y="30111"/>
                </a:lnTo>
                <a:lnTo>
                  <a:pt x="176631" y="18859"/>
                </a:lnTo>
                <a:lnTo>
                  <a:pt x="176225" y="17500"/>
                </a:lnTo>
                <a:close/>
              </a:path>
              <a:path w="258444" h="62230">
                <a:moveTo>
                  <a:pt x="176708" y="46050"/>
                </a:moveTo>
                <a:lnTo>
                  <a:pt x="168567" y="46050"/>
                </a:lnTo>
                <a:lnTo>
                  <a:pt x="168719" y="47053"/>
                </a:lnTo>
                <a:lnTo>
                  <a:pt x="168903" y="47967"/>
                </a:lnTo>
                <a:lnTo>
                  <a:pt x="169151" y="48958"/>
                </a:lnTo>
                <a:lnTo>
                  <a:pt x="169316" y="49377"/>
                </a:lnTo>
                <a:lnTo>
                  <a:pt x="169506" y="49656"/>
                </a:lnTo>
                <a:lnTo>
                  <a:pt x="177888" y="49656"/>
                </a:lnTo>
                <a:lnTo>
                  <a:pt x="177395" y="48691"/>
                </a:lnTo>
                <a:lnTo>
                  <a:pt x="177114" y="47967"/>
                </a:lnTo>
                <a:lnTo>
                  <a:pt x="176733" y="46278"/>
                </a:lnTo>
                <a:lnTo>
                  <a:pt x="176708" y="46050"/>
                </a:lnTo>
                <a:close/>
              </a:path>
              <a:path w="258444" h="62230">
                <a:moveTo>
                  <a:pt x="176631" y="30111"/>
                </a:moveTo>
                <a:lnTo>
                  <a:pt x="168313" y="30111"/>
                </a:lnTo>
                <a:lnTo>
                  <a:pt x="168313" y="38658"/>
                </a:lnTo>
                <a:lnTo>
                  <a:pt x="167944" y="40627"/>
                </a:lnTo>
                <a:lnTo>
                  <a:pt x="166433" y="43256"/>
                </a:lnTo>
                <a:lnTo>
                  <a:pt x="165315" y="43916"/>
                </a:lnTo>
                <a:lnTo>
                  <a:pt x="176631" y="43916"/>
                </a:lnTo>
                <a:lnTo>
                  <a:pt x="176631" y="30111"/>
                </a:lnTo>
                <a:close/>
              </a:path>
              <a:path w="258444" h="62230">
                <a:moveTo>
                  <a:pt x="168897" y="11417"/>
                </a:moveTo>
                <a:lnTo>
                  <a:pt x="159829" y="11417"/>
                </a:lnTo>
                <a:lnTo>
                  <a:pt x="156540" y="12382"/>
                </a:lnTo>
                <a:lnTo>
                  <a:pt x="152425" y="16192"/>
                </a:lnTo>
                <a:lnTo>
                  <a:pt x="151536" y="18859"/>
                </a:lnTo>
                <a:lnTo>
                  <a:pt x="151409" y="23444"/>
                </a:lnTo>
                <a:lnTo>
                  <a:pt x="159791" y="23444"/>
                </a:lnTo>
                <a:lnTo>
                  <a:pt x="159791" y="20904"/>
                </a:lnTo>
                <a:lnTo>
                  <a:pt x="160172" y="19596"/>
                </a:lnTo>
                <a:lnTo>
                  <a:pt x="161645" y="17919"/>
                </a:lnTo>
                <a:lnTo>
                  <a:pt x="162801" y="17500"/>
                </a:lnTo>
                <a:lnTo>
                  <a:pt x="176225" y="17500"/>
                </a:lnTo>
                <a:lnTo>
                  <a:pt x="175717" y="15798"/>
                </a:lnTo>
                <a:lnTo>
                  <a:pt x="172072" y="12306"/>
                </a:lnTo>
                <a:lnTo>
                  <a:pt x="168897" y="11417"/>
                </a:lnTo>
                <a:close/>
              </a:path>
              <a:path w="258444" h="62230">
                <a:moveTo>
                  <a:pt x="193001" y="18745"/>
                </a:moveTo>
                <a:lnTo>
                  <a:pt x="184353" y="18745"/>
                </a:lnTo>
                <a:lnTo>
                  <a:pt x="184353" y="44742"/>
                </a:lnTo>
                <a:lnTo>
                  <a:pt x="184886" y="47116"/>
                </a:lnTo>
                <a:lnTo>
                  <a:pt x="187058" y="49415"/>
                </a:lnTo>
                <a:lnTo>
                  <a:pt x="189064" y="49987"/>
                </a:lnTo>
                <a:lnTo>
                  <a:pt x="192392" y="49987"/>
                </a:lnTo>
                <a:lnTo>
                  <a:pt x="194348" y="49872"/>
                </a:lnTo>
                <a:lnTo>
                  <a:pt x="196570" y="49656"/>
                </a:lnTo>
                <a:lnTo>
                  <a:pt x="196570" y="42989"/>
                </a:lnTo>
                <a:lnTo>
                  <a:pt x="194640" y="42989"/>
                </a:lnTo>
                <a:lnTo>
                  <a:pt x="193941" y="42722"/>
                </a:lnTo>
                <a:lnTo>
                  <a:pt x="193192" y="41643"/>
                </a:lnTo>
                <a:lnTo>
                  <a:pt x="193001" y="40373"/>
                </a:lnTo>
                <a:lnTo>
                  <a:pt x="193001" y="18745"/>
                </a:lnTo>
                <a:close/>
              </a:path>
              <a:path w="258444" h="62230">
                <a:moveTo>
                  <a:pt x="196570" y="42951"/>
                </a:moveTo>
                <a:lnTo>
                  <a:pt x="194640" y="42989"/>
                </a:lnTo>
                <a:lnTo>
                  <a:pt x="196570" y="42989"/>
                </a:lnTo>
                <a:close/>
              </a:path>
              <a:path w="258444" h="62230">
                <a:moveTo>
                  <a:pt x="196570" y="12344"/>
                </a:moveTo>
                <a:lnTo>
                  <a:pt x="180987" y="12344"/>
                </a:lnTo>
                <a:lnTo>
                  <a:pt x="180987" y="18745"/>
                </a:lnTo>
                <a:lnTo>
                  <a:pt x="196570" y="18745"/>
                </a:lnTo>
                <a:lnTo>
                  <a:pt x="196570" y="12344"/>
                </a:lnTo>
                <a:close/>
              </a:path>
              <a:path w="258444" h="62230">
                <a:moveTo>
                  <a:pt x="193001" y="2171"/>
                </a:moveTo>
                <a:lnTo>
                  <a:pt x="184353" y="2171"/>
                </a:lnTo>
                <a:lnTo>
                  <a:pt x="184353" y="12344"/>
                </a:lnTo>
                <a:lnTo>
                  <a:pt x="193001" y="12344"/>
                </a:lnTo>
                <a:lnTo>
                  <a:pt x="193001" y="2171"/>
                </a:lnTo>
                <a:close/>
              </a:path>
              <a:path w="258444" h="62230">
                <a:moveTo>
                  <a:pt x="216319" y="11353"/>
                </a:moveTo>
                <a:lnTo>
                  <a:pt x="211632" y="11353"/>
                </a:lnTo>
                <a:lnTo>
                  <a:pt x="209575" y="11683"/>
                </a:lnTo>
                <a:lnTo>
                  <a:pt x="200882" y="36842"/>
                </a:lnTo>
                <a:lnTo>
                  <a:pt x="201041" y="39433"/>
                </a:lnTo>
                <a:lnTo>
                  <a:pt x="211480" y="50647"/>
                </a:lnTo>
                <a:lnTo>
                  <a:pt x="218198" y="50647"/>
                </a:lnTo>
                <a:lnTo>
                  <a:pt x="221411" y="49656"/>
                </a:lnTo>
                <a:lnTo>
                  <a:pt x="225475" y="45669"/>
                </a:lnTo>
                <a:lnTo>
                  <a:pt x="225965" y="44170"/>
                </a:lnTo>
                <a:lnTo>
                  <a:pt x="212369" y="44170"/>
                </a:lnTo>
                <a:lnTo>
                  <a:pt x="211264" y="43472"/>
                </a:lnTo>
                <a:lnTo>
                  <a:pt x="209943" y="40627"/>
                </a:lnTo>
                <a:lnTo>
                  <a:pt x="209613" y="38150"/>
                </a:lnTo>
                <a:lnTo>
                  <a:pt x="209715" y="32219"/>
                </a:lnTo>
                <a:lnTo>
                  <a:pt x="226682" y="32219"/>
                </a:lnTo>
                <a:lnTo>
                  <a:pt x="226682" y="26276"/>
                </a:lnTo>
                <a:lnTo>
                  <a:pt x="209613" y="26276"/>
                </a:lnTo>
                <a:lnTo>
                  <a:pt x="209588" y="22009"/>
                </a:lnTo>
                <a:lnTo>
                  <a:pt x="209880" y="20459"/>
                </a:lnTo>
                <a:lnTo>
                  <a:pt x="211162" y="18453"/>
                </a:lnTo>
                <a:lnTo>
                  <a:pt x="212255" y="17957"/>
                </a:lnTo>
                <a:lnTo>
                  <a:pt x="225509" y="17957"/>
                </a:lnTo>
                <a:lnTo>
                  <a:pt x="225031" y="16827"/>
                </a:lnTo>
                <a:lnTo>
                  <a:pt x="224116" y="15582"/>
                </a:lnTo>
                <a:lnTo>
                  <a:pt x="223011" y="14160"/>
                </a:lnTo>
                <a:lnTo>
                  <a:pt x="221627" y="13106"/>
                </a:lnTo>
                <a:lnTo>
                  <a:pt x="218300" y="11709"/>
                </a:lnTo>
                <a:lnTo>
                  <a:pt x="216319" y="11353"/>
                </a:lnTo>
                <a:close/>
              </a:path>
              <a:path w="258444" h="62230">
                <a:moveTo>
                  <a:pt x="226428" y="36842"/>
                </a:moveTo>
                <a:lnTo>
                  <a:pt x="218313" y="36842"/>
                </a:lnTo>
                <a:lnTo>
                  <a:pt x="218313" y="39433"/>
                </a:lnTo>
                <a:lnTo>
                  <a:pt x="217982" y="41287"/>
                </a:lnTo>
                <a:lnTo>
                  <a:pt x="216598" y="43599"/>
                </a:lnTo>
                <a:lnTo>
                  <a:pt x="215493" y="44170"/>
                </a:lnTo>
                <a:lnTo>
                  <a:pt x="225965" y="44170"/>
                </a:lnTo>
                <a:lnTo>
                  <a:pt x="226491" y="42557"/>
                </a:lnTo>
                <a:lnTo>
                  <a:pt x="226428" y="36842"/>
                </a:lnTo>
                <a:close/>
              </a:path>
              <a:path w="258444" h="62230">
                <a:moveTo>
                  <a:pt x="225509" y="17957"/>
                </a:moveTo>
                <a:lnTo>
                  <a:pt x="215366" y="17957"/>
                </a:lnTo>
                <a:lnTo>
                  <a:pt x="216479" y="18453"/>
                </a:lnTo>
                <a:lnTo>
                  <a:pt x="217728" y="20383"/>
                </a:lnTo>
                <a:lnTo>
                  <a:pt x="218011" y="22009"/>
                </a:lnTo>
                <a:lnTo>
                  <a:pt x="218033" y="26276"/>
                </a:lnTo>
                <a:lnTo>
                  <a:pt x="226682" y="26276"/>
                </a:lnTo>
                <a:lnTo>
                  <a:pt x="226662" y="24866"/>
                </a:lnTo>
                <a:lnTo>
                  <a:pt x="226495" y="22212"/>
                </a:lnTo>
                <a:lnTo>
                  <a:pt x="225691" y="18389"/>
                </a:lnTo>
                <a:lnTo>
                  <a:pt x="225509" y="17957"/>
                </a:lnTo>
                <a:close/>
              </a:path>
              <a:path w="258444" h="62230">
                <a:moveTo>
                  <a:pt x="243649" y="11353"/>
                </a:moveTo>
                <a:lnTo>
                  <a:pt x="238328" y="11353"/>
                </a:lnTo>
                <a:lnTo>
                  <a:pt x="235826" y="12776"/>
                </a:lnTo>
                <a:lnTo>
                  <a:pt x="232943" y="18478"/>
                </a:lnTo>
                <a:lnTo>
                  <a:pt x="232232" y="23660"/>
                </a:lnTo>
                <a:lnTo>
                  <a:pt x="232232" y="38442"/>
                </a:lnTo>
                <a:lnTo>
                  <a:pt x="232975" y="43510"/>
                </a:lnTo>
                <a:lnTo>
                  <a:pt x="235940" y="49212"/>
                </a:lnTo>
                <a:lnTo>
                  <a:pt x="238480" y="50647"/>
                </a:lnTo>
                <a:lnTo>
                  <a:pt x="243903" y="50647"/>
                </a:lnTo>
                <a:lnTo>
                  <a:pt x="245452" y="50228"/>
                </a:lnTo>
                <a:lnTo>
                  <a:pt x="247980" y="48577"/>
                </a:lnTo>
                <a:lnTo>
                  <a:pt x="248970" y="47358"/>
                </a:lnTo>
                <a:lnTo>
                  <a:pt x="249694" y="45745"/>
                </a:lnTo>
                <a:lnTo>
                  <a:pt x="257860" y="45745"/>
                </a:lnTo>
                <a:lnTo>
                  <a:pt x="257860" y="43510"/>
                </a:lnTo>
                <a:lnTo>
                  <a:pt x="243441" y="43497"/>
                </a:lnTo>
                <a:lnTo>
                  <a:pt x="242417" y="42773"/>
                </a:lnTo>
                <a:lnTo>
                  <a:pt x="241287" y="39814"/>
                </a:lnTo>
                <a:lnTo>
                  <a:pt x="241116" y="37503"/>
                </a:lnTo>
                <a:lnTo>
                  <a:pt x="241020" y="25374"/>
                </a:lnTo>
                <a:lnTo>
                  <a:pt x="241300" y="22123"/>
                </a:lnTo>
                <a:lnTo>
                  <a:pt x="242443" y="19316"/>
                </a:lnTo>
                <a:lnTo>
                  <a:pt x="243484" y="18618"/>
                </a:lnTo>
                <a:lnTo>
                  <a:pt x="257860" y="18618"/>
                </a:lnTo>
                <a:lnTo>
                  <a:pt x="257860" y="15506"/>
                </a:lnTo>
                <a:lnTo>
                  <a:pt x="249199" y="15506"/>
                </a:lnTo>
                <a:lnTo>
                  <a:pt x="248500" y="14122"/>
                </a:lnTo>
                <a:lnTo>
                  <a:pt x="247548" y="13068"/>
                </a:lnTo>
                <a:lnTo>
                  <a:pt x="245135" y="11696"/>
                </a:lnTo>
                <a:lnTo>
                  <a:pt x="243649" y="11353"/>
                </a:lnTo>
                <a:close/>
              </a:path>
              <a:path w="258444" h="62230">
                <a:moveTo>
                  <a:pt x="257860" y="45745"/>
                </a:moveTo>
                <a:lnTo>
                  <a:pt x="249694" y="45745"/>
                </a:lnTo>
                <a:lnTo>
                  <a:pt x="249694" y="49656"/>
                </a:lnTo>
                <a:lnTo>
                  <a:pt x="257860" y="49656"/>
                </a:lnTo>
                <a:lnTo>
                  <a:pt x="257860" y="45745"/>
                </a:lnTo>
                <a:close/>
              </a:path>
              <a:path w="258444" h="62230">
                <a:moveTo>
                  <a:pt x="257860" y="18618"/>
                </a:moveTo>
                <a:lnTo>
                  <a:pt x="246697" y="18618"/>
                </a:lnTo>
                <a:lnTo>
                  <a:pt x="247878" y="19430"/>
                </a:lnTo>
                <a:lnTo>
                  <a:pt x="249148" y="22707"/>
                </a:lnTo>
                <a:lnTo>
                  <a:pt x="249346" y="25374"/>
                </a:lnTo>
                <a:lnTo>
                  <a:pt x="249348" y="38442"/>
                </a:lnTo>
                <a:lnTo>
                  <a:pt x="249148" y="40220"/>
                </a:lnTo>
                <a:lnTo>
                  <a:pt x="247878" y="42849"/>
                </a:lnTo>
                <a:lnTo>
                  <a:pt x="246697" y="43510"/>
                </a:lnTo>
                <a:lnTo>
                  <a:pt x="257860" y="43510"/>
                </a:lnTo>
                <a:lnTo>
                  <a:pt x="257860" y="18618"/>
                </a:lnTo>
                <a:close/>
              </a:path>
              <a:path w="258444" h="62230">
                <a:moveTo>
                  <a:pt x="257860" y="0"/>
                </a:moveTo>
                <a:lnTo>
                  <a:pt x="249199" y="0"/>
                </a:lnTo>
                <a:lnTo>
                  <a:pt x="249199" y="15506"/>
                </a:lnTo>
                <a:lnTo>
                  <a:pt x="257860" y="15506"/>
                </a:lnTo>
                <a:lnTo>
                  <a:pt x="257860" y="0"/>
                </a:lnTo>
                <a:close/>
              </a:path>
            </a:pathLst>
          </a:custGeom>
          <a:solidFill>
            <a:srgbClr val="373435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7" name="object 257"/>
          <p:cNvSpPr/>
          <p:nvPr/>
        </p:nvSpPr>
        <p:spPr>
          <a:xfrm>
            <a:off x="12172613" y="3339003"/>
            <a:ext cx="547295" cy="34514"/>
          </a:xfrm>
          <a:custGeom>
            <a:avLst/>
            <a:gdLst/>
            <a:ahLst/>
            <a:cxnLst/>
            <a:rect l="l" t="t" r="r" b="b"/>
            <a:pathLst>
              <a:path w="634365" h="40005">
                <a:moveTo>
                  <a:pt x="15811" y="914"/>
                </a:moveTo>
                <a:lnTo>
                  <a:pt x="10388" y="914"/>
                </a:lnTo>
                <a:lnTo>
                  <a:pt x="0" y="39039"/>
                </a:lnTo>
                <a:lnTo>
                  <a:pt x="4305" y="39039"/>
                </a:lnTo>
                <a:lnTo>
                  <a:pt x="7073" y="28041"/>
                </a:lnTo>
                <a:lnTo>
                  <a:pt x="23320" y="28041"/>
                </a:lnTo>
                <a:lnTo>
                  <a:pt x="22251" y="24180"/>
                </a:lnTo>
                <a:lnTo>
                  <a:pt x="8039" y="24180"/>
                </a:lnTo>
                <a:lnTo>
                  <a:pt x="13119" y="4203"/>
                </a:lnTo>
                <a:lnTo>
                  <a:pt x="16722" y="4203"/>
                </a:lnTo>
                <a:lnTo>
                  <a:pt x="15811" y="914"/>
                </a:lnTo>
                <a:close/>
              </a:path>
              <a:path w="634365" h="40005">
                <a:moveTo>
                  <a:pt x="23320" y="28041"/>
                </a:moveTo>
                <a:lnTo>
                  <a:pt x="19164" y="28041"/>
                </a:lnTo>
                <a:lnTo>
                  <a:pt x="22047" y="39039"/>
                </a:lnTo>
                <a:lnTo>
                  <a:pt x="26365" y="39039"/>
                </a:lnTo>
                <a:lnTo>
                  <a:pt x="23320" y="28041"/>
                </a:lnTo>
                <a:close/>
              </a:path>
              <a:path w="634365" h="40005">
                <a:moveTo>
                  <a:pt x="16722" y="4203"/>
                </a:moveTo>
                <a:lnTo>
                  <a:pt x="13119" y="4203"/>
                </a:lnTo>
                <a:lnTo>
                  <a:pt x="18186" y="24180"/>
                </a:lnTo>
                <a:lnTo>
                  <a:pt x="22251" y="24180"/>
                </a:lnTo>
                <a:lnTo>
                  <a:pt x="16722" y="4203"/>
                </a:lnTo>
                <a:close/>
              </a:path>
              <a:path w="634365" h="40005">
                <a:moveTo>
                  <a:pt x="44513" y="914"/>
                </a:moveTo>
                <a:lnTo>
                  <a:pt x="39878" y="914"/>
                </a:lnTo>
                <a:lnTo>
                  <a:pt x="50533" y="39039"/>
                </a:lnTo>
                <a:lnTo>
                  <a:pt x="55651" y="39039"/>
                </a:lnTo>
                <a:lnTo>
                  <a:pt x="57101" y="33769"/>
                </a:lnTo>
                <a:lnTo>
                  <a:pt x="53086" y="33769"/>
                </a:lnTo>
                <a:lnTo>
                  <a:pt x="44513" y="914"/>
                </a:lnTo>
                <a:close/>
              </a:path>
              <a:path w="634365" h="40005">
                <a:moveTo>
                  <a:pt x="66141" y="914"/>
                </a:moveTo>
                <a:lnTo>
                  <a:pt x="61887" y="914"/>
                </a:lnTo>
                <a:lnTo>
                  <a:pt x="53086" y="33769"/>
                </a:lnTo>
                <a:lnTo>
                  <a:pt x="57101" y="33769"/>
                </a:lnTo>
                <a:lnTo>
                  <a:pt x="66141" y="914"/>
                </a:lnTo>
                <a:close/>
              </a:path>
              <a:path w="634365" h="40005">
                <a:moveTo>
                  <a:pt x="78549" y="9728"/>
                </a:moveTo>
                <a:lnTo>
                  <a:pt x="72466" y="9728"/>
                </a:lnTo>
                <a:lnTo>
                  <a:pt x="70167" y="10972"/>
                </a:lnTo>
                <a:lnTo>
                  <a:pt x="67246" y="15900"/>
                </a:lnTo>
                <a:lnTo>
                  <a:pt x="66522" y="19786"/>
                </a:lnTo>
                <a:lnTo>
                  <a:pt x="66522" y="30111"/>
                </a:lnTo>
                <a:lnTo>
                  <a:pt x="67246" y="33807"/>
                </a:lnTo>
                <a:lnTo>
                  <a:pt x="70167" y="38595"/>
                </a:lnTo>
                <a:lnTo>
                  <a:pt x="72428" y="39801"/>
                </a:lnTo>
                <a:lnTo>
                  <a:pt x="78282" y="39801"/>
                </a:lnTo>
                <a:lnTo>
                  <a:pt x="80441" y="38912"/>
                </a:lnTo>
                <a:lnTo>
                  <a:pt x="82517" y="36448"/>
                </a:lnTo>
                <a:lnTo>
                  <a:pt x="74002" y="36448"/>
                </a:lnTo>
                <a:lnTo>
                  <a:pt x="72682" y="35636"/>
                </a:lnTo>
                <a:lnTo>
                  <a:pt x="71031" y="32372"/>
                </a:lnTo>
                <a:lnTo>
                  <a:pt x="70676" y="30111"/>
                </a:lnTo>
                <a:lnTo>
                  <a:pt x="70624" y="24968"/>
                </a:lnTo>
                <a:lnTo>
                  <a:pt x="84315" y="24942"/>
                </a:lnTo>
                <a:lnTo>
                  <a:pt x="84339" y="21755"/>
                </a:lnTo>
                <a:lnTo>
                  <a:pt x="70624" y="21755"/>
                </a:lnTo>
                <a:lnTo>
                  <a:pt x="70742" y="18173"/>
                </a:lnTo>
                <a:lnTo>
                  <a:pt x="71031" y="16611"/>
                </a:lnTo>
                <a:lnTo>
                  <a:pt x="72707" y="13754"/>
                </a:lnTo>
                <a:lnTo>
                  <a:pt x="73990" y="13030"/>
                </a:lnTo>
                <a:lnTo>
                  <a:pt x="82300" y="13030"/>
                </a:lnTo>
                <a:lnTo>
                  <a:pt x="80759" y="10782"/>
                </a:lnTo>
                <a:lnTo>
                  <a:pt x="78549" y="9728"/>
                </a:lnTo>
                <a:close/>
              </a:path>
              <a:path w="634365" h="40005">
                <a:moveTo>
                  <a:pt x="84264" y="29400"/>
                </a:moveTo>
                <a:lnTo>
                  <a:pt x="80352" y="29400"/>
                </a:lnTo>
                <a:lnTo>
                  <a:pt x="80352" y="31711"/>
                </a:lnTo>
                <a:lnTo>
                  <a:pt x="79946" y="33375"/>
                </a:lnTo>
                <a:lnTo>
                  <a:pt x="78308" y="35839"/>
                </a:lnTo>
                <a:lnTo>
                  <a:pt x="77203" y="36448"/>
                </a:lnTo>
                <a:lnTo>
                  <a:pt x="82517" y="36448"/>
                </a:lnTo>
                <a:lnTo>
                  <a:pt x="83464" y="35344"/>
                </a:lnTo>
                <a:lnTo>
                  <a:pt x="84226" y="32765"/>
                </a:lnTo>
                <a:lnTo>
                  <a:pt x="84264" y="29400"/>
                </a:lnTo>
                <a:close/>
              </a:path>
              <a:path w="634365" h="40005">
                <a:moveTo>
                  <a:pt x="82300" y="13030"/>
                </a:moveTo>
                <a:lnTo>
                  <a:pt x="77241" y="13030"/>
                </a:lnTo>
                <a:lnTo>
                  <a:pt x="78384" y="13690"/>
                </a:lnTo>
                <a:lnTo>
                  <a:pt x="79933" y="16357"/>
                </a:lnTo>
                <a:lnTo>
                  <a:pt x="80269" y="18173"/>
                </a:lnTo>
                <a:lnTo>
                  <a:pt x="80302" y="21755"/>
                </a:lnTo>
                <a:lnTo>
                  <a:pt x="84339" y="21755"/>
                </a:lnTo>
                <a:lnTo>
                  <a:pt x="84366" y="18173"/>
                </a:lnTo>
                <a:lnTo>
                  <a:pt x="83642" y="14985"/>
                </a:lnTo>
                <a:lnTo>
                  <a:pt x="82300" y="13030"/>
                </a:lnTo>
                <a:close/>
              </a:path>
              <a:path w="634365" h="40005">
                <a:moveTo>
                  <a:pt x="94195" y="13842"/>
                </a:moveTo>
                <a:lnTo>
                  <a:pt x="90297" y="13842"/>
                </a:lnTo>
                <a:lnTo>
                  <a:pt x="90297" y="36588"/>
                </a:lnTo>
                <a:lnTo>
                  <a:pt x="90754" y="37731"/>
                </a:lnTo>
                <a:lnTo>
                  <a:pt x="92595" y="39217"/>
                </a:lnTo>
                <a:lnTo>
                  <a:pt x="93992" y="39598"/>
                </a:lnTo>
                <a:lnTo>
                  <a:pt x="96164" y="39598"/>
                </a:lnTo>
                <a:lnTo>
                  <a:pt x="98590" y="39496"/>
                </a:lnTo>
                <a:lnTo>
                  <a:pt x="98831" y="39471"/>
                </a:lnTo>
                <a:lnTo>
                  <a:pt x="98806" y="36042"/>
                </a:lnTo>
                <a:lnTo>
                  <a:pt x="96304" y="36042"/>
                </a:lnTo>
                <a:lnTo>
                  <a:pt x="95275" y="35864"/>
                </a:lnTo>
                <a:lnTo>
                  <a:pt x="94411" y="35115"/>
                </a:lnTo>
                <a:lnTo>
                  <a:pt x="94195" y="34340"/>
                </a:lnTo>
                <a:lnTo>
                  <a:pt x="94195" y="13842"/>
                </a:lnTo>
                <a:close/>
              </a:path>
              <a:path w="634365" h="40005">
                <a:moveTo>
                  <a:pt x="98806" y="36017"/>
                </a:moveTo>
                <a:lnTo>
                  <a:pt x="96304" y="36042"/>
                </a:lnTo>
                <a:lnTo>
                  <a:pt x="98806" y="36042"/>
                </a:lnTo>
                <a:close/>
              </a:path>
              <a:path w="634365" h="40005">
                <a:moveTo>
                  <a:pt x="98806" y="35991"/>
                </a:moveTo>
                <a:close/>
              </a:path>
              <a:path w="634365" h="40005">
                <a:moveTo>
                  <a:pt x="98831" y="10553"/>
                </a:moveTo>
                <a:lnTo>
                  <a:pt x="86334" y="10553"/>
                </a:lnTo>
                <a:lnTo>
                  <a:pt x="86334" y="13842"/>
                </a:lnTo>
                <a:lnTo>
                  <a:pt x="98831" y="13842"/>
                </a:lnTo>
                <a:lnTo>
                  <a:pt x="98831" y="10553"/>
                </a:lnTo>
                <a:close/>
              </a:path>
              <a:path w="634365" h="40005">
                <a:moveTo>
                  <a:pt x="94195" y="2946"/>
                </a:moveTo>
                <a:lnTo>
                  <a:pt x="90297" y="2946"/>
                </a:lnTo>
                <a:lnTo>
                  <a:pt x="90297" y="10553"/>
                </a:lnTo>
                <a:lnTo>
                  <a:pt x="94195" y="10553"/>
                </a:lnTo>
                <a:lnTo>
                  <a:pt x="94195" y="2946"/>
                </a:lnTo>
                <a:close/>
              </a:path>
              <a:path w="634365" h="40005">
                <a:moveTo>
                  <a:pt x="113334" y="9728"/>
                </a:moveTo>
                <a:lnTo>
                  <a:pt x="107251" y="9728"/>
                </a:lnTo>
                <a:lnTo>
                  <a:pt x="104952" y="10972"/>
                </a:lnTo>
                <a:lnTo>
                  <a:pt x="102031" y="15900"/>
                </a:lnTo>
                <a:lnTo>
                  <a:pt x="101295" y="19786"/>
                </a:lnTo>
                <a:lnTo>
                  <a:pt x="101295" y="30111"/>
                </a:lnTo>
                <a:lnTo>
                  <a:pt x="102031" y="33807"/>
                </a:lnTo>
                <a:lnTo>
                  <a:pt x="104952" y="38595"/>
                </a:lnTo>
                <a:lnTo>
                  <a:pt x="107213" y="39801"/>
                </a:lnTo>
                <a:lnTo>
                  <a:pt x="113068" y="39801"/>
                </a:lnTo>
                <a:lnTo>
                  <a:pt x="115227" y="38912"/>
                </a:lnTo>
                <a:lnTo>
                  <a:pt x="117305" y="36448"/>
                </a:lnTo>
                <a:lnTo>
                  <a:pt x="108788" y="36448"/>
                </a:lnTo>
                <a:lnTo>
                  <a:pt x="107467" y="35636"/>
                </a:lnTo>
                <a:lnTo>
                  <a:pt x="105816" y="32372"/>
                </a:lnTo>
                <a:lnTo>
                  <a:pt x="105461" y="30111"/>
                </a:lnTo>
                <a:lnTo>
                  <a:pt x="105410" y="24968"/>
                </a:lnTo>
                <a:lnTo>
                  <a:pt x="119100" y="24942"/>
                </a:lnTo>
                <a:lnTo>
                  <a:pt x="119124" y="21755"/>
                </a:lnTo>
                <a:lnTo>
                  <a:pt x="105410" y="21755"/>
                </a:lnTo>
                <a:lnTo>
                  <a:pt x="105527" y="18173"/>
                </a:lnTo>
                <a:lnTo>
                  <a:pt x="105816" y="16611"/>
                </a:lnTo>
                <a:lnTo>
                  <a:pt x="107492" y="13754"/>
                </a:lnTo>
                <a:lnTo>
                  <a:pt x="108775" y="13030"/>
                </a:lnTo>
                <a:lnTo>
                  <a:pt x="117080" y="13030"/>
                </a:lnTo>
                <a:lnTo>
                  <a:pt x="115531" y="10782"/>
                </a:lnTo>
                <a:lnTo>
                  <a:pt x="113334" y="9728"/>
                </a:lnTo>
                <a:close/>
              </a:path>
              <a:path w="634365" h="40005">
                <a:moveTo>
                  <a:pt x="119049" y="29400"/>
                </a:moveTo>
                <a:lnTo>
                  <a:pt x="115138" y="29400"/>
                </a:lnTo>
                <a:lnTo>
                  <a:pt x="115138" y="31711"/>
                </a:lnTo>
                <a:lnTo>
                  <a:pt x="114731" y="33375"/>
                </a:lnTo>
                <a:lnTo>
                  <a:pt x="113093" y="35839"/>
                </a:lnTo>
                <a:lnTo>
                  <a:pt x="111988" y="36448"/>
                </a:lnTo>
                <a:lnTo>
                  <a:pt x="117305" y="36448"/>
                </a:lnTo>
                <a:lnTo>
                  <a:pt x="118237" y="35344"/>
                </a:lnTo>
                <a:lnTo>
                  <a:pt x="119011" y="32765"/>
                </a:lnTo>
                <a:lnTo>
                  <a:pt x="119049" y="29400"/>
                </a:lnTo>
                <a:close/>
              </a:path>
              <a:path w="634365" h="40005">
                <a:moveTo>
                  <a:pt x="117080" y="13030"/>
                </a:moveTo>
                <a:lnTo>
                  <a:pt x="112026" y="13030"/>
                </a:lnTo>
                <a:lnTo>
                  <a:pt x="113169" y="13690"/>
                </a:lnTo>
                <a:lnTo>
                  <a:pt x="114706" y="16357"/>
                </a:lnTo>
                <a:lnTo>
                  <a:pt x="115053" y="18173"/>
                </a:lnTo>
                <a:lnTo>
                  <a:pt x="115087" y="21755"/>
                </a:lnTo>
                <a:lnTo>
                  <a:pt x="119124" y="21755"/>
                </a:lnTo>
                <a:lnTo>
                  <a:pt x="119151" y="18173"/>
                </a:lnTo>
                <a:lnTo>
                  <a:pt x="118427" y="14985"/>
                </a:lnTo>
                <a:lnTo>
                  <a:pt x="117080" y="13030"/>
                </a:lnTo>
                <a:close/>
              </a:path>
              <a:path w="634365" h="40005">
                <a:moveTo>
                  <a:pt x="128104" y="10553"/>
                </a:moveTo>
                <a:lnTo>
                  <a:pt x="124421" y="10553"/>
                </a:lnTo>
                <a:lnTo>
                  <a:pt x="124421" y="39039"/>
                </a:lnTo>
                <a:lnTo>
                  <a:pt x="128371" y="39039"/>
                </a:lnTo>
                <a:lnTo>
                  <a:pt x="128371" y="19164"/>
                </a:lnTo>
                <a:lnTo>
                  <a:pt x="128943" y="17271"/>
                </a:lnTo>
                <a:lnTo>
                  <a:pt x="130692" y="15201"/>
                </a:lnTo>
                <a:lnTo>
                  <a:pt x="128104" y="15201"/>
                </a:lnTo>
                <a:lnTo>
                  <a:pt x="128104" y="10553"/>
                </a:lnTo>
                <a:close/>
              </a:path>
              <a:path w="634365" h="40005">
                <a:moveTo>
                  <a:pt x="133210" y="9880"/>
                </a:moveTo>
                <a:lnTo>
                  <a:pt x="131876" y="10363"/>
                </a:lnTo>
                <a:lnTo>
                  <a:pt x="129552" y="12242"/>
                </a:lnTo>
                <a:lnTo>
                  <a:pt x="128676" y="13538"/>
                </a:lnTo>
                <a:lnTo>
                  <a:pt x="128104" y="15201"/>
                </a:lnTo>
                <a:lnTo>
                  <a:pt x="130692" y="15201"/>
                </a:lnTo>
                <a:lnTo>
                  <a:pt x="131229" y="14566"/>
                </a:lnTo>
                <a:lnTo>
                  <a:pt x="132816" y="13893"/>
                </a:lnTo>
                <a:lnTo>
                  <a:pt x="136436" y="13893"/>
                </a:lnTo>
                <a:lnTo>
                  <a:pt x="136436" y="9994"/>
                </a:lnTo>
                <a:lnTo>
                  <a:pt x="136220" y="9956"/>
                </a:lnTo>
                <a:lnTo>
                  <a:pt x="135509" y="9893"/>
                </a:lnTo>
                <a:lnTo>
                  <a:pt x="133210" y="9880"/>
                </a:lnTo>
                <a:close/>
              </a:path>
              <a:path w="634365" h="40005">
                <a:moveTo>
                  <a:pt x="136436" y="13893"/>
                </a:moveTo>
                <a:lnTo>
                  <a:pt x="135178" y="13893"/>
                </a:lnTo>
                <a:lnTo>
                  <a:pt x="135470" y="13919"/>
                </a:lnTo>
                <a:lnTo>
                  <a:pt x="135991" y="14033"/>
                </a:lnTo>
                <a:lnTo>
                  <a:pt x="136220" y="14122"/>
                </a:lnTo>
                <a:lnTo>
                  <a:pt x="136436" y="14236"/>
                </a:lnTo>
                <a:lnTo>
                  <a:pt x="136436" y="13893"/>
                </a:lnTo>
                <a:close/>
              </a:path>
              <a:path w="634365" h="40005">
                <a:moveTo>
                  <a:pt x="154809" y="13080"/>
                </a:moveTo>
                <a:lnTo>
                  <a:pt x="148551" y="13080"/>
                </a:lnTo>
                <a:lnTo>
                  <a:pt x="149606" y="13347"/>
                </a:lnTo>
                <a:lnTo>
                  <a:pt x="150291" y="13881"/>
                </a:lnTo>
                <a:lnTo>
                  <a:pt x="150952" y="14427"/>
                </a:lnTo>
                <a:lnTo>
                  <a:pt x="151252" y="15189"/>
                </a:lnTo>
                <a:lnTo>
                  <a:pt x="151282" y="20370"/>
                </a:lnTo>
                <a:lnTo>
                  <a:pt x="149834" y="21513"/>
                </a:lnTo>
                <a:lnTo>
                  <a:pt x="143319" y="23698"/>
                </a:lnTo>
                <a:lnTo>
                  <a:pt x="141020" y="24930"/>
                </a:lnTo>
                <a:lnTo>
                  <a:pt x="138887" y="27508"/>
                </a:lnTo>
                <a:lnTo>
                  <a:pt x="138462" y="28994"/>
                </a:lnTo>
                <a:lnTo>
                  <a:pt x="138353" y="34340"/>
                </a:lnTo>
                <a:lnTo>
                  <a:pt x="138938" y="36283"/>
                </a:lnTo>
                <a:lnTo>
                  <a:pt x="141236" y="39052"/>
                </a:lnTo>
                <a:lnTo>
                  <a:pt x="142836" y="39750"/>
                </a:lnTo>
                <a:lnTo>
                  <a:pt x="146481" y="39750"/>
                </a:lnTo>
                <a:lnTo>
                  <a:pt x="147853" y="39357"/>
                </a:lnTo>
                <a:lnTo>
                  <a:pt x="150164" y="37807"/>
                </a:lnTo>
                <a:lnTo>
                  <a:pt x="151053" y="36702"/>
                </a:lnTo>
                <a:lnTo>
                  <a:pt x="151242" y="36245"/>
                </a:lnTo>
                <a:lnTo>
                  <a:pt x="144818" y="36245"/>
                </a:lnTo>
                <a:lnTo>
                  <a:pt x="143941" y="35864"/>
                </a:lnTo>
                <a:lnTo>
                  <a:pt x="142671" y="34302"/>
                </a:lnTo>
                <a:lnTo>
                  <a:pt x="142367" y="33210"/>
                </a:lnTo>
                <a:lnTo>
                  <a:pt x="142367" y="30200"/>
                </a:lnTo>
                <a:lnTo>
                  <a:pt x="142646" y="28994"/>
                </a:lnTo>
                <a:lnTo>
                  <a:pt x="143764" y="27381"/>
                </a:lnTo>
                <a:lnTo>
                  <a:pt x="144970" y="26657"/>
                </a:lnTo>
                <a:lnTo>
                  <a:pt x="146824" y="26009"/>
                </a:lnTo>
                <a:lnTo>
                  <a:pt x="149364" y="25082"/>
                </a:lnTo>
                <a:lnTo>
                  <a:pt x="150761" y="24358"/>
                </a:lnTo>
                <a:lnTo>
                  <a:pt x="151384" y="23672"/>
                </a:lnTo>
                <a:lnTo>
                  <a:pt x="155346" y="23672"/>
                </a:lnTo>
                <a:lnTo>
                  <a:pt x="155240" y="14427"/>
                </a:lnTo>
                <a:lnTo>
                  <a:pt x="154809" y="13080"/>
                </a:lnTo>
                <a:close/>
              </a:path>
              <a:path w="634365" h="40005">
                <a:moveTo>
                  <a:pt x="155452" y="35255"/>
                </a:moveTo>
                <a:lnTo>
                  <a:pt x="151650" y="35255"/>
                </a:lnTo>
                <a:lnTo>
                  <a:pt x="151761" y="36702"/>
                </a:lnTo>
                <a:lnTo>
                  <a:pt x="152057" y="37566"/>
                </a:lnTo>
                <a:lnTo>
                  <a:pt x="153339" y="38988"/>
                </a:lnTo>
                <a:lnTo>
                  <a:pt x="154228" y="39344"/>
                </a:lnTo>
                <a:lnTo>
                  <a:pt x="155663" y="39344"/>
                </a:lnTo>
                <a:lnTo>
                  <a:pt x="156006" y="39319"/>
                </a:lnTo>
                <a:lnTo>
                  <a:pt x="157670" y="39090"/>
                </a:lnTo>
                <a:lnTo>
                  <a:pt x="157670" y="36144"/>
                </a:lnTo>
                <a:lnTo>
                  <a:pt x="156425" y="36144"/>
                </a:lnTo>
                <a:lnTo>
                  <a:pt x="156006" y="35991"/>
                </a:lnTo>
                <a:lnTo>
                  <a:pt x="155473" y="35344"/>
                </a:lnTo>
                <a:close/>
              </a:path>
              <a:path w="634365" h="40005">
                <a:moveTo>
                  <a:pt x="155346" y="23672"/>
                </a:moveTo>
                <a:lnTo>
                  <a:pt x="151384" y="23672"/>
                </a:lnTo>
                <a:lnTo>
                  <a:pt x="151384" y="31419"/>
                </a:lnTo>
                <a:lnTo>
                  <a:pt x="150901" y="33108"/>
                </a:lnTo>
                <a:lnTo>
                  <a:pt x="148932" y="35623"/>
                </a:lnTo>
                <a:lnTo>
                  <a:pt x="147612" y="36245"/>
                </a:lnTo>
                <a:lnTo>
                  <a:pt x="151242" y="36245"/>
                </a:lnTo>
                <a:lnTo>
                  <a:pt x="151650" y="35255"/>
                </a:lnTo>
                <a:lnTo>
                  <a:pt x="155452" y="35255"/>
                </a:lnTo>
                <a:lnTo>
                  <a:pt x="155346" y="23672"/>
                </a:lnTo>
                <a:close/>
              </a:path>
              <a:path w="634365" h="40005">
                <a:moveTo>
                  <a:pt x="157670" y="36067"/>
                </a:moveTo>
                <a:lnTo>
                  <a:pt x="157137" y="36144"/>
                </a:lnTo>
                <a:lnTo>
                  <a:pt x="157670" y="36144"/>
                </a:lnTo>
                <a:close/>
              </a:path>
              <a:path w="634365" h="40005">
                <a:moveTo>
                  <a:pt x="157670" y="36042"/>
                </a:moveTo>
                <a:close/>
              </a:path>
              <a:path w="634365" h="40005">
                <a:moveTo>
                  <a:pt x="150241" y="9728"/>
                </a:moveTo>
                <a:lnTo>
                  <a:pt x="144653" y="9728"/>
                </a:lnTo>
                <a:lnTo>
                  <a:pt x="142544" y="10401"/>
                </a:lnTo>
                <a:lnTo>
                  <a:pt x="139865" y="13068"/>
                </a:lnTo>
                <a:lnTo>
                  <a:pt x="139179" y="15189"/>
                </a:lnTo>
                <a:lnTo>
                  <a:pt x="139115" y="18097"/>
                </a:lnTo>
                <a:lnTo>
                  <a:pt x="142875" y="18097"/>
                </a:lnTo>
                <a:lnTo>
                  <a:pt x="142875" y="16078"/>
                </a:lnTo>
                <a:lnTo>
                  <a:pt x="143217" y="14935"/>
                </a:lnTo>
                <a:lnTo>
                  <a:pt x="144602" y="13449"/>
                </a:lnTo>
                <a:lnTo>
                  <a:pt x="145656" y="13080"/>
                </a:lnTo>
                <a:lnTo>
                  <a:pt x="154809" y="13080"/>
                </a:lnTo>
                <a:lnTo>
                  <a:pt x="154724" y="12814"/>
                </a:lnTo>
                <a:lnTo>
                  <a:pt x="152222" y="10350"/>
                </a:lnTo>
                <a:lnTo>
                  <a:pt x="150241" y="9728"/>
                </a:lnTo>
                <a:close/>
              </a:path>
              <a:path w="634365" h="40005">
                <a:moveTo>
                  <a:pt x="165506" y="10553"/>
                </a:moveTo>
                <a:lnTo>
                  <a:pt x="161772" y="10553"/>
                </a:lnTo>
                <a:lnTo>
                  <a:pt x="161772" y="39039"/>
                </a:lnTo>
                <a:lnTo>
                  <a:pt x="165773" y="39039"/>
                </a:lnTo>
                <a:lnTo>
                  <a:pt x="165773" y="17818"/>
                </a:lnTo>
                <a:lnTo>
                  <a:pt x="166293" y="16294"/>
                </a:lnTo>
                <a:lnTo>
                  <a:pt x="168366" y="14084"/>
                </a:lnTo>
                <a:lnTo>
                  <a:pt x="165506" y="14084"/>
                </a:lnTo>
                <a:lnTo>
                  <a:pt x="165506" y="10553"/>
                </a:lnTo>
                <a:close/>
              </a:path>
              <a:path w="634365" h="40005">
                <a:moveTo>
                  <a:pt x="179175" y="13487"/>
                </a:moveTo>
                <a:lnTo>
                  <a:pt x="172948" y="13487"/>
                </a:lnTo>
                <a:lnTo>
                  <a:pt x="173964" y="13868"/>
                </a:lnTo>
                <a:lnTo>
                  <a:pt x="175285" y="15392"/>
                </a:lnTo>
                <a:lnTo>
                  <a:pt x="175545" y="16294"/>
                </a:lnTo>
                <a:lnTo>
                  <a:pt x="175615" y="39039"/>
                </a:lnTo>
                <a:lnTo>
                  <a:pt x="179616" y="39039"/>
                </a:lnTo>
                <a:lnTo>
                  <a:pt x="179616" y="15290"/>
                </a:lnTo>
                <a:lnTo>
                  <a:pt x="179175" y="13487"/>
                </a:lnTo>
                <a:close/>
              </a:path>
              <a:path w="634365" h="40005">
                <a:moveTo>
                  <a:pt x="175171" y="9944"/>
                </a:moveTo>
                <a:lnTo>
                  <a:pt x="170954" y="9944"/>
                </a:lnTo>
                <a:lnTo>
                  <a:pt x="169519" y="10286"/>
                </a:lnTo>
                <a:lnTo>
                  <a:pt x="167132" y="11658"/>
                </a:lnTo>
                <a:lnTo>
                  <a:pt x="166192" y="12699"/>
                </a:lnTo>
                <a:lnTo>
                  <a:pt x="165506" y="14084"/>
                </a:lnTo>
                <a:lnTo>
                  <a:pt x="168366" y="14084"/>
                </a:lnTo>
                <a:lnTo>
                  <a:pt x="169811" y="13487"/>
                </a:lnTo>
                <a:lnTo>
                  <a:pt x="179175" y="13487"/>
                </a:lnTo>
                <a:lnTo>
                  <a:pt x="179082" y="13106"/>
                </a:lnTo>
                <a:lnTo>
                  <a:pt x="176949" y="10579"/>
                </a:lnTo>
                <a:lnTo>
                  <a:pt x="175171" y="9944"/>
                </a:lnTo>
                <a:close/>
              </a:path>
              <a:path w="634365" h="40005">
                <a:moveTo>
                  <a:pt x="214376" y="0"/>
                </a:moveTo>
                <a:lnTo>
                  <a:pt x="205740" y="0"/>
                </a:lnTo>
                <a:lnTo>
                  <a:pt x="202628" y="1549"/>
                </a:lnTo>
                <a:lnTo>
                  <a:pt x="198793" y="7772"/>
                </a:lnTo>
                <a:lnTo>
                  <a:pt x="197839" y="12814"/>
                </a:lnTo>
                <a:lnTo>
                  <a:pt x="197849" y="27139"/>
                </a:lnTo>
                <a:lnTo>
                  <a:pt x="198793" y="32105"/>
                </a:lnTo>
                <a:lnTo>
                  <a:pt x="202653" y="38379"/>
                </a:lnTo>
                <a:lnTo>
                  <a:pt x="205752" y="39954"/>
                </a:lnTo>
                <a:lnTo>
                  <a:pt x="214388" y="39954"/>
                </a:lnTo>
                <a:lnTo>
                  <a:pt x="217525" y="38404"/>
                </a:lnTo>
                <a:lnTo>
                  <a:pt x="218883" y="36194"/>
                </a:lnTo>
                <a:lnTo>
                  <a:pt x="207175" y="36194"/>
                </a:lnTo>
                <a:lnTo>
                  <a:pt x="205155" y="35026"/>
                </a:lnTo>
                <a:lnTo>
                  <a:pt x="202819" y="30327"/>
                </a:lnTo>
                <a:lnTo>
                  <a:pt x="202250" y="26212"/>
                </a:lnTo>
                <a:lnTo>
                  <a:pt x="202380" y="12814"/>
                </a:lnTo>
                <a:lnTo>
                  <a:pt x="202819" y="9639"/>
                </a:lnTo>
                <a:lnTo>
                  <a:pt x="205155" y="4965"/>
                </a:lnTo>
                <a:lnTo>
                  <a:pt x="207175" y="3809"/>
                </a:lnTo>
                <a:lnTo>
                  <a:pt x="218906" y="3809"/>
                </a:lnTo>
                <a:lnTo>
                  <a:pt x="217500" y="1536"/>
                </a:lnTo>
                <a:lnTo>
                  <a:pt x="214376" y="0"/>
                </a:lnTo>
                <a:close/>
              </a:path>
              <a:path w="634365" h="40005">
                <a:moveTo>
                  <a:pt x="218906" y="3809"/>
                </a:moveTo>
                <a:lnTo>
                  <a:pt x="212953" y="3809"/>
                </a:lnTo>
                <a:lnTo>
                  <a:pt x="214972" y="4940"/>
                </a:lnTo>
                <a:lnTo>
                  <a:pt x="217271" y="9499"/>
                </a:lnTo>
                <a:lnTo>
                  <a:pt x="217726" y="12814"/>
                </a:lnTo>
                <a:lnTo>
                  <a:pt x="217728" y="27139"/>
                </a:lnTo>
                <a:lnTo>
                  <a:pt x="217271" y="30479"/>
                </a:lnTo>
                <a:lnTo>
                  <a:pt x="214972" y="35051"/>
                </a:lnTo>
                <a:lnTo>
                  <a:pt x="212953" y="36194"/>
                </a:lnTo>
                <a:lnTo>
                  <a:pt x="218883" y="36194"/>
                </a:lnTo>
                <a:lnTo>
                  <a:pt x="221310" y="32245"/>
                </a:lnTo>
                <a:lnTo>
                  <a:pt x="222262" y="27139"/>
                </a:lnTo>
                <a:lnTo>
                  <a:pt x="222262" y="12814"/>
                </a:lnTo>
                <a:lnTo>
                  <a:pt x="221310" y="7696"/>
                </a:lnTo>
                <a:lnTo>
                  <a:pt x="218906" y="3809"/>
                </a:lnTo>
                <a:close/>
              </a:path>
              <a:path w="634365" h="40005">
                <a:moveTo>
                  <a:pt x="230073" y="10553"/>
                </a:moveTo>
                <a:lnTo>
                  <a:pt x="225958" y="10553"/>
                </a:lnTo>
                <a:lnTo>
                  <a:pt x="233260" y="39039"/>
                </a:lnTo>
                <a:lnTo>
                  <a:pt x="237413" y="39039"/>
                </a:lnTo>
                <a:lnTo>
                  <a:pt x="238545" y="33312"/>
                </a:lnTo>
                <a:lnTo>
                  <a:pt x="235343" y="33312"/>
                </a:lnTo>
                <a:lnTo>
                  <a:pt x="230073" y="10553"/>
                </a:lnTo>
                <a:close/>
              </a:path>
              <a:path w="634365" h="40005">
                <a:moveTo>
                  <a:pt x="245182" y="16929"/>
                </a:moveTo>
                <a:lnTo>
                  <a:pt x="241782" y="16929"/>
                </a:lnTo>
                <a:lnTo>
                  <a:pt x="246748" y="39039"/>
                </a:lnTo>
                <a:lnTo>
                  <a:pt x="250698" y="39039"/>
                </a:lnTo>
                <a:lnTo>
                  <a:pt x="252072" y="33362"/>
                </a:lnTo>
                <a:lnTo>
                  <a:pt x="248742" y="33362"/>
                </a:lnTo>
                <a:lnTo>
                  <a:pt x="245182" y="16929"/>
                </a:lnTo>
                <a:close/>
              </a:path>
              <a:path w="634365" h="40005">
                <a:moveTo>
                  <a:pt x="257594" y="10553"/>
                </a:moveTo>
                <a:lnTo>
                  <a:pt x="253644" y="10553"/>
                </a:lnTo>
                <a:lnTo>
                  <a:pt x="248742" y="33362"/>
                </a:lnTo>
                <a:lnTo>
                  <a:pt x="252072" y="33362"/>
                </a:lnTo>
                <a:lnTo>
                  <a:pt x="257594" y="10553"/>
                </a:lnTo>
                <a:close/>
              </a:path>
              <a:path w="634365" h="40005">
                <a:moveTo>
                  <a:pt x="243801" y="10553"/>
                </a:moveTo>
                <a:lnTo>
                  <a:pt x="239750" y="10553"/>
                </a:lnTo>
                <a:lnTo>
                  <a:pt x="235343" y="33312"/>
                </a:lnTo>
                <a:lnTo>
                  <a:pt x="238545" y="33312"/>
                </a:lnTo>
                <a:lnTo>
                  <a:pt x="241782" y="16929"/>
                </a:lnTo>
                <a:lnTo>
                  <a:pt x="245182" y="16929"/>
                </a:lnTo>
                <a:lnTo>
                  <a:pt x="243801" y="10553"/>
                </a:lnTo>
                <a:close/>
              </a:path>
              <a:path w="634365" h="40005">
                <a:moveTo>
                  <a:pt x="265430" y="10553"/>
                </a:moveTo>
                <a:lnTo>
                  <a:pt x="261708" y="10553"/>
                </a:lnTo>
                <a:lnTo>
                  <a:pt x="261708" y="39039"/>
                </a:lnTo>
                <a:lnTo>
                  <a:pt x="265709" y="39039"/>
                </a:lnTo>
                <a:lnTo>
                  <a:pt x="265709" y="17818"/>
                </a:lnTo>
                <a:lnTo>
                  <a:pt x="266230" y="16294"/>
                </a:lnTo>
                <a:lnTo>
                  <a:pt x="268290" y="14084"/>
                </a:lnTo>
                <a:lnTo>
                  <a:pt x="265430" y="14084"/>
                </a:lnTo>
                <a:lnTo>
                  <a:pt x="265430" y="10553"/>
                </a:lnTo>
                <a:close/>
              </a:path>
              <a:path w="634365" h="40005">
                <a:moveTo>
                  <a:pt x="279109" y="13487"/>
                </a:moveTo>
                <a:lnTo>
                  <a:pt x="272872" y="13487"/>
                </a:lnTo>
                <a:lnTo>
                  <a:pt x="273888" y="13868"/>
                </a:lnTo>
                <a:lnTo>
                  <a:pt x="275209" y="15392"/>
                </a:lnTo>
                <a:lnTo>
                  <a:pt x="275469" y="16294"/>
                </a:lnTo>
                <a:lnTo>
                  <a:pt x="275539" y="39039"/>
                </a:lnTo>
                <a:lnTo>
                  <a:pt x="279539" y="39039"/>
                </a:lnTo>
                <a:lnTo>
                  <a:pt x="279539" y="15290"/>
                </a:lnTo>
                <a:lnTo>
                  <a:pt x="279109" y="13487"/>
                </a:lnTo>
                <a:close/>
              </a:path>
              <a:path w="634365" h="40005">
                <a:moveTo>
                  <a:pt x="275094" y="9944"/>
                </a:moveTo>
                <a:lnTo>
                  <a:pt x="270891" y="9944"/>
                </a:lnTo>
                <a:lnTo>
                  <a:pt x="269443" y="10286"/>
                </a:lnTo>
                <a:lnTo>
                  <a:pt x="268262" y="10985"/>
                </a:lnTo>
                <a:lnTo>
                  <a:pt x="267068" y="11658"/>
                </a:lnTo>
                <a:lnTo>
                  <a:pt x="266128" y="12699"/>
                </a:lnTo>
                <a:lnTo>
                  <a:pt x="265430" y="14084"/>
                </a:lnTo>
                <a:lnTo>
                  <a:pt x="268290" y="14084"/>
                </a:lnTo>
                <a:lnTo>
                  <a:pt x="269748" y="13487"/>
                </a:lnTo>
                <a:lnTo>
                  <a:pt x="279109" y="13487"/>
                </a:lnTo>
                <a:lnTo>
                  <a:pt x="279019" y="13106"/>
                </a:lnTo>
                <a:lnTo>
                  <a:pt x="276885" y="10579"/>
                </a:lnTo>
                <a:lnTo>
                  <a:pt x="275094" y="9944"/>
                </a:lnTo>
                <a:close/>
              </a:path>
              <a:path w="634365" h="40005">
                <a:moveTo>
                  <a:pt x="296760" y="9728"/>
                </a:moveTo>
                <a:lnTo>
                  <a:pt x="290677" y="9728"/>
                </a:lnTo>
                <a:lnTo>
                  <a:pt x="288378" y="10972"/>
                </a:lnTo>
                <a:lnTo>
                  <a:pt x="285457" y="15900"/>
                </a:lnTo>
                <a:lnTo>
                  <a:pt x="284721" y="19786"/>
                </a:lnTo>
                <a:lnTo>
                  <a:pt x="284721" y="30111"/>
                </a:lnTo>
                <a:lnTo>
                  <a:pt x="285457" y="33807"/>
                </a:lnTo>
                <a:lnTo>
                  <a:pt x="288378" y="38595"/>
                </a:lnTo>
                <a:lnTo>
                  <a:pt x="290639" y="39801"/>
                </a:lnTo>
                <a:lnTo>
                  <a:pt x="296494" y="39801"/>
                </a:lnTo>
                <a:lnTo>
                  <a:pt x="298653" y="38912"/>
                </a:lnTo>
                <a:lnTo>
                  <a:pt x="300731" y="36448"/>
                </a:lnTo>
                <a:lnTo>
                  <a:pt x="292214" y="36448"/>
                </a:lnTo>
                <a:lnTo>
                  <a:pt x="290893" y="35636"/>
                </a:lnTo>
                <a:lnTo>
                  <a:pt x="289242" y="32372"/>
                </a:lnTo>
                <a:lnTo>
                  <a:pt x="288876" y="30111"/>
                </a:lnTo>
                <a:lnTo>
                  <a:pt x="288823" y="24968"/>
                </a:lnTo>
                <a:lnTo>
                  <a:pt x="302514" y="24942"/>
                </a:lnTo>
                <a:lnTo>
                  <a:pt x="302557" y="21755"/>
                </a:lnTo>
                <a:lnTo>
                  <a:pt x="288823" y="21755"/>
                </a:lnTo>
                <a:lnTo>
                  <a:pt x="288944" y="18173"/>
                </a:lnTo>
                <a:lnTo>
                  <a:pt x="289242" y="16611"/>
                </a:lnTo>
                <a:lnTo>
                  <a:pt x="290918" y="13754"/>
                </a:lnTo>
                <a:lnTo>
                  <a:pt x="292188" y="13030"/>
                </a:lnTo>
                <a:lnTo>
                  <a:pt x="300506" y="13030"/>
                </a:lnTo>
                <a:lnTo>
                  <a:pt x="298958" y="10782"/>
                </a:lnTo>
                <a:lnTo>
                  <a:pt x="296760" y="9728"/>
                </a:lnTo>
                <a:close/>
              </a:path>
              <a:path w="634365" h="40005">
                <a:moveTo>
                  <a:pt x="302463" y="29400"/>
                </a:moveTo>
                <a:lnTo>
                  <a:pt x="298564" y="29400"/>
                </a:lnTo>
                <a:lnTo>
                  <a:pt x="298564" y="31711"/>
                </a:lnTo>
                <a:lnTo>
                  <a:pt x="298157" y="33375"/>
                </a:lnTo>
                <a:lnTo>
                  <a:pt x="296519" y="35839"/>
                </a:lnTo>
                <a:lnTo>
                  <a:pt x="295414" y="36448"/>
                </a:lnTo>
                <a:lnTo>
                  <a:pt x="300731" y="36448"/>
                </a:lnTo>
                <a:lnTo>
                  <a:pt x="301663" y="35344"/>
                </a:lnTo>
                <a:lnTo>
                  <a:pt x="302437" y="32765"/>
                </a:lnTo>
                <a:lnTo>
                  <a:pt x="302463" y="29400"/>
                </a:lnTo>
                <a:close/>
              </a:path>
              <a:path w="634365" h="40005">
                <a:moveTo>
                  <a:pt x="300506" y="13030"/>
                </a:moveTo>
                <a:lnTo>
                  <a:pt x="295452" y="13030"/>
                </a:lnTo>
                <a:lnTo>
                  <a:pt x="296595" y="13690"/>
                </a:lnTo>
                <a:lnTo>
                  <a:pt x="298132" y="16357"/>
                </a:lnTo>
                <a:lnTo>
                  <a:pt x="298479" y="18173"/>
                </a:lnTo>
                <a:lnTo>
                  <a:pt x="298513" y="21755"/>
                </a:lnTo>
                <a:lnTo>
                  <a:pt x="302557" y="21755"/>
                </a:lnTo>
                <a:lnTo>
                  <a:pt x="302564" y="18173"/>
                </a:lnTo>
                <a:lnTo>
                  <a:pt x="301853" y="14985"/>
                </a:lnTo>
                <a:lnTo>
                  <a:pt x="300506" y="13030"/>
                </a:lnTo>
                <a:close/>
              </a:path>
              <a:path w="634365" h="40005">
                <a:moveTo>
                  <a:pt x="317347" y="9880"/>
                </a:moveTo>
                <a:lnTo>
                  <a:pt x="313067" y="9880"/>
                </a:lnTo>
                <a:lnTo>
                  <a:pt x="310908" y="11112"/>
                </a:lnTo>
                <a:lnTo>
                  <a:pt x="307809" y="16014"/>
                </a:lnTo>
                <a:lnTo>
                  <a:pt x="307035" y="19456"/>
                </a:lnTo>
                <a:lnTo>
                  <a:pt x="307035" y="28994"/>
                </a:lnTo>
                <a:lnTo>
                  <a:pt x="307797" y="32892"/>
                </a:lnTo>
                <a:lnTo>
                  <a:pt x="310896" y="38252"/>
                </a:lnTo>
                <a:lnTo>
                  <a:pt x="313131" y="39598"/>
                </a:lnTo>
                <a:lnTo>
                  <a:pt x="317576" y="39598"/>
                </a:lnTo>
                <a:lnTo>
                  <a:pt x="318909" y="39217"/>
                </a:lnTo>
                <a:lnTo>
                  <a:pt x="321144" y="37706"/>
                </a:lnTo>
                <a:lnTo>
                  <a:pt x="321894" y="36702"/>
                </a:lnTo>
                <a:lnTo>
                  <a:pt x="322082" y="36042"/>
                </a:lnTo>
                <a:lnTo>
                  <a:pt x="314858" y="36042"/>
                </a:lnTo>
                <a:lnTo>
                  <a:pt x="313512" y="35115"/>
                </a:lnTo>
                <a:lnTo>
                  <a:pt x="311810" y="31394"/>
                </a:lnTo>
                <a:lnTo>
                  <a:pt x="311473" y="28994"/>
                </a:lnTo>
                <a:lnTo>
                  <a:pt x="311418" y="20421"/>
                </a:lnTo>
                <a:lnTo>
                  <a:pt x="311835" y="17856"/>
                </a:lnTo>
                <a:lnTo>
                  <a:pt x="313626" y="14325"/>
                </a:lnTo>
                <a:lnTo>
                  <a:pt x="314998" y="13436"/>
                </a:lnTo>
                <a:lnTo>
                  <a:pt x="321969" y="13436"/>
                </a:lnTo>
                <a:lnTo>
                  <a:pt x="321691" y="12433"/>
                </a:lnTo>
                <a:lnTo>
                  <a:pt x="320967" y="11569"/>
                </a:lnTo>
                <a:lnTo>
                  <a:pt x="318668" y="10223"/>
                </a:lnTo>
                <a:lnTo>
                  <a:pt x="317347" y="9880"/>
                </a:lnTo>
                <a:close/>
              </a:path>
              <a:path w="634365" h="40005">
                <a:moveTo>
                  <a:pt x="325996" y="35458"/>
                </a:moveTo>
                <a:lnTo>
                  <a:pt x="322249" y="35458"/>
                </a:lnTo>
                <a:lnTo>
                  <a:pt x="322249" y="39039"/>
                </a:lnTo>
                <a:lnTo>
                  <a:pt x="325996" y="39039"/>
                </a:lnTo>
                <a:lnTo>
                  <a:pt x="325996" y="35458"/>
                </a:lnTo>
                <a:close/>
              </a:path>
              <a:path w="634365" h="40005">
                <a:moveTo>
                  <a:pt x="321969" y="13436"/>
                </a:moveTo>
                <a:lnTo>
                  <a:pt x="318833" y="13436"/>
                </a:lnTo>
                <a:lnTo>
                  <a:pt x="320217" y="14262"/>
                </a:lnTo>
                <a:lnTo>
                  <a:pt x="321856" y="17525"/>
                </a:lnTo>
                <a:lnTo>
                  <a:pt x="322118" y="19456"/>
                </a:lnTo>
                <a:lnTo>
                  <a:pt x="322210" y="28994"/>
                </a:lnTo>
                <a:lnTo>
                  <a:pt x="321830" y="31673"/>
                </a:lnTo>
                <a:lnTo>
                  <a:pt x="320090" y="35166"/>
                </a:lnTo>
                <a:lnTo>
                  <a:pt x="318668" y="36042"/>
                </a:lnTo>
                <a:lnTo>
                  <a:pt x="322082" y="36042"/>
                </a:lnTo>
                <a:lnTo>
                  <a:pt x="322249" y="35458"/>
                </a:lnTo>
                <a:lnTo>
                  <a:pt x="325996" y="35458"/>
                </a:lnTo>
                <a:lnTo>
                  <a:pt x="325996" y="13487"/>
                </a:lnTo>
                <a:lnTo>
                  <a:pt x="321983" y="13487"/>
                </a:lnTo>
                <a:close/>
              </a:path>
              <a:path w="634365" h="40005">
                <a:moveTo>
                  <a:pt x="325996" y="914"/>
                </a:moveTo>
                <a:lnTo>
                  <a:pt x="321983" y="914"/>
                </a:lnTo>
                <a:lnTo>
                  <a:pt x="321983" y="13487"/>
                </a:lnTo>
                <a:lnTo>
                  <a:pt x="325996" y="13487"/>
                </a:lnTo>
                <a:lnTo>
                  <a:pt x="325996" y="914"/>
                </a:lnTo>
                <a:close/>
              </a:path>
              <a:path w="634365" h="40005">
                <a:moveTo>
                  <a:pt x="348195" y="26923"/>
                </a:moveTo>
                <a:lnTo>
                  <a:pt x="344131" y="26923"/>
                </a:lnTo>
                <a:lnTo>
                  <a:pt x="344101" y="32054"/>
                </a:lnTo>
                <a:lnTo>
                  <a:pt x="344995" y="34950"/>
                </a:lnTo>
                <a:lnTo>
                  <a:pt x="348627" y="38912"/>
                </a:lnTo>
                <a:lnTo>
                  <a:pt x="351307" y="39903"/>
                </a:lnTo>
                <a:lnTo>
                  <a:pt x="358419" y="39903"/>
                </a:lnTo>
                <a:lnTo>
                  <a:pt x="361200" y="38900"/>
                </a:lnTo>
                <a:lnTo>
                  <a:pt x="363930" y="36144"/>
                </a:lnTo>
                <a:lnTo>
                  <a:pt x="352958" y="36144"/>
                </a:lnTo>
                <a:lnTo>
                  <a:pt x="351193" y="35483"/>
                </a:lnTo>
                <a:lnTo>
                  <a:pt x="348792" y="32842"/>
                </a:lnTo>
                <a:lnTo>
                  <a:pt x="348296" y="31216"/>
                </a:lnTo>
                <a:lnTo>
                  <a:pt x="348195" y="26923"/>
                </a:lnTo>
                <a:close/>
              </a:path>
              <a:path w="634365" h="40005">
                <a:moveTo>
                  <a:pt x="358203" y="0"/>
                </a:moveTo>
                <a:lnTo>
                  <a:pt x="351828" y="0"/>
                </a:lnTo>
                <a:lnTo>
                  <a:pt x="349275" y="939"/>
                </a:lnTo>
                <a:lnTo>
                  <a:pt x="345605" y="4686"/>
                </a:lnTo>
                <a:lnTo>
                  <a:pt x="344893" y="6730"/>
                </a:lnTo>
                <a:lnTo>
                  <a:pt x="344822" y="13017"/>
                </a:lnTo>
                <a:lnTo>
                  <a:pt x="344957" y="13817"/>
                </a:lnTo>
                <a:lnTo>
                  <a:pt x="353441" y="20993"/>
                </a:lnTo>
                <a:lnTo>
                  <a:pt x="358584" y="22923"/>
                </a:lnTo>
                <a:lnTo>
                  <a:pt x="360248" y="23901"/>
                </a:lnTo>
                <a:lnTo>
                  <a:pt x="361721" y="25831"/>
                </a:lnTo>
                <a:lnTo>
                  <a:pt x="362014" y="26923"/>
                </a:lnTo>
                <a:lnTo>
                  <a:pt x="362089" y="31216"/>
                </a:lnTo>
                <a:lnTo>
                  <a:pt x="361480" y="32969"/>
                </a:lnTo>
                <a:lnTo>
                  <a:pt x="359067" y="35509"/>
                </a:lnTo>
                <a:lnTo>
                  <a:pt x="357416" y="36144"/>
                </a:lnTo>
                <a:lnTo>
                  <a:pt x="363930" y="36144"/>
                </a:lnTo>
                <a:lnTo>
                  <a:pt x="365201" y="34861"/>
                </a:lnTo>
                <a:lnTo>
                  <a:pt x="366191" y="32054"/>
                </a:lnTo>
                <a:lnTo>
                  <a:pt x="366191" y="26695"/>
                </a:lnTo>
                <a:lnTo>
                  <a:pt x="352285" y="15976"/>
                </a:lnTo>
                <a:lnTo>
                  <a:pt x="350596" y="14998"/>
                </a:lnTo>
                <a:lnTo>
                  <a:pt x="349046" y="13017"/>
                </a:lnTo>
                <a:lnTo>
                  <a:pt x="348653" y="11633"/>
                </a:lnTo>
                <a:lnTo>
                  <a:pt x="348653" y="7937"/>
                </a:lnTo>
                <a:lnTo>
                  <a:pt x="349211" y="6426"/>
                </a:lnTo>
                <a:lnTo>
                  <a:pt x="351497" y="4203"/>
                </a:lnTo>
                <a:lnTo>
                  <a:pt x="353060" y="3657"/>
                </a:lnTo>
                <a:lnTo>
                  <a:pt x="363461" y="3657"/>
                </a:lnTo>
                <a:lnTo>
                  <a:pt x="360629" y="876"/>
                </a:lnTo>
                <a:lnTo>
                  <a:pt x="358203" y="0"/>
                </a:lnTo>
                <a:close/>
              </a:path>
              <a:path w="634365" h="40005">
                <a:moveTo>
                  <a:pt x="363461" y="3657"/>
                </a:moveTo>
                <a:lnTo>
                  <a:pt x="356958" y="3657"/>
                </a:lnTo>
                <a:lnTo>
                  <a:pt x="358444" y="4229"/>
                </a:lnTo>
                <a:lnTo>
                  <a:pt x="360553" y="6553"/>
                </a:lnTo>
                <a:lnTo>
                  <a:pt x="360989" y="7937"/>
                </a:lnTo>
                <a:lnTo>
                  <a:pt x="361073" y="10744"/>
                </a:lnTo>
                <a:lnTo>
                  <a:pt x="364972" y="10744"/>
                </a:lnTo>
                <a:lnTo>
                  <a:pt x="364912" y="6426"/>
                </a:lnTo>
                <a:lnTo>
                  <a:pt x="364147" y="4330"/>
                </a:lnTo>
                <a:lnTo>
                  <a:pt x="363461" y="3657"/>
                </a:lnTo>
                <a:close/>
              </a:path>
              <a:path w="634365" h="40005">
                <a:moveTo>
                  <a:pt x="375462" y="10553"/>
                </a:moveTo>
                <a:lnTo>
                  <a:pt x="371779" y="10553"/>
                </a:lnTo>
                <a:lnTo>
                  <a:pt x="371779" y="39039"/>
                </a:lnTo>
                <a:lnTo>
                  <a:pt x="375678" y="39039"/>
                </a:lnTo>
                <a:lnTo>
                  <a:pt x="375787" y="17106"/>
                </a:lnTo>
                <a:lnTo>
                  <a:pt x="376224" y="16040"/>
                </a:lnTo>
                <a:lnTo>
                  <a:pt x="378395" y="13969"/>
                </a:lnTo>
                <a:lnTo>
                  <a:pt x="375462" y="13969"/>
                </a:lnTo>
                <a:lnTo>
                  <a:pt x="375462" y="10553"/>
                </a:lnTo>
                <a:close/>
              </a:path>
              <a:path w="634365" h="40005">
                <a:moveTo>
                  <a:pt x="388928" y="13436"/>
                </a:moveTo>
                <a:lnTo>
                  <a:pt x="383019" y="13436"/>
                </a:lnTo>
                <a:lnTo>
                  <a:pt x="384073" y="13868"/>
                </a:lnTo>
                <a:lnTo>
                  <a:pt x="385343" y="15620"/>
                </a:lnTo>
                <a:lnTo>
                  <a:pt x="385647" y="17043"/>
                </a:lnTo>
                <a:lnTo>
                  <a:pt x="385660" y="39039"/>
                </a:lnTo>
                <a:lnTo>
                  <a:pt x="389775" y="39039"/>
                </a:lnTo>
                <a:lnTo>
                  <a:pt x="389824" y="17373"/>
                </a:lnTo>
                <a:lnTo>
                  <a:pt x="390309" y="16116"/>
                </a:lnTo>
                <a:lnTo>
                  <a:pt x="392391" y="14033"/>
                </a:lnTo>
                <a:lnTo>
                  <a:pt x="389102" y="14033"/>
                </a:lnTo>
                <a:lnTo>
                  <a:pt x="388928" y="13436"/>
                </a:lnTo>
                <a:close/>
              </a:path>
              <a:path w="634365" h="40005">
                <a:moveTo>
                  <a:pt x="403243" y="13436"/>
                </a:moveTo>
                <a:lnTo>
                  <a:pt x="397027" y="13436"/>
                </a:lnTo>
                <a:lnTo>
                  <a:pt x="398068" y="13842"/>
                </a:lnTo>
                <a:lnTo>
                  <a:pt x="399262" y="15481"/>
                </a:lnTo>
                <a:lnTo>
                  <a:pt x="399554" y="17043"/>
                </a:lnTo>
                <a:lnTo>
                  <a:pt x="399554" y="39039"/>
                </a:lnTo>
                <a:lnTo>
                  <a:pt x="403669" y="39039"/>
                </a:lnTo>
                <a:lnTo>
                  <a:pt x="403669" y="14617"/>
                </a:lnTo>
                <a:lnTo>
                  <a:pt x="403243" y="13436"/>
                </a:lnTo>
                <a:close/>
              </a:path>
              <a:path w="634365" h="40005">
                <a:moveTo>
                  <a:pt x="398818" y="9880"/>
                </a:moveTo>
                <a:lnTo>
                  <a:pt x="394855" y="9880"/>
                </a:lnTo>
                <a:lnTo>
                  <a:pt x="393420" y="10236"/>
                </a:lnTo>
                <a:lnTo>
                  <a:pt x="390982" y="11607"/>
                </a:lnTo>
                <a:lnTo>
                  <a:pt x="389930" y="12687"/>
                </a:lnTo>
                <a:lnTo>
                  <a:pt x="389102" y="14033"/>
                </a:lnTo>
                <a:lnTo>
                  <a:pt x="392391" y="14033"/>
                </a:lnTo>
                <a:lnTo>
                  <a:pt x="393839" y="13436"/>
                </a:lnTo>
                <a:lnTo>
                  <a:pt x="403243" y="13436"/>
                </a:lnTo>
                <a:lnTo>
                  <a:pt x="403047" y="12890"/>
                </a:lnTo>
                <a:lnTo>
                  <a:pt x="400583" y="10490"/>
                </a:lnTo>
                <a:lnTo>
                  <a:pt x="398818" y="9880"/>
                </a:lnTo>
                <a:close/>
              </a:path>
              <a:path w="634365" h="40005">
                <a:moveTo>
                  <a:pt x="384568" y="9880"/>
                </a:moveTo>
                <a:lnTo>
                  <a:pt x="381266" y="9880"/>
                </a:lnTo>
                <a:lnTo>
                  <a:pt x="379780" y="10236"/>
                </a:lnTo>
                <a:lnTo>
                  <a:pt x="377253" y="11607"/>
                </a:lnTo>
                <a:lnTo>
                  <a:pt x="376237" y="12636"/>
                </a:lnTo>
                <a:lnTo>
                  <a:pt x="375462" y="13969"/>
                </a:lnTo>
                <a:lnTo>
                  <a:pt x="378409" y="13957"/>
                </a:lnTo>
                <a:lnTo>
                  <a:pt x="379818" y="13436"/>
                </a:lnTo>
                <a:lnTo>
                  <a:pt x="388928" y="13436"/>
                </a:lnTo>
                <a:lnTo>
                  <a:pt x="388768" y="12890"/>
                </a:lnTo>
                <a:lnTo>
                  <a:pt x="388673" y="12636"/>
                </a:lnTo>
                <a:lnTo>
                  <a:pt x="387985" y="11645"/>
                </a:lnTo>
                <a:lnTo>
                  <a:pt x="385889" y="10236"/>
                </a:lnTo>
                <a:lnTo>
                  <a:pt x="384568" y="9880"/>
                </a:lnTo>
                <a:close/>
              </a:path>
              <a:path w="634365" h="40005">
                <a:moveTo>
                  <a:pt x="425230" y="13080"/>
                </a:moveTo>
                <a:lnTo>
                  <a:pt x="418985" y="13080"/>
                </a:lnTo>
                <a:lnTo>
                  <a:pt x="420039" y="13347"/>
                </a:lnTo>
                <a:lnTo>
                  <a:pt x="420725" y="13881"/>
                </a:lnTo>
                <a:lnTo>
                  <a:pt x="421386" y="14427"/>
                </a:lnTo>
                <a:lnTo>
                  <a:pt x="421686" y="15189"/>
                </a:lnTo>
                <a:lnTo>
                  <a:pt x="421716" y="20370"/>
                </a:lnTo>
                <a:lnTo>
                  <a:pt x="420268" y="21513"/>
                </a:lnTo>
                <a:lnTo>
                  <a:pt x="413753" y="23698"/>
                </a:lnTo>
                <a:lnTo>
                  <a:pt x="411454" y="24930"/>
                </a:lnTo>
                <a:lnTo>
                  <a:pt x="409321" y="27508"/>
                </a:lnTo>
                <a:lnTo>
                  <a:pt x="408896" y="28994"/>
                </a:lnTo>
                <a:lnTo>
                  <a:pt x="408787" y="34340"/>
                </a:lnTo>
                <a:lnTo>
                  <a:pt x="409359" y="36283"/>
                </a:lnTo>
                <a:lnTo>
                  <a:pt x="411657" y="39052"/>
                </a:lnTo>
                <a:lnTo>
                  <a:pt x="413270" y="39750"/>
                </a:lnTo>
                <a:lnTo>
                  <a:pt x="416915" y="39750"/>
                </a:lnTo>
                <a:lnTo>
                  <a:pt x="418287" y="39357"/>
                </a:lnTo>
                <a:lnTo>
                  <a:pt x="420598" y="37807"/>
                </a:lnTo>
                <a:lnTo>
                  <a:pt x="421474" y="36702"/>
                </a:lnTo>
                <a:lnTo>
                  <a:pt x="421667" y="36245"/>
                </a:lnTo>
                <a:lnTo>
                  <a:pt x="415251" y="36245"/>
                </a:lnTo>
                <a:lnTo>
                  <a:pt x="414362" y="35864"/>
                </a:lnTo>
                <a:lnTo>
                  <a:pt x="413105" y="34302"/>
                </a:lnTo>
                <a:lnTo>
                  <a:pt x="412788" y="33210"/>
                </a:lnTo>
                <a:lnTo>
                  <a:pt x="412788" y="30200"/>
                </a:lnTo>
                <a:lnTo>
                  <a:pt x="413080" y="28994"/>
                </a:lnTo>
                <a:lnTo>
                  <a:pt x="414197" y="27381"/>
                </a:lnTo>
                <a:lnTo>
                  <a:pt x="415404" y="26657"/>
                </a:lnTo>
                <a:lnTo>
                  <a:pt x="417258" y="26009"/>
                </a:lnTo>
                <a:lnTo>
                  <a:pt x="419798" y="25082"/>
                </a:lnTo>
                <a:lnTo>
                  <a:pt x="421195" y="24358"/>
                </a:lnTo>
                <a:lnTo>
                  <a:pt x="421817" y="23672"/>
                </a:lnTo>
                <a:lnTo>
                  <a:pt x="425767" y="23672"/>
                </a:lnTo>
                <a:lnTo>
                  <a:pt x="425661" y="14427"/>
                </a:lnTo>
                <a:lnTo>
                  <a:pt x="425230" y="13080"/>
                </a:lnTo>
                <a:close/>
              </a:path>
              <a:path w="634365" h="40005">
                <a:moveTo>
                  <a:pt x="425883" y="35255"/>
                </a:moveTo>
                <a:lnTo>
                  <a:pt x="422084" y="35255"/>
                </a:lnTo>
                <a:lnTo>
                  <a:pt x="422184" y="36702"/>
                </a:lnTo>
                <a:lnTo>
                  <a:pt x="422490" y="37566"/>
                </a:lnTo>
                <a:lnTo>
                  <a:pt x="423773" y="38988"/>
                </a:lnTo>
                <a:lnTo>
                  <a:pt x="424662" y="39344"/>
                </a:lnTo>
                <a:lnTo>
                  <a:pt x="426097" y="39344"/>
                </a:lnTo>
                <a:lnTo>
                  <a:pt x="426808" y="39281"/>
                </a:lnTo>
                <a:lnTo>
                  <a:pt x="428104" y="39090"/>
                </a:lnTo>
                <a:lnTo>
                  <a:pt x="428104" y="36144"/>
                </a:lnTo>
                <a:lnTo>
                  <a:pt x="426859" y="36144"/>
                </a:lnTo>
                <a:lnTo>
                  <a:pt x="426427" y="35991"/>
                </a:lnTo>
                <a:lnTo>
                  <a:pt x="425907" y="35344"/>
                </a:lnTo>
                <a:close/>
              </a:path>
              <a:path w="634365" h="40005">
                <a:moveTo>
                  <a:pt x="425767" y="23672"/>
                </a:moveTo>
                <a:lnTo>
                  <a:pt x="421817" y="23672"/>
                </a:lnTo>
                <a:lnTo>
                  <a:pt x="421817" y="31419"/>
                </a:lnTo>
                <a:lnTo>
                  <a:pt x="421335" y="33108"/>
                </a:lnTo>
                <a:lnTo>
                  <a:pt x="419354" y="35623"/>
                </a:lnTo>
                <a:lnTo>
                  <a:pt x="418045" y="36245"/>
                </a:lnTo>
                <a:lnTo>
                  <a:pt x="421667" y="36245"/>
                </a:lnTo>
                <a:lnTo>
                  <a:pt x="422084" y="35255"/>
                </a:lnTo>
                <a:lnTo>
                  <a:pt x="425883" y="35255"/>
                </a:lnTo>
                <a:lnTo>
                  <a:pt x="425767" y="23672"/>
                </a:lnTo>
                <a:close/>
              </a:path>
              <a:path w="634365" h="40005">
                <a:moveTo>
                  <a:pt x="428104" y="36067"/>
                </a:moveTo>
                <a:lnTo>
                  <a:pt x="427570" y="36144"/>
                </a:lnTo>
                <a:lnTo>
                  <a:pt x="428104" y="36144"/>
                </a:lnTo>
                <a:close/>
              </a:path>
              <a:path w="634365" h="40005">
                <a:moveTo>
                  <a:pt x="428104" y="36042"/>
                </a:moveTo>
                <a:close/>
              </a:path>
              <a:path w="634365" h="40005">
                <a:moveTo>
                  <a:pt x="420674" y="9728"/>
                </a:moveTo>
                <a:lnTo>
                  <a:pt x="415086" y="9728"/>
                </a:lnTo>
                <a:lnTo>
                  <a:pt x="412965" y="10401"/>
                </a:lnTo>
                <a:lnTo>
                  <a:pt x="410298" y="13068"/>
                </a:lnTo>
                <a:lnTo>
                  <a:pt x="409600" y="15189"/>
                </a:lnTo>
                <a:lnTo>
                  <a:pt x="409549" y="18097"/>
                </a:lnTo>
                <a:lnTo>
                  <a:pt x="413308" y="18097"/>
                </a:lnTo>
                <a:lnTo>
                  <a:pt x="413308" y="16078"/>
                </a:lnTo>
                <a:lnTo>
                  <a:pt x="413651" y="14935"/>
                </a:lnTo>
                <a:lnTo>
                  <a:pt x="415036" y="13449"/>
                </a:lnTo>
                <a:lnTo>
                  <a:pt x="416090" y="13080"/>
                </a:lnTo>
                <a:lnTo>
                  <a:pt x="425230" y="13080"/>
                </a:lnTo>
                <a:lnTo>
                  <a:pt x="425145" y="12814"/>
                </a:lnTo>
                <a:lnTo>
                  <a:pt x="422656" y="10350"/>
                </a:lnTo>
                <a:lnTo>
                  <a:pt x="420674" y="9728"/>
                </a:lnTo>
                <a:close/>
              </a:path>
              <a:path w="634365" h="40005">
                <a:moveTo>
                  <a:pt x="436105" y="914"/>
                </a:moveTo>
                <a:lnTo>
                  <a:pt x="432155" y="914"/>
                </a:lnTo>
                <a:lnTo>
                  <a:pt x="432155" y="39039"/>
                </a:lnTo>
                <a:lnTo>
                  <a:pt x="436105" y="39039"/>
                </a:lnTo>
                <a:lnTo>
                  <a:pt x="436105" y="914"/>
                </a:lnTo>
                <a:close/>
              </a:path>
              <a:path w="634365" h="40005">
                <a:moveTo>
                  <a:pt x="446036" y="914"/>
                </a:moveTo>
                <a:lnTo>
                  <a:pt x="442087" y="914"/>
                </a:lnTo>
                <a:lnTo>
                  <a:pt x="442087" y="39039"/>
                </a:lnTo>
                <a:lnTo>
                  <a:pt x="446036" y="39039"/>
                </a:lnTo>
                <a:lnTo>
                  <a:pt x="446036" y="914"/>
                </a:lnTo>
                <a:close/>
              </a:path>
              <a:path w="634365" h="40005">
                <a:moveTo>
                  <a:pt x="478548" y="914"/>
                </a:moveTo>
                <a:lnTo>
                  <a:pt x="465035" y="914"/>
                </a:lnTo>
                <a:lnTo>
                  <a:pt x="465035" y="39039"/>
                </a:lnTo>
                <a:lnTo>
                  <a:pt x="478891" y="39039"/>
                </a:lnTo>
                <a:lnTo>
                  <a:pt x="481584" y="38074"/>
                </a:lnTo>
                <a:lnTo>
                  <a:pt x="484383" y="35293"/>
                </a:lnTo>
                <a:lnTo>
                  <a:pt x="469138" y="35293"/>
                </a:lnTo>
                <a:lnTo>
                  <a:pt x="469138" y="20637"/>
                </a:lnTo>
                <a:lnTo>
                  <a:pt x="484039" y="20637"/>
                </a:lnTo>
                <a:lnTo>
                  <a:pt x="483730" y="20192"/>
                </a:lnTo>
                <a:lnTo>
                  <a:pt x="482104" y="19215"/>
                </a:lnTo>
                <a:lnTo>
                  <a:pt x="479882" y="18757"/>
                </a:lnTo>
                <a:lnTo>
                  <a:pt x="481672" y="18249"/>
                </a:lnTo>
                <a:lnTo>
                  <a:pt x="482993" y="17310"/>
                </a:lnTo>
                <a:lnTo>
                  <a:pt x="483105" y="17132"/>
                </a:lnTo>
                <a:lnTo>
                  <a:pt x="469138" y="17132"/>
                </a:lnTo>
                <a:lnTo>
                  <a:pt x="469138" y="4305"/>
                </a:lnTo>
                <a:lnTo>
                  <a:pt x="483947" y="4305"/>
                </a:lnTo>
                <a:lnTo>
                  <a:pt x="481139" y="1663"/>
                </a:lnTo>
                <a:lnTo>
                  <a:pt x="478548" y="914"/>
                </a:lnTo>
                <a:close/>
              </a:path>
              <a:path w="634365" h="40005">
                <a:moveTo>
                  <a:pt x="484039" y="20637"/>
                </a:moveTo>
                <a:lnTo>
                  <a:pt x="476758" y="20637"/>
                </a:lnTo>
                <a:lnTo>
                  <a:pt x="478828" y="21208"/>
                </a:lnTo>
                <a:lnTo>
                  <a:pt x="481253" y="23520"/>
                </a:lnTo>
                <a:lnTo>
                  <a:pt x="481824" y="25374"/>
                </a:lnTo>
                <a:lnTo>
                  <a:pt x="481863" y="30772"/>
                </a:lnTo>
                <a:lnTo>
                  <a:pt x="481304" y="32550"/>
                </a:lnTo>
                <a:lnTo>
                  <a:pt x="479018" y="34734"/>
                </a:lnTo>
                <a:lnTo>
                  <a:pt x="477151" y="35293"/>
                </a:lnTo>
                <a:lnTo>
                  <a:pt x="484383" y="35293"/>
                </a:lnTo>
                <a:lnTo>
                  <a:pt x="485419" y="34264"/>
                </a:lnTo>
                <a:lnTo>
                  <a:pt x="486384" y="31572"/>
                </a:lnTo>
                <a:lnTo>
                  <a:pt x="486384" y="25374"/>
                </a:lnTo>
                <a:lnTo>
                  <a:pt x="485851" y="23240"/>
                </a:lnTo>
                <a:lnTo>
                  <a:pt x="484039" y="20637"/>
                </a:lnTo>
                <a:close/>
              </a:path>
              <a:path w="634365" h="40005">
                <a:moveTo>
                  <a:pt x="483947" y="4305"/>
                </a:moveTo>
                <a:lnTo>
                  <a:pt x="476148" y="4305"/>
                </a:lnTo>
                <a:lnTo>
                  <a:pt x="478104" y="4775"/>
                </a:lnTo>
                <a:lnTo>
                  <a:pt x="480301" y="6642"/>
                </a:lnTo>
                <a:lnTo>
                  <a:pt x="480847" y="8254"/>
                </a:lnTo>
                <a:lnTo>
                  <a:pt x="480847" y="12966"/>
                </a:lnTo>
                <a:lnTo>
                  <a:pt x="480314" y="14655"/>
                </a:lnTo>
                <a:lnTo>
                  <a:pt x="478142" y="16636"/>
                </a:lnTo>
                <a:lnTo>
                  <a:pt x="476275" y="17132"/>
                </a:lnTo>
                <a:lnTo>
                  <a:pt x="483105" y="17132"/>
                </a:lnTo>
                <a:lnTo>
                  <a:pt x="484733" y="14554"/>
                </a:lnTo>
                <a:lnTo>
                  <a:pt x="485108" y="12966"/>
                </a:lnTo>
                <a:lnTo>
                  <a:pt x="485165" y="7111"/>
                </a:lnTo>
                <a:lnTo>
                  <a:pt x="484352" y="4686"/>
                </a:lnTo>
                <a:lnTo>
                  <a:pt x="483947" y="4305"/>
                </a:lnTo>
                <a:close/>
              </a:path>
              <a:path w="634365" h="40005">
                <a:moveTo>
                  <a:pt x="496163" y="10553"/>
                </a:moveTo>
                <a:lnTo>
                  <a:pt x="492010" y="10553"/>
                </a:lnTo>
                <a:lnTo>
                  <a:pt x="492101" y="35331"/>
                </a:lnTo>
                <a:lnTo>
                  <a:pt x="492544" y="36880"/>
                </a:lnTo>
                <a:lnTo>
                  <a:pt x="494728" y="39217"/>
                </a:lnTo>
                <a:lnTo>
                  <a:pt x="496455" y="39801"/>
                </a:lnTo>
                <a:lnTo>
                  <a:pt x="500557" y="39801"/>
                </a:lnTo>
                <a:lnTo>
                  <a:pt x="502031" y="39408"/>
                </a:lnTo>
                <a:lnTo>
                  <a:pt x="504482" y="37858"/>
                </a:lnTo>
                <a:lnTo>
                  <a:pt x="505383" y="36766"/>
                </a:lnTo>
                <a:lnTo>
                  <a:pt x="505586" y="36245"/>
                </a:lnTo>
                <a:lnTo>
                  <a:pt x="498449" y="36245"/>
                </a:lnTo>
                <a:lnTo>
                  <a:pt x="497624" y="35928"/>
                </a:lnTo>
                <a:lnTo>
                  <a:pt x="496455" y="34645"/>
                </a:lnTo>
                <a:lnTo>
                  <a:pt x="496163" y="33731"/>
                </a:lnTo>
                <a:lnTo>
                  <a:pt x="496163" y="10553"/>
                </a:lnTo>
                <a:close/>
              </a:path>
              <a:path w="634365" h="40005">
                <a:moveTo>
                  <a:pt x="509638" y="35331"/>
                </a:moveTo>
                <a:lnTo>
                  <a:pt x="505942" y="35331"/>
                </a:lnTo>
                <a:lnTo>
                  <a:pt x="505942" y="39039"/>
                </a:lnTo>
                <a:lnTo>
                  <a:pt x="509638" y="39039"/>
                </a:lnTo>
                <a:lnTo>
                  <a:pt x="509638" y="35331"/>
                </a:lnTo>
                <a:close/>
              </a:path>
              <a:path w="634365" h="40005">
                <a:moveTo>
                  <a:pt x="509638" y="10553"/>
                </a:moveTo>
                <a:lnTo>
                  <a:pt x="505587" y="10553"/>
                </a:lnTo>
                <a:lnTo>
                  <a:pt x="505587" y="31610"/>
                </a:lnTo>
                <a:lnTo>
                  <a:pt x="505053" y="33273"/>
                </a:lnTo>
                <a:lnTo>
                  <a:pt x="502920" y="35661"/>
                </a:lnTo>
                <a:lnTo>
                  <a:pt x="501421" y="36245"/>
                </a:lnTo>
                <a:lnTo>
                  <a:pt x="505586" y="36245"/>
                </a:lnTo>
                <a:lnTo>
                  <a:pt x="505942" y="35331"/>
                </a:lnTo>
                <a:lnTo>
                  <a:pt x="509638" y="35331"/>
                </a:lnTo>
                <a:lnTo>
                  <a:pt x="509638" y="10553"/>
                </a:lnTo>
                <a:close/>
              </a:path>
              <a:path w="634365" h="40005">
                <a:moveTo>
                  <a:pt x="519137" y="30467"/>
                </a:moveTo>
                <a:lnTo>
                  <a:pt x="515175" y="30467"/>
                </a:lnTo>
                <a:lnTo>
                  <a:pt x="515254" y="34175"/>
                </a:lnTo>
                <a:lnTo>
                  <a:pt x="515886" y="36106"/>
                </a:lnTo>
                <a:lnTo>
                  <a:pt x="518744" y="39065"/>
                </a:lnTo>
                <a:lnTo>
                  <a:pt x="520865" y="39801"/>
                </a:lnTo>
                <a:lnTo>
                  <a:pt x="526681" y="39801"/>
                </a:lnTo>
                <a:lnTo>
                  <a:pt x="529018" y="39014"/>
                </a:lnTo>
                <a:lnTo>
                  <a:pt x="532011" y="36194"/>
                </a:lnTo>
                <a:lnTo>
                  <a:pt x="522528" y="36194"/>
                </a:lnTo>
                <a:lnTo>
                  <a:pt x="521246" y="35788"/>
                </a:lnTo>
                <a:lnTo>
                  <a:pt x="519468" y="34175"/>
                </a:lnTo>
                <a:lnTo>
                  <a:pt x="519045" y="33007"/>
                </a:lnTo>
                <a:lnTo>
                  <a:pt x="519137" y="30467"/>
                </a:lnTo>
                <a:close/>
              </a:path>
              <a:path w="634365" h="40005">
                <a:moveTo>
                  <a:pt x="526719" y="9728"/>
                </a:moveTo>
                <a:lnTo>
                  <a:pt x="521335" y="9728"/>
                </a:lnTo>
                <a:lnTo>
                  <a:pt x="519290" y="10426"/>
                </a:lnTo>
                <a:lnTo>
                  <a:pt x="516369" y="13220"/>
                </a:lnTo>
                <a:lnTo>
                  <a:pt x="515721" y="14960"/>
                </a:lnTo>
                <a:lnTo>
                  <a:pt x="515716" y="20154"/>
                </a:lnTo>
                <a:lnTo>
                  <a:pt x="516153" y="21640"/>
                </a:lnTo>
                <a:lnTo>
                  <a:pt x="518198" y="24015"/>
                </a:lnTo>
                <a:lnTo>
                  <a:pt x="520446" y="25209"/>
                </a:lnTo>
                <a:lnTo>
                  <a:pt x="527456" y="27622"/>
                </a:lnTo>
                <a:lnTo>
                  <a:pt x="529170" y="29336"/>
                </a:lnTo>
                <a:lnTo>
                  <a:pt x="529170" y="33007"/>
                </a:lnTo>
                <a:lnTo>
                  <a:pt x="528816" y="33934"/>
                </a:lnTo>
                <a:lnTo>
                  <a:pt x="528698" y="34175"/>
                </a:lnTo>
                <a:lnTo>
                  <a:pt x="526961" y="35788"/>
                </a:lnTo>
                <a:lnTo>
                  <a:pt x="525754" y="36194"/>
                </a:lnTo>
                <a:lnTo>
                  <a:pt x="532011" y="36194"/>
                </a:lnTo>
                <a:lnTo>
                  <a:pt x="532307" y="35915"/>
                </a:lnTo>
                <a:lnTo>
                  <a:pt x="533052" y="33934"/>
                </a:lnTo>
                <a:lnTo>
                  <a:pt x="533133" y="28943"/>
                </a:lnTo>
                <a:lnTo>
                  <a:pt x="532701" y="27406"/>
                </a:lnTo>
                <a:lnTo>
                  <a:pt x="531025" y="25082"/>
                </a:lnTo>
                <a:lnTo>
                  <a:pt x="529615" y="24117"/>
                </a:lnTo>
                <a:lnTo>
                  <a:pt x="527024" y="23113"/>
                </a:lnTo>
                <a:lnTo>
                  <a:pt x="522820" y="21755"/>
                </a:lnTo>
                <a:lnTo>
                  <a:pt x="521373" y="21094"/>
                </a:lnTo>
                <a:lnTo>
                  <a:pt x="520268" y="20154"/>
                </a:lnTo>
                <a:lnTo>
                  <a:pt x="519950" y="19748"/>
                </a:lnTo>
                <a:lnTo>
                  <a:pt x="519544" y="18719"/>
                </a:lnTo>
                <a:lnTo>
                  <a:pt x="519442" y="16052"/>
                </a:lnTo>
                <a:lnTo>
                  <a:pt x="519823" y="14960"/>
                </a:lnTo>
                <a:lnTo>
                  <a:pt x="521398" y="13500"/>
                </a:lnTo>
                <a:lnTo>
                  <a:pt x="522566" y="13131"/>
                </a:lnTo>
                <a:lnTo>
                  <a:pt x="531644" y="13131"/>
                </a:lnTo>
                <a:lnTo>
                  <a:pt x="528802" y="10401"/>
                </a:lnTo>
                <a:lnTo>
                  <a:pt x="526719" y="9728"/>
                </a:lnTo>
                <a:close/>
              </a:path>
              <a:path w="634365" h="40005">
                <a:moveTo>
                  <a:pt x="531644" y="13131"/>
                </a:moveTo>
                <a:lnTo>
                  <a:pt x="525576" y="13131"/>
                </a:lnTo>
                <a:lnTo>
                  <a:pt x="526669" y="13525"/>
                </a:lnTo>
                <a:lnTo>
                  <a:pt x="528007" y="15049"/>
                </a:lnTo>
                <a:lnTo>
                  <a:pt x="528434" y="16332"/>
                </a:lnTo>
                <a:lnTo>
                  <a:pt x="528523" y="18046"/>
                </a:lnTo>
                <a:lnTo>
                  <a:pt x="532320" y="18046"/>
                </a:lnTo>
                <a:lnTo>
                  <a:pt x="532289" y="14960"/>
                </a:lnTo>
                <a:lnTo>
                  <a:pt x="531644" y="13131"/>
                </a:lnTo>
                <a:close/>
              </a:path>
              <a:path w="634365" h="40005">
                <a:moveTo>
                  <a:pt x="542493" y="914"/>
                </a:moveTo>
                <a:lnTo>
                  <a:pt x="538391" y="914"/>
                </a:lnTo>
                <a:lnTo>
                  <a:pt x="538391" y="6083"/>
                </a:lnTo>
                <a:lnTo>
                  <a:pt x="542493" y="6083"/>
                </a:lnTo>
                <a:lnTo>
                  <a:pt x="542493" y="914"/>
                </a:lnTo>
                <a:close/>
              </a:path>
              <a:path w="634365" h="40005">
                <a:moveTo>
                  <a:pt x="542493" y="10553"/>
                </a:moveTo>
                <a:lnTo>
                  <a:pt x="538391" y="10553"/>
                </a:lnTo>
                <a:lnTo>
                  <a:pt x="538391" y="39039"/>
                </a:lnTo>
                <a:lnTo>
                  <a:pt x="542493" y="39039"/>
                </a:lnTo>
                <a:lnTo>
                  <a:pt x="542493" y="10553"/>
                </a:lnTo>
                <a:close/>
              </a:path>
              <a:path w="634365" h="40005">
                <a:moveTo>
                  <a:pt x="552272" y="10553"/>
                </a:moveTo>
                <a:lnTo>
                  <a:pt x="548538" y="10553"/>
                </a:lnTo>
                <a:lnTo>
                  <a:pt x="548538" y="39039"/>
                </a:lnTo>
                <a:lnTo>
                  <a:pt x="552538" y="39039"/>
                </a:lnTo>
                <a:lnTo>
                  <a:pt x="552538" y="17818"/>
                </a:lnTo>
                <a:lnTo>
                  <a:pt x="553059" y="16294"/>
                </a:lnTo>
                <a:lnTo>
                  <a:pt x="555132" y="14084"/>
                </a:lnTo>
                <a:lnTo>
                  <a:pt x="552272" y="14084"/>
                </a:lnTo>
                <a:lnTo>
                  <a:pt x="552272" y="10553"/>
                </a:lnTo>
                <a:close/>
              </a:path>
              <a:path w="634365" h="40005">
                <a:moveTo>
                  <a:pt x="565941" y="13487"/>
                </a:moveTo>
                <a:lnTo>
                  <a:pt x="559714" y="13487"/>
                </a:lnTo>
                <a:lnTo>
                  <a:pt x="560730" y="13868"/>
                </a:lnTo>
                <a:lnTo>
                  <a:pt x="562051" y="15392"/>
                </a:lnTo>
                <a:lnTo>
                  <a:pt x="562311" y="16294"/>
                </a:lnTo>
                <a:lnTo>
                  <a:pt x="562381" y="39039"/>
                </a:lnTo>
                <a:lnTo>
                  <a:pt x="566381" y="39039"/>
                </a:lnTo>
                <a:lnTo>
                  <a:pt x="566381" y="15290"/>
                </a:lnTo>
                <a:lnTo>
                  <a:pt x="565941" y="13487"/>
                </a:lnTo>
                <a:close/>
              </a:path>
              <a:path w="634365" h="40005">
                <a:moveTo>
                  <a:pt x="561936" y="9944"/>
                </a:moveTo>
                <a:lnTo>
                  <a:pt x="557720" y="9944"/>
                </a:lnTo>
                <a:lnTo>
                  <a:pt x="556285" y="10286"/>
                </a:lnTo>
                <a:lnTo>
                  <a:pt x="553897" y="11658"/>
                </a:lnTo>
                <a:lnTo>
                  <a:pt x="552958" y="12699"/>
                </a:lnTo>
                <a:lnTo>
                  <a:pt x="552272" y="14084"/>
                </a:lnTo>
                <a:lnTo>
                  <a:pt x="555132" y="14084"/>
                </a:lnTo>
                <a:lnTo>
                  <a:pt x="556577" y="13487"/>
                </a:lnTo>
                <a:lnTo>
                  <a:pt x="565941" y="13487"/>
                </a:lnTo>
                <a:lnTo>
                  <a:pt x="565848" y="13106"/>
                </a:lnTo>
                <a:lnTo>
                  <a:pt x="563727" y="10579"/>
                </a:lnTo>
                <a:lnTo>
                  <a:pt x="561936" y="9944"/>
                </a:lnTo>
                <a:close/>
              </a:path>
              <a:path w="634365" h="40005">
                <a:moveTo>
                  <a:pt x="583603" y="9728"/>
                </a:moveTo>
                <a:lnTo>
                  <a:pt x="577507" y="9728"/>
                </a:lnTo>
                <a:lnTo>
                  <a:pt x="575208" y="10972"/>
                </a:lnTo>
                <a:lnTo>
                  <a:pt x="572287" y="15900"/>
                </a:lnTo>
                <a:lnTo>
                  <a:pt x="571563" y="19786"/>
                </a:lnTo>
                <a:lnTo>
                  <a:pt x="571563" y="30111"/>
                </a:lnTo>
                <a:lnTo>
                  <a:pt x="572287" y="33807"/>
                </a:lnTo>
                <a:lnTo>
                  <a:pt x="575208" y="38595"/>
                </a:lnTo>
                <a:lnTo>
                  <a:pt x="577481" y="39801"/>
                </a:lnTo>
                <a:lnTo>
                  <a:pt x="583336" y="39801"/>
                </a:lnTo>
                <a:lnTo>
                  <a:pt x="585482" y="38912"/>
                </a:lnTo>
                <a:lnTo>
                  <a:pt x="587569" y="36448"/>
                </a:lnTo>
                <a:lnTo>
                  <a:pt x="579056" y="36448"/>
                </a:lnTo>
                <a:lnTo>
                  <a:pt x="577723" y="35636"/>
                </a:lnTo>
                <a:lnTo>
                  <a:pt x="576084" y="32372"/>
                </a:lnTo>
                <a:lnTo>
                  <a:pt x="575719" y="30111"/>
                </a:lnTo>
                <a:lnTo>
                  <a:pt x="575665" y="24968"/>
                </a:lnTo>
                <a:lnTo>
                  <a:pt x="589356" y="24942"/>
                </a:lnTo>
                <a:lnTo>
                  <a:pt x="589399" y="21755"/>
                </a:lnTo>
                <a:lnTo>
                  <a:pt x="575665" y="21755"/>
                </a:lnTo>
                <a:lnTo>
                  <a:pt x="575786" y="18173"/>
                </a:lnTo>
                <a:lnTo>
                  <a:pt x="576084" y="16611"/>
                </a:lnTo>
                <a:lnTo>
                  <a:pt x="577748" y="13754"/>
                </a:lnTo>
                <a:lnTo>
                  <a:pt x="579031" y="13030"/>
                </a:lnTo>
                <a:lnTo>
                  <a:pt x="587341" y="13030"/>
                </a:lnTo>
                <a:lnTo>
                  <a:pt x="585800" y="10782"/>
                </a:lnTo>
                <a:lnTo>
                  <a:pt x="583603" y="9728"/>
                </a:lnTo>
                <a:close/>
              </a:path>
              <a:path w="634365" h="40005">
                <a:moveTo>
                  <a:pt x="589305" y="29400"/>
                </a:moveTo>
                <a:lnTo>
                  <a:pt x="585406" y="29400"/>
                </a:lnTo>
                <a:lnTo>
                  <a:pt x="585406" y="31711"/>
                </a:lnTo>
                <a:lnTo>
                  <a:pt x="584987" y="33375"/>
                </a:lnTo>
                <a:lnTo>
                  <a:pt x="583361" y="35839"/>
                </a:lnTo>
                <a:lnTo>
                  <a:pt x="582256" y="36448"/>
                </a:lnTo>
                <a:lnTo>
                  <a:pt x="587569" y="36448"/>
                </a:lnTo>
                <a:lnTo>
                  <a:pt x="588505" y="35344"/>
                </a:lnTo>
                <a:lnTo>
                  <a:pt x="589267" y="32765"/>
                </a:lnTo>
                <a:lnTo>
                  <a:pt x="589305" y="29400"/>
                </a:lnTo>
                <a:close/>
              </a:path>
              <a:path w="634365" h="40005">
                <a:moveTo>
                  <a:pt x="587341" y="13030"/>
                </a:moveTo>
                <a:lnTo>
                  <a:pt x="582282" y="13030"/>
                </a:lnTo>
                <a:lnTo>
                  <a:pt x="583438" y="13690"/>
                </a:lnTo>
                <a:lnTo>
                  <a:pt x="584974" y="16357"/>
                </a:lnTo>
                <a:lnTo>
                  <a:pt x="585321" y="18173"/>
                </a:lnTo>
                <a:lnTo>
                  <a:pt x="585355" y="21755"/>
                </a:lnTo>
                <a:lnTo>
                  <a:pt x="589399" y="21755"/>
                </a:lnTo>
                <a:lnTo>
                  <a:pt x="589407" y="18173"/>
                </a:lnTo>
                <a:lnTo>
                  <a:pt x="588683" y="14985"/>
                </a:lnTo>
                <a:lnTo>
                  <a:pt x="587341" y="13030"/>
                </a:lnTo>
                <a:close/>
              </a:path>
              <a:path w="634365" h="40005">
                <a:moveTo>
                  <a:pt x="597877" y="30467"/>
                </a:moveTo>
                <a:lnTo>
                  <a:pt x="593915" y="30467"/>
                </a:lnTo>
                <a:lnTo>
                  <a:pt x="593994" y="34175"/>
                </a:lnTo>
                <a:lnTo>
                  <a:pt x="594626" y="36106"/>
                </a:lnTo>
                <a:lnTo>
                  <a:pt x="597484" y="39065"/>
                </a:lnTo>
                <a:lnTo>
                  <a:pt x="599592" y="39801"/>
                </a:lnTo>
                <a:lnTo>
                  <a:pt x="605421" y="39801"/>
                </a:lnTo>
                <a:lnTo>
                  <a:pt x="607758" y="39014"/>
                </a:lnTo>
                <a:lnTo>
                  <a:pt x="610751" y="36194"/>
                </a:lnTo>
                <a:lnTo>
                  <a:pt x="601268" y="36194"/>
                </a:lnTo>
                <a:lnTo>
                  <a:pt x="599986" y="35788"/>
                </a:lnTo>
                <a:lnTo>
                  <a:pt x="598208" y="34175"/>
                </a:lnTo>
                <a:lnTo>
                  <a:pt x="597785" y="33007"/>
                </a:lnTo>
                <a:lnTo>
                  <a:pt x="597877" y="30467"/>
                </a:lnTo>
                <a:close/>
              </a:path>
              <a:path w="634365" h="40005">
                <a:moveTo>
                  <a:pt x="605447" y="9728"/>
                </a:moveTo>
                <a:lnTo>
                  <a:pt x="600075" y="9728"/>
                </a:lnTo>
                <a:lnTo>
                  <a:pt x="598030" y="10426"/>
                </a:lnTo>
                <a:lnTo>
                  <a:pt x="595109" y="13220"/>
                </a:lnTo>
                <a:lnTo>
                  <a:pt x="594449" y="14960"/>
                </a:lnTo>
                <a:lnTo>
                  <a:pt x="594445" y="20154"/>
                </a:lnTo>
                <a:lnTo>
                  <a:pt x="594893" y="21640"/>
                </a:lnTo>
                <a:lnTo>
                  <a:pt x="596938" y="24015"/>
                </a:lnTo>
                <a:lnTo>
                  <a:pt x="599186" y="25209"/>
                </a:lnTo>
                <a:lnTo>
                  <a:pt x="606183" y="27622"/>
                </a:lnTo>
                <a:lnTo>
                  <a:pt x="607910" y="29336"/>
                </a:lnTo>
                <a:lnTo>
                  <a:pt x="607910" y="33007"/>
                </a:lnTo>
                <a:lnTo>
                  <a:pt x="607546" y="33934"/>
                </a:lnTo>
                <a:lnTo>
                  <a:pt x="607424" y="34175"/>
                </a:lnTo>
                <a:lnTo>
                  <a:pt x="606577" y="34950"/>
                </a:lnTo>
                <a:lnTo>
                  <a:pt x="605701" y="35788"/>
                </a:lnTo>
                <a:lnTo>
                  <a:pt x="604494" y="36194"/>
                </a:lnTo>
                <a:lnTo>
                  <a:pt x="610751" y="36194"/>
                </a:lnTo>
                <a:lnTo>
                  <a:pt x="611047" y="35915"/>
                </a:lnTo>
                <a:lnTo>
                  <a:pt x="611792" y="33934"/>
                </a:lnTo>
                <a:lnTo>
                  <a:pt x="611873" y="28943"/>
                </a:lnTo>
                <a:lnTo>
                  <a:pt x="611441" y="27406"/>
                </a:lnTo>
                <a:lnTo>
                  <a:pt x="609765" y="25082"/>
                </a:lnTo>
                <a:lnTo>
                  <a:pt x="608355" y="24117"/>
                </a:lnTo>
                <a:lnTo>
                  <a:pt x="605764" y="23113"/>
                </a:lnTo>
                <a:lnTo>
                  <a:pt x="601560" y="21755"/>
                </a:lnTo>
                <a:lnTo>
                  <a:pt x="600113" y="21094"/>
                </a:lnTo>
                <a:lnTo>
                  <a:pt x="598995" y="20154"/>
                </a:lnTo>
                <a:lnTo>
                  <a:pt x="598690" y="19748"/>
                </a:lnTo>
                <a:lnTo>
                  <a:pt x="598271" y="18719"/>
                </a:lnTo>
                <a:lnTo>
                  <a:pt x="598182" y="16052"/>
                </a:lnTo>
                <a:lnTo>
                  <a:pt x="598563" y="14960"/>
                </a:lnTo>
                <a:lnTo>
                  <a:pt x="600138" y="13500"/>
                </a:lnTo>
                <a:lnTo>
                  <a:pt x="601306" y="13131"/>
                </a:lnTo>
                <a:lnTo>
                  <a:pt x="610371" y="13131"/>
                </a:lnTo>
                <a:lnTo>
                  <a:pt x="607542" y="10401"/>
                </a:lnTo>
                <a:lnTo>
                  <a:pt x="605447" y="9728"/>
                </a:lnTo>
                <a:close/>
              </a:path>
              <a:path w="634365" h="40005">
                <a:moveTo>
                  <a:pt x="610371" y="13131"/>
                </a:moveTo>
                <a:lnTo>
                  <a:pt x="604316" y="13131"/>
                </a:lnTo>
                <a:lnTo>
                  <a:pt x="605396" y="13525"/>
                </a:lnTo>
                <a:lnTo>
                  <a:pt x="606746" y="15049"/>
                </a:lnTo>
                <a:lnTo>
                  <a:pt x="607174" y="16332"/>
                </a:lnTo>
                <a:lnTo>
                  <a:pt x="607250" y="18046"/>
                </a:lnTo>
                <a:lnTo>
                  <a:pt x="611047" y="18046"/>
                </a:lnTo>
                <a:lnTo>
                  <a:pt x="611016" y="14960"/>
                </a:lnTo>
                <a:lnTo>
                  <a:pt x="610371" y="13131"/>
                </a:lnTo>
                <a:close/>
              </a:path>
              <a:path w="634365" h="40005">
                <a:moveTo>
                  <a:pt x="620369" y="30467"/>
                </a:moveTo>
                <a:lnTo>
                  <a:pt x="616419" y="30467"/>
                </a:lnTo>
                <a:lnTo>
                  <a:pt x="616498" y="34175"/>
                </a:lnTo>
                <a:lnTo>
                  <a:pt x="617131" y="36106"/>
                </a:lnTo>
                <a:lnTo>
                  <a:pt x="619988" y="39065"/>
                </a:lnTo>
                <a:lnTo>
                  <a:pt x="622096" y="39801"/>
                </a:lnTo>
                <a:lnTo>
                  <a:pt x="627913" y="39801"/>
                </a:lnTo>
                <a:lnTo>
                  <a:pt x="630262" y="39014"/>
                </a:lnTo>
                <a:lnTo>
                  <a:pt x="633244" y="36194"/>
                </a:lnTo>
                <a:lnTo>
                  <a:pt x="623773" y="36194"/>
                </a:lnTo>
                <a:lnTo>
                  <a:pt x="622477" y="35788"/>
                </a:lnTo>
                <a:lnTo>
                  <a:pt x="620712" y="34175"/>
                </a:lnTo>
                <a:lnTo>
                  <a:pt x="620277" y="33007"/>
                </a:lnTo>
                <a:lnTo>
                  <a:pt x="620369" y="30467"/>
                </a:lnTo>
                <a:close/>
              </a:path>
              <a:path w="634365" h="40005">
                <a:moveTo>
                  <a:pt x="627951" y="9728"/>
                </a:moveTo>
                <a:lnTo>
                  <a:pt x="622566" y="9728"/>
                </a:lnTo>
                <a:lnTo>
                  <a:pt x="620534" y="10426"/>
                </a:lnTo>
                <a:lnTo>
                  <a:pt x="617613" y="13220"/>
                </a:lnTo>
                <a:lnTo>
                  <a:pt x="616954" y="14960"/>
                </a:lnTo>
                <a:lnTo>
                  <a:pt x="616948" y="20154"/>
                </a:lnTo>
                <a:lnTo>
                  <a:pt x="617385" y="21640"/>
                </a:lnTo>
                <a:lnTo>
                  <a:pt x="619429" y="24015"/>
                </a:lnTo>
                <a:lnTo>
                  <a:pt x="621677" y="25209"/>
                </a:lnTo>
                <a:lnTo>
                  <a:pt x="628688" y="27622"/>
                </a:lnTo>
                <a:lnTo>
                  <a:pt x="630415" y="29336"/>
                </a:lnTo>
                <a:lnTo>
                  <a:pt x="630415" y="33007"/>
                </a:lnTo>
                <a:lnTo>
                  <a:pt x="630050" y="33934"/>
                </a:lnTo>
                <a:lnTo>
                  <a:pt x="629929" y="34175"/>
                </a:lnTo>
                <a:lnTo>
                  <a:pt x="628192" y="35788"/>
                </a:lnTo>
                <a:lnTo>
                  <a:pt x="626986" y="36194"/>
                </a:lnTo>
                <a:lnTo>
                  <a:pt x="633244" y="36194"/>
                </a:lnTo>
                <a:lnTo>
                  <a:pt x="633539" y="35915"/>
                </a:lnTo>
                <a:lnTo>
                  <a:pt x="634283" y="33934"/>
                </a:lnTo>
                <a:lnTo>
                  <a:pt x="634365" y="28943"/>
                </a:lnTo>
                <a:lnTo>
                  <a:pt x="633945" y="27406"/>
                </a:lnTo>
                <a:lnTo>
                  <a:pt x="632256" y="25082"/>
                </a:lnTo>
                <a:lnTo>
                  <a:pt x="630859" y="24117"/>
                </a:lnTo>
                <a:lnTo>
                  <a:pt x="628269" y="23113"/>
                </a:lnTo>
                <a:lnTo>
                  <a:pt x="624052" y="21755"/>
                </a:lnTo>
                <a:lnTo>
                  <a:pt x="622617" y="21094"/>
                </a:lnTo>
                <a:lnTo>
                  <a:pt x="621499" y="20154"/>
                </a:lnTo>
                <a:lnTo>
                  <a:pt x="621195" y="19748"/>
                </a:lnTo>
                <a:lnTo>
                  <a:pt x="620776" y="18719"/>
                </a:lnTo>
                <a:lnTo>
                  <a:pt x="620674" y="16052"/>
                </a:lnTo>
                <a:lnTo>
                  <a:pt x="621068" y="14960"/>
                </a:lnTo>
                <a:lnTo>
                  <a:pt x="622642" y="13500"/>
                </a:lnTo>
                <a:lnTo>
                  <a:pt x="623798" y="13131"/>
                </a:lnTo>
                <a:lnTo>
                  <a:pt x="632876" y="13131"/>
                </a:lnTo>
                <a:lnTo>
                  <a:pt x="630034" y="10401"/>
                </a:lnTo>
                <a:lnTo>
                  <a:pt x="627951" y="9728"/>
                </a:lnTo>
                <a:close/>
              </a:path>
              <a:path w="634365" h="40005">
                <a:moveTo>
                  <a:pt x="632876" y="13131"/>
                </a:moveTo>
                <a:lnTo>
                  <a:pt x="626821" y="13131"/>
                </a:lnTo>
                <a:lnTo>
                  <a:pt x="627900" y="13525"/>
                </a:lnTo>
                <a:lnTo>
                  <a:pt x="629238" y="15049"/>
                </a:lnTo>
                <a:lnTo>
                  <a:pt x="629666" y="16332"/>
                </a:lnTo>
                <a:lnTo>
                  <a:pt x="629754" y="18046"/>
                </a:lnTo>
                <a:lnTo>
                  <a:pt x="633552" y="18046"/>
                </a:lnTo>
                <a:lnTo>
                  <a:pt x="633520" y="14960"/>
                </a:lnTo>
                <a:lnTo>
                  <a:pt x="632876" y="13131"/>
                </a:lnTo>
                <a:close/>
              </a:path>
            </a:pathLst>
          </a:custGeom>
          <a:solidFill>
            <a:srgbClr val="4B4B4D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8" name="object 258"/>
          <p:cNvSpPr/>
          <p:nvPr/>
        </p:nvSpPr>
        <p:spPr>
          <a:xfrm>
            <a:off x="12153565" y="3355140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24" y="0"/>
                </a:lnTo>
                <a:lnTo>
                  <a:pt x="0" y="2336"/>
                </a:lnTo>
                <a:lnTo>
                  <a:pt x="0" y="8089"/>
                </a:lnTo>
                <a:lnTo>
                  <a:pt x="2324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59" name="object 259"/>
          <p:cNvSpPr/>
          <p:nvPr/>
        </p:nvSpPr>
        <p:spPr>
          <a:xfrm>
            <a:off x="12727586" y="3355139"/>
            <a:ext cx="9313" cy="9313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8077" y="0"/>
                </a:moveTo>
                <a:lnTo>
                  <a:pt x="2336" y="0"/>
                </a:lnTo>
                <a:lnTo>
                  <a:pt x="0" y="2336"/>
                </a:lnTo>
                <a:lnTo>
                  <a:pt x="0" y="8089"/>
                </a:lnTo>
                <a:lnTo>
                  <a:pt x="2336" y="10426"/>
                </a:lnTo>
                <a:lnTo>
                  <a:pt x="8077" y="10426"/>
                </a:lnTo>
                <a:lnTo>
                  <a:pt x="10414" y="8089"/>
                </a:lnTo>
                <a:lnTo>
                  <a:pt x="10414" y="2336"/>
                </a:lnTo>
                <a:lnTo>
                  <a:pt x="8077" y="0"/>
                </a:lnTo>
                <a:close/>
              </a:path>
            </a:pathLst>
          </a:custGeom>
          <a:solidFill>
            <a:srgbClr val="F58634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0" name="object 260"/>
          <p:cNvSpPr/>
          <p:nvPr/>
        </p:nvSpPr>
        <p:spPr>
          <a:xfrm>
            <a:off x="11503934" y="3953277"/>
            <a:ext cx="655582" cy="8257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1" name="object 261"/>
          <p:cNvSpPr/>
          <p:nvPr/>
        </p:nvSpPr>
        <p:spPr>
          <a:xfrm>
            <a:off x="11504604" y="3531957"/>
            <a:ext cx="722254" cy="29772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2" name="object 262"/>
          <p:cNvSpPr/>
          <p:nvPr/>
        </p:nvSpPr>
        <p:spPr>
          <a:xfrm>
            <a:off x="12753476" y="4129804"/>
            <a:ext cx="264060" cy="47115"/>
          </a:xfrm>
          <a:custGeom>
            <a:avLst/>
            <a:gdLst/>
            <a:ahLst/>
            <a:cxnLst/>
            <a:rect l="l" t="t" r="r" b="b"/>
            <a:pathLst>
              <a:path w="306069" h="54610">
                <a:moveTo>
                  <a:pt x="20561" y="30213"/>
                </a:moveTo>
                <a:lnTo>
                  <a:pt x="11061" y="30213"/>
                </a:lnTo>
                <a:lnTo>
                  <a:pt x="13614" y="30289"/>
                </a:lnTo>
                <a:lnTo>
                  <a:pt x="14808" y="30657"/>
                </a:lnTo>
                <a:lnTo>
                  <a:pt x="18770" y="36194"/>
                </a:lnTo>
                <a:lnTo>
                  <a:pt x="20713" y="39484"/>
                </a:lnTo>
                <a:lnTo>
                  <a:pt x="24904" y="48539"/>
                </a:lnTo>
                <a:lnTo>
                  <a:pt x="26098" y="51079"/>
                </a:lnTo>
                <a:lnTo>
                  <a:pt x="27368" y="54216"/>
                </a:lnTo>
                <a:lnTo>
                  <a:pt x="32753" y="52425"/>
                </a:lnTo>
                <a:lnTo>
                  <a:pt x="31927" y="49733"/>
                </a:lnTo>
                <a:lnTo>
                  <a:pt x="29908" y="44945"/>
                </a:lnTo>
                <a:lnTo>
                  <a:pt x="25425" y="35890"/>
                </a:lnTo>
                <a:lnTo>
                  <a:pt x="22961" y="32600"/>
                </a:lnTo>
                <a:lnTo>
                  <a:pt x="20561" y="30213"/>
                </a:lnTo>
                <a:close/>
              </a:path>
              <a:path w="306069" h="54610">
                <a:moveTo>
                  <a:pt x="33350" y="2019"/>
                </a:moveTo>
                <a:lnTo>
                  <a:pt x="10922" y="2019"/>
                </a:lnTo>
                <a:lnTo>
                  <a:pt x="0" y="53327"/>
                </a:lnTo>
                <a:lnTo>
                  <a:pt x="6134" y="53327"/>
                </a:lnTo>
                <a:lnTo>
                  <a:pt x="11061" y="30213"/>
                </a:lnTo>
                <a:lnTo>
                  <a:pt x="30505" y="30213"/>
                </a:lnTo>
                <a:lnTo>
                  <a:pt x="34970" y="26403"/>
                </a:lnTo>
                <a:lnTo>
                  <a:pt x="11963" y="26403"/>
                </a:lnTo>
                <a:lnTo>
                  <a:pt x="16002" y="7175"/>
                </a:lnTo>
                <a:lnTo>
                  <a:pt x="38214" y="7175"/>
                </a:lnTo>
                <a:lnTo>
                  <a:pt x="38214" y="5753"/>
                </a:lnTo>
                <a:lnTo>
                  <a:pt x="33350" y="2019"/>
                </a:lnTo>
                <a:close/>
              </a:path>
              <a:path w="306069" h="54610">
                <a:moveTo>
                  <a:pt x="38214" y="7175"/>
                </a:moveTo>
                <a:lnTo>
                  <a:pt x="28790" y="7175"/>
                </a:lnTo>
                <a:lnTo>
                  <a:pt x="31711" y="9499"/>
                </a:lnTo>
                <a:lnTo>
                  <a:pt x="31711" y="18694"/>
                </a:lnTo>
                <a:lnTo>
                  <a:pt x="29616" y="21831"/>
                </a:lnTo>
                <a:lnTo>
                  <a:pt x="24828" y="25869"/>
                </a:lnTo>
                <a:lnTo>
                  <a:pt x="21983" y="26403"/>
                </a:lnTo>
                <a:lnTo>
                  <a:pt x="34970" y="26403"/>
                </a:lnTo>
                <a:lnTo>
                  <a:pt x="38214" y="23634"/>
                </a:lnTo>
                <a:lnTo>
                  <a:pt x="38214" y="7175"/>
                </a:lnTo>
                <a:close/>
              </a:path>
              <a:path w="306069" h="54610">
                <a:moveTo>
                  <a:pt x="70002" y="15100"/>
                </a:moveTo>
                <a:lnTo>
                  <a:pt x="58483" y="15100"/>
                </a:lnTo>
                <a:lnTo>
                  <a:pt x="54444" y="16827"/>
                </a:lnTo>
                <a:lnTo>
                  <a:pt x="50698" y="20332"/>
                </a:lnTo>
                <a:lnTo>
                  <a:pt x="45237" y="25311"/>
                </a:lnTo>
                <a:lnTo>
                  <a:pt x="42481" y="33502"/>
                </a:lnTo>
                <a:lnTo>
                  <a:pt x="42563" y="49288"/>
                </a:lnTo>
                <a:lnTo>
                  <a:pt x="47790" y="54152"/>
                </a:lnTo>
                <a:lnTo>
                  <a:pt x="62141" y="54152"/>
                </a:lnTo>
                <a:lnTo>
                  <a:pt x="66040" y="52425"/>
                </a:lnTo>
                <a:lnTo>
                  <a:pt x="69114" y="49288"/>
                </a:lnTo>
                <a:lnTo>
                  <a:pt x="52425" y="49288"/>
                </a:lnTo>
                <a:lnTo>
                  <a:pt x="48983" y="46520"/>
                </a:lnTo>
                <a:lnTo>
                  <a:pt x="48983" y="39865"/>
                </a:lnTo>
                <a:lnTo>
                  <a:pt x="49136" y="38290"/>
                </a:lnTo>
                <a:lnTo>
                  <a:pt x="49504" y="36563"/>
                </a:lnTo>
                <a:lnTo>
                  <a:pt x="62835" y="36563"/>
                </a:lnTo>
                <a:lnTo>
                  <a:pt x="67081" y="35369"/>
                </a:lnTo>
                <a:lnTo>
                  <a:pt x="70464" y="32232"/>
                </a:lnTo>
                <a:lnTo>
                  <a:pt x="51523" y="32232"/>
                </a:lnTo>
                <a:lnTo>
                  <a:pt x="50482" y="32156"/>
                </a:lnTo>
                <a:lnTo>
                  <a:pt x="52425" y="24498"/>
                </a:lnTo>
                <a:lnTo>
                  <a:pt x="57289" y="19735"/>
                </a:lnTo>
                <a:lnTo>
                  <a:pt x="73660" y="19735"/>
                </a:lnTo>
                <a:lnTo>
                  <a:pt x="73660" y="18922"/>
                </a:lnTo>
                <a:lnTo>
                  <a:pt x="70002" y="15100"/>
                </a:lnTo>
                <a:close/>
              </a:path>
              <a:path w="306069" h="54610">
                <a:moveTo>
                  <a:pt x="67310" y="45021"/>
                </a:moveTo>
                <a:lnTo>
                  <a:pt x="63792" y="48158"/>
                </a:lnTo>
                <a:lnTo>
                  <a:pt x="61023" y="49288"/>
                </a:lnTo>
                <a:lnTo>
                  <a:pt x="69114" y="49288"/>
                </a:lnTo>
                <a:lnTo>
                  <a:pt x="69773" y="48615"/>
                </a:lnTo>
                <a:lnTo>
                  <a:pt x="67310" y="45021"/>
                </a:lnTo>
                <a:close/>
              </a:path>
              <a:path w="306069" h="54610">
                <a:moveTo>
                  <a:pt x="62835" y="36563"/>
                </a:moveTo>
                <a:lnTo>
                  <a:pt x="49504" y="36563"/>
                </a:lnTo>
                <a:lnTo>
                  <a:pt x="52717" y="36715"/>
                </a:lnTo>
                <a:lnTo>
                  <a:pt x="62293" y="36715"/>
                </a:lnTo>
                <a:lnTo>
                  <a:pt x="62835" y="36563"/>
                </a:lnTo>
                <a:close/>
              </a:path>
              <a:path w="306069" h="54610">
                <a:moveTo>
                  <a:pt x="73660" y="19735"/>
                </a:moveTo>
                <a:lnTo>
                  <a:pt x="66179" y="19735"/>
                </a:lnTo>
                <a:lnTo>
                  <a:pt x="67754" y="22047"/>
                </a:lnTo>
                <a:lnTo>
                  <a:pt x="67754" y="26733"/>
                </a:lnTo>
                <a:lnTo>
                  <a:pt x="67081" y="28219"/>
                </a:lnTo>
                <a:lnTo>
                  <a:pt x="63944" y="31343"/>
                </a:lnTo>
                <a:lnTo>
                  <a:pt x="61023" y="32232"/>
                </a:lnTo>
                <a:lnTo>
                  <a:pt x="70464" y="32232"/>
                </a:lnTo>
                <a:lnTo>
                  <a:pt x="72313" y="30518"/>
                </a:lnTo>
                <a:lnTo>
                  <a:pt x="73660" y="27851"/>
                </a:lnTo>
                <a:lnTo>
                  <a:pt x="73660" y="19735"/>
                </a:lnTo>
                <a:close/>
              </a:path>
              <a:path w="306069" h="54610">
                <a:moveTo>
                  <a:pt x="87503" y="15100"/>
                </a:moveTo>
                <a:lnTo>
                  <a:pt x="81584" y="16382"/>
                </a:lnTo>
                <a:lnTo>
                  <a:pt x="87045" y="53695"/>
                </a:lnTo>
                <a:lnTo>
                  <a:pt x="92811" y="53695"/>
                </a:lnTo>
                <a:lnTo>
                  <a:pt x="96650" y="47116"/>
                </a:lnTo>
                <a:lnTo>
                  <a:pt x="91160" y="47116"/>
                </a:lnTo>
                <a:lnTo>
                  <a:pt x="91126" y="44945"/>
                </a:lnTo>
                <a:lnTo>
                  <a:pt x="91008" y="43154"/>
                </a:lnTo>
                <a:lnTo>
                  <a:pt x="87503" y="15100"/>
                </a:lnTo>
                <a:close/>
              </a:path>
              <a:path w="306069" h="54610">
                <a:moveTo>
                  <a:pt x="108216" y="16078"/>
                </a:moveTo>
                <a:lnTo>
                  <a:pt x="94449" y="40830"/>
                </a:lnTo>
                <a:lnTo>
                  <a:pt x="92951" y="43446"/>
                </a:lnTo>
                <a:lnTo>
                  <a:pt x="92202" y="44945"/>
                </a:lnTo>
                <a:lnTo>
                  <a:pt x="91313" y="47116"/>
                </a:lnTo>
                <a:lnTo>
                  <a:pt x="96650" y="47116"/>
                </a:lnTo>
                <a:lnTo>
                  <a:pt x="114719" y="16154"/>
                </a:lnTo>
                <a:lnTo>
                  <a:pt x="108216" y="16078"/>
                </a:lnTo>
                <a:close/>
              </a:path>
              <a:path w="306069" h="54610">
                <a:moveTo>
                  <a:pt x="129298" y="15252"/>
                </a:moveTo>
                <a:lnTo>
                  <a:pt x="122948" y="16230"/>
                </a:lnTo>
                <a:lnTo>
                  <a:pt x="115023" y="53327"/>
                </a:lnTo>
                <a:lnTo>
                  <a:pt x="121221" y="53327"/>
                </a:lnTo>
                <a:lnTo>
                  <a:pt x="129298" y="15252"/>
                </a:lnTo>
                <a:close/>
              </a:path>
              <a:path w="306069" h="54610">
                <a:moveTo>
                  <a:pt x="131102" y="0"/>
                </a:moveTo>
                <a:lnTo>
                  <a:pt x="126022" y="0"/>
                </a:lnTo>
                <a:lnTo>
                  <a:pt x="124063" y="2019"/>
                </a:lnTo>
                <a:lnTo>
                  <a:pt x="123990" y="7099"/>
                </a:lnTo>
                <a:lnTo>
                  <a:pt x="126022" y="9118"/>
                </a:lnTo>
                <a:lnTo>
                  <a:pt x="131102" y="9118"/>
                </a:lnTo>
                <a:lnTo>
                  <a:pt x="133121" y="7099"/>
                </a:lnTo>
                <a:lnTo>
                  <a:pt x="133121" y="2019"/>
                </a:lnTo>
                <a:lnTo>
                  <a:pt x="131102" y="0"/>
                </a:lnTo>
                <a:close/>
              </a:path>
              <a:path w="306069" h="54610">
                <a:moveTo>
                  <a:pt x="135432" y="46291"/>
                </a:moveTo>
                <a:lnTo>
                  <a:pt x="133045" y="50774"/>
                </a:lnTo>
                <a:lnTo>
                  <a:pt x="136334" y="53098"/>
                </a:lnTo>
                <a:lnTo>
                  <a:pt x="141198" y="54368"/>
                </a:lnTo>
                <a:lnTo>
                  <a:pt x="155257" y="54368"/>
                </a:lnTo>
                <a:lnTo>
                  <a:pt x="161709" y="49809"/>
                </a:lnTo>
                <a:lnTo>
                  <a:pt x="142392" y="49809"/>
                </a:lnTo>
                <a:lnTo>
                  <a:pt x="138798" y="48615"/>
                </a:lnTo>
                <a:lnTo>
                  <a:pt x="135432" y="46291"/>
                </a:lnTo>
                <a:close/>
              </a:path>
              <a:path w="306069" h="54610">
                <a:moveTo>
                  <a:pt x="158242" y="14579"/>
                </a:moveTo>
                <a:lnTo>
                  <a:pt x="145300" y="14579"/>
                </a:lnTo>
                <a:lnTo>
                  <a:pt x="139179" y="19443"/>
                </a:lnTo>
                <a:lnTo>
                  <a:pt x="139179" y="30518"/>
                </a:lnTo>
                <a:lnTo>
                  <a:pt x="141274" y="33058"/>
                </a:lnTo>
                <a:lnTo>
                  <a:pt x="150850" y="37236"/>
                </a:lnTo>
                <a:lnTo>
                  <a:pt x="154508" y="38887"/>
                </a:lnTo>
                <a:lnTo>
                  <a:pt x="155549" y="40462"/>
                </a:lnTo>
                <a:lnTo>
                  <a:pt x="155549" y="47345"/>
                </a:lnTo>
                <a:lnTo>
                  <a:pt x="151663" y="49809"/>
                </a:lnTo>
                <a:lnTo>
                  <a:pt x="161709" y="49809"/>
                </a:lnTo>
                <a:lnTo>
                  <a:pt x="162140" y="49504"/>
                </a:lnTo>
                <a:lnTo>
                  <a:pt x="162084" y="37236"/>
                </a:lnTo>
                <a:lnTo>
                  <a:pt x="160045" y="34480"/>
                </a:lnTo>
                <a:lnTo>
                  <a:pt x="146431" y="28638"/>
                </a:lnTo>
                <a:lnTo>
                  <a:pt x="145529" y="27292"/>
                </a:lnTo>
                <a:lnTo>
                  <a:pt x="145529" y="21234"/>
                </a:lnTo>
                <a:lnTo>
                  <a:pt x="149123" y="19215"/>
                </a:lnTo>
                <a:lnTo>
                  <a:pt x="164171" y="19215"/>
                </a:lnTo>
                <a:lnTo>
                  <a:pt x="165125" y="17424"/>
                </a:lnTo>
                <a:lnTo>
                  <a:pt x="162356" y="15620"/>
                </a:lnTo>
                <a:lnTo>
                  <a:pt x="158242" y="14579"/>
                </a:lnTo>
                <a:close/>
              </a:path>
              <a:path w="306069" h="54610">
                <a:moveTo>
                  <a:pt x="164171" y="19215"/>
                </a:moveTo>
                <a:lnTo>
                  <a:pt x="157276" y="19215"/>
                </a:lnTo>
                <a:lnTo>
                  <a:pt x="159816" y="20345"/>
                </a:lnTo>
                <a:lnTo>
                  <a:pt x="162737" y="21907"/>
                </a:lnTo>
                <a:lnTo>
                  <a:pt x="164171" y="19215"/>
                </a:lnTo>
                <a:close/>
              </a:path>
              <a:path w="306069" h="54610">
                <a:moveTo>
                  <a:pt x="186143" y="15252"/>
                </a:moveTo>
                <a:lnTo>
                  <a:pt x="179793" y="16230"/>
                </a:lnTo>
                <a:lnTo>
                  <a:pt x="171856" y="53327"/>
                </a:lnTo>
                <a:lnTo>
                  <a:pt x="178066" y="53327"/>
                </a:lnTo>
                <a:lnTo>
                  <a:pt x="186143" y="15252"/>
                </a:lnTo>
                <a:close/>
              </a:path>
              <a:path w="306069" h="54610">
                <a:moveTo>
                  <a:pt x="187934" y="0"/>
                </a:moveTo>
                <a:lnTo>
                  <a:pt x="182854" y="0"/>
                </a:lnTo>
                <a:lnTo>
                  <a:pt x="180908" y="2019"/>
                </a:lnTo>
                <a:lnTo>
                  <a:pt x="180835" y="7099"/>
                </a:lnTo>
                <a:lnTo>
                  <a:pt x="182854" y="9118"/>
                </a:lnTo>
                <a:lnTo>
                  <a:pt x="187934" y="9118"/>
                </a:lnTo>
                <a:lnTo>
                  <a:pt x="189953" y="7099"/>
                </a:lnTo>
                <a:lnTo>
                  <a:pt x="189953" y="2019"/>
                </a:lnTo>
                <a:lnTo>
                  <a:pt x="187934" y="0"/>
                </a:lnTo>
                <a:close/>
              </a:path>
              <a:path w="306069" h="54610">
                <a:moveTo>
                  <a:pt x="222872" y="14960"/>
                </a:moveTo>
                <a:lnTo>
                  <a:pt x="214185" y="14960"/>
                </a:lnTo>
                <a:lnTo>
                  <a:pt x="205966" y="16920"/>
                </a:lnTo>
                <a:lnTo>
                  <a:pt x="199399" y="22342"/>
                </a:lnTo>
                <a:lnTo>
                  <a:pt x="195047" y="30541"/>
                </a:lnTo>
                <a:lnTo>
                  <a:pt x="193471" y="40830"/>
                </a:lnTo>
                <a:lnTo>
                  <a:pt x="193471" y="49288"/>
                </a:lnTo>
                <a:lnTo>
                  <a:pt x="198031" y="54292"/>
                </a:lnTo>
                <a:lnTo>
                  <a:pt x="206108" y="54292"/>
                </a:lnTo>
                <a:lnTo>
                  <a:pt x="214490" y="52291"/>
                </a:lnTo>
                <a:lnTo>
                  <a:pt x="217895" y="49441"/>
                </a:lnTo>
                <a:lnTo>
                  <a:pt x="202526" y="49441"/>
                </a:lnTo>
                <a:lnTo>
                  <a:pt x="199910" y="47040"/>
                </a:lnTo>
                <a:lnTo>
                  <a:pt x="199910" y="29095"/>
                </a:lnTo>
                <a:lnTo>
                  <a:pt x="204762" y="19735"/>
                </a:lnTo>
                <a:lnTo>
                  <a:pt x="226337" y="19735"/>
                </a:lnTo>
                <a:lnTo>
                  <a:pt x="222872" y="14960"/>
                </a:lnTo>
                <a:close/>
              </a:path>
              <a:path w="306069" h="54610">
                <a:moveTo>
                  <a:pt x="226337" y="19735"/>
                </a:moveTo>
                <a:lnTo>
                  <a:pt x="217030" y="19735"/>
                </a:lnTo>
                <a:lnTo>
                  <a:pt x="220395" y="21907"/>
                </a:lnTo>
                <a:lnTo>
                  <a:pt x="220395" y="39268"/>
                </a:lnTo>
                <a:lnTo>
                  <a:pt x="215836" y="49441"/>
                </a:lnTo>
                <a:lnTo>
                  <a:pt x="217895" y="49441"/>
                </a:lnTo>
                <a:lnTo>
                  <a:pt x="221043" y="46805"/>
                </a:lnTo>
                <a:lnTo>
                  <a:pt x="225310" y="38615"/>
                </a:lnTo>
                <a:lnTo>
                  <a:pt x="226744" y="29095"/>
                </a:lnTo>
                <a:lnTo>
                  <a:pt x="226834" y="20421"/>
                </a:lnTo>
                <a:lnTo>
                  <a:pt x="226337" y="19735"/>
                </a:lnTo>
                <a:close/>
              </a:path>
              <a:path w="306069" h="54610">
                <a:moveTo>
                  <a:pt x="245681" y="14960"/>
                </a:moveTo>
                <a:lnTo>
                  <a:pt x="240220" y="17500"/>
                </a:lnTo>
                <a:lnTo>
                  <a:pt x="240957" y="20345"/>
                </a:lnTo>
                <a:lnTo>
                  <a:pt x="240957" y="21907"/>
                </a:lnTo>
                <a:lnTo>
                  <a:pt x="239915" y="26695"/>
                </a:lnTo>
                <a:lnTo>
                  <a:pt x="234238" y="53327"/>
                </a:lnTo>
                <a:lnTo>
                  <a:pt x="239915" y="53327"/>
                </a:lnTo>
                <a:lnTo>
                  <a:pt x="245084" y="29019"/>
                </a:lnTo>
                <a:lnTo>
                  <a:pt x="249734" y="23177"/>
                </a:lnTo>
                <a:lnTo>
                  <a:pt x="246049" y="23177"/>
                </a:lnTo>
                <a:lnTo>
                  <a:pt x="247027" y="19367"/>
                </a:lnTo>
                <a:lnTo>
                  <a:pt x="246494" y="17348"/>
                </a:lnTo>
                <a:lnTo>
                  <a:pt x="245681" y="14960"/>
                </a:lnTo>
                <a:close/>
              </a:path>
              <a:path w="306069" h="54610">
                <a:moveTo>
                  <a:pt x="267881" y="20345"/>
                </a:moveTo>
                <a:lnTo>
                  <a:pt x="260413" y="20345"/>
                </a:lnTo>
                <a:lnTo>
                  <a:pt x="261683" y="21615"/>
                </a:lnTo>
                <a:lnTo>
                  <a:pt x="261673" y="25057"/>
                </a:lnTo>
                <a:lnTo>
                  <a:pt x="261531" y="26174"/>
                </a:lnTo>
                <a:lnTo>
                  <a:pt x="261086" y="28117"/>
                </a:lnTo>
                <a:lnTo>
                  <a:pt x="255701" y="53327"/>
                </a:lnTo>
                <a:lnTo>
                  <a:pt x="261607" y="53327"/>
                </a:lnTo>
                <a:lnTo>
                  <a:pt x="267679" y="24980"/>
                </a:lnTo>
                <a:lnTo>
                  <a:pt x="267817" y="24231"/>
                </a:lnTo>
                <a:lnTo>
                  <a:pt x="267881" y="20345"/>
                </a:lnTo>
                <a:close/>
              </a:path>
              <a:path w="306069" h="54610">
                <a:moveTo>
                  <a:pt x="265049" y="15252"/>
                </a:moveTo>
                <a:lnTo>
                  <a:pt x="255701" y="15252"/>
                </a:lnTo>
                <a:lnTo>
                  <a:pt x="250088" y="17792"/>
                </a:lnTo>
                <a:lnTo>
                  <a:pt x="246049" y="23177"/>
                </a:lnTo>
                <a:lnTo>
                  <a:pt x="249734" y="23177"/>
                </a:lnTo>
                <a:lnTo>
                  <a:pt x="250088" y="22732"/>
                </a:lnTo>
                <a:lnTo>
                  <a:pt x="255104" y="20345"/>
                </a:lnTo>
                <a:lnTo>
                  <a:pt x="267881" y="20345"/>
                </a:lnTo>
                <a:lnTo>
                  <a:pt x="267881" y="18097"/>
                </a:lnTo>
                <a:lnTo>
                  <a:pt x="265049" y="15252"/>
                </a:lnTo>
                <a:close/>
              </a:path>
              <a:path w="306069" h="54610">
                <a:moveTo>
                  <a:pt x="275818" y="46291"/>
                </a:moveTo>
                <a:lnTo>
                  <a:pt x="273431" y="50774"/>
                </a:lnTo>
                <a:lnTo>
                  <a:pt x="276720" y="53098"/>
                </a:lnTo>
                <a:lnTo>
                  <a:pt x="281571" y="54368"/>
                </a:lnTo>
                <a:lnTo>
                  <a:pt x="295643" y="54368"/>
                </a:lnTo>
                <a:lnTo>
                  <a:pt x="302083" y="49809"/>
                </a:lnTo>
                <a:lnTo>
                  <a:pt x="282778" y="49809"/>
                </a:lnTo>
                <a:lnTo>
                  <a:pt x="279184" y="48615"/>
                </a:lnTo>
                <a:lnTo>
                  <a:pt x="275818" y="46291"/>
                </a:lnTo>
                <a:close/>
              </a:path>
              <a:path w="306069" h="54610">
                <a:moveTo>
                  <a:pt x="298627" y="14579"/>
                </a:moveTo>
                <a:lnTo>
                  <a:pt x="285686" y="14579"/>
                </a:lnTo>
                <a:lnTo>
                  <a:pt x="279565" y="19443"/>
                </a:lnTo>
                <a:lnTo>
                  <a:pt x="279565" y="30518"/>
                </a:lnTo>
                <a:lnTo>
                  <a:pt x="281647" y="33058"/>
                </a:lnTo>
                <a:lnTo>
                  <a:pt x="286816" y="35293"/>
                </a:lnTo>
                <a:lnTo>
                  <a:pt x="294894" y="38887"/>
                </a:lnTo>
                <a:lnTo>
                  <a:pt x="295935" y="40462"/>
                </a:lnTo>
                <a:lnTo>
                  <a:pt x="295935" y="47345"/>
                </a:lnTo>
                <a:lnTo>
                  <a:pt x="292049" y="49809"/>
                </a:lnTo>
                <a:lnTo>
                  <a:pt x="302083" y="49809"/>
                </a:lnTo>
                <a:lnTo>
                  <a:pt x="302514" y="49504"/>
                </a:lnTo>
                <a:lnTo>
                  <a:pt x="302457" y="37236"/>
                </a:lnTo>
                <a:lnTo>
                  <a:pt x="300418" y="34480"/>
                </a:lnTo>
                <a:lnTo>
                  <a:pt x="286816" y="28638"/>
                </a:lnTo>
                <a:lnTo>
                  <a:pt x="285915" y="27292"/>
                </a:lnTo>
                <a:lnTo>
                  <a:pt x="285915" y="21234"/>
                </a:lnTo>
                <a:lnTo>
                  <a:pt x="289509" y="19215"/>
                </a:lnTo>
                <a:lnTo>
                  <a:pt x="304557" y="19215"/>
                </a:lnTo>
                <a:lnTo>
                  <a:pt x="305511" y="17424"/>
                </a:lnTo>
                <a:lnTo>
                  <a:pt x="302742" y="15620"/>
                </a:lnTo>
                <a:lnTo>
                  <a:pt x="298627" y="14579"/>
                </a:lnTo>
                <a:close/>
              </a:path>
              <a:path w="306069" h="54610">
                <a:moveTo>
                  <a:pt x="304557" y="19215"/>
                </a:moveTo>
                <a:lnTo>
                  <a:pt x="297662" y="19215"/>
                </a:lnTo>
                <a:lnTo>
                  <a:pt x="300202" y="20345"/>
                </a:lnTo>
                <a:lnTo>
                  <a:pt x="303123" y="21907"/>
                </a:lnTo>
                <a:lnTo>
                  <a:pt x="304557" y="19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3" name="object 263"/>
          <p:cNvSpPr/>
          <p:nvPr/>
        </p:nvSpPr>
        <p:spPr>
          <a:xfrm>
            <a:off x="11455574" y="4552975"/>
            <a:ext cx="1644077" cy="0"/>
          </a:xfrm>
          <a:custGeom>
            <a:avLst/>
            <a:gdLst/>
            <a:ahLst/>
            <a:cxnLst/>
            <a:rect l="l" t="t" r="r" b="b"/>
            <a:pathLst>
              <a:path w="1905634">
                <a:moveTo>
                  <a:pt x="0" y="0"/>
                </a:moveTo>
                <a:lnTo>
                  <a:pt x="19055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4" name="object 264"/>
          <p:cNvSpPr/>
          <p:nvPr/>
        </p:nvSpPr>
        <p:spPr>
          <a:xfrm>
            <a:off x="12699387" y="1276440"/>
            <a:ext cx="0" cy="1332355"/>
          </a:xfrm>
          <a:custGeom>
            <a:avLst/>
            <a:gdLst/>
            <a:ahLst/>
            <a:cxnLst/>
            <a:rect l="l" t="t" r="r" b="b"/>
            <a:pathLst>
              <a:path h="1544320">
                <a:moveTo>
                  <a:pt x="0" y="0"/>
                </a:moveTo>
                <a:lnTo>
                  <a:pt x="0" y="1543964"/>
                </a:lnTo>
              </a:path>
            </a:pathLst>
          </a:custGeom>
          <a:ln w="3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5" name="object 265"/>
          <p:cNvSpPr txBox="1"/>
          <p:nvPr/>
        </p:nvSpPr>
        <p:spPr>
          <a:xfrm>
            <a:off x="11354208" y="2100255"/>
            <a:ext cx="1345503" cy="380089"/>
          </a:xfrm>
          <a:prstGeom prst="rect">
            <a:avLst/>
          </a:prstGeom>
          <a:ln w="3213">
            <a:solidFill>
              <a:srgbClr val="000000"/>
            </a:solidFill>
          </a:ln>
        </p:spPr>
        <p:txBody>
          <a:bodyPr vert="horz" wrap="square" lIns="0" tIns="3287" rIns="0" bIns="0" rtlCol="0">
            <a:spAutoFit/>
          </a:bodyPr>
          <a:lstStyle/>
          <a:p>
            <a:pPr>
              <a:spcBef>
                <a:spcPts val="26"/>
              </a:spcBef>
            </a:pPr>
            <a:endParaRPr sz="820">
              <a:latin typeface="Times New Roman"/>
              <a:cs typeface="Times New Roman"/>
            </a:endParaRPr>
          </a:p>
          <a:p>
            <a:pPr marL="72859" marR="46016">
              <a:lnSpc>
                <a:spcPct val="118300"/>
              </a:lnSpc>
            </a:pP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Commonwealth </a:t>
            </a:r>
            <a:r>
              <a:rPr sz="690" b="1" spc="-22" dirty="0">
                <a:solidFill>
                  <a:srgbClr val="373435"/>
                </a:solidFill>
                <a:latin typeface="Calibri"/>
                <a:cs typeface="Calibri"/>
              </a:rPr>
              <a:t>Centre </a:t>
            </a:r>
            <a:r>
              <a:rPr sz="690" b="1" spc="-26" dirty="0">
                <a:solidFill>
                  <a:srgbClr val="373435"/>
                </a:solidFill>
                <a:latin typeface="Calibri"/>
                <a:cs typeface="Calibri"/>
              </a:rPr>
              <a:t>at 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Westfield </a:t>
            </a:r>
            <a:r>
              <a:rPr sz="690" b="1" spc="22" dirty="0">
                <a:solidFill>
                  <a:srgbClr val="373435"/>
                </a:solidFill>
                <a:latin typeface="Calibri"/>
                <a:cs typeface="Calibri"/>
              </a:rPr>
              <a:t>- </a:t>
            </a:r>
            <a:r>
              <a:rPr sz="690" b="1" spc="-13" dirty="0">
                <a:solidFill>
                  <a:srgbClr val="373435"/>
                </a:solidFill>
                <a:latin typeface="Calibri"/>
                <a:cs typeface="Calibri"/>
              </a:rPr>
              <a:t>Land </a:t>
            </a:r>
            <a:r>
              <a:rPr sz="690" b="1" spc="4" dirty="0">
                <a:solidFill>
                  <a:srgbClr val="373435"/>
                </a:solidFill>
                <a:latin typeface="Calibri"/>
                <a:cs typeface="Calibri"/>
              </a:rPr>
              <a:t>Bay</a:t>
            </a:r>
            <a:r>
              <a:rPr sz="690" b="1" spc="-112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690" b="1" spc="-4" dirty="0">
                <a:solidFill>
                  <a:srgbClr val="373435"/>
                </a:solidFill>
                <a:latin typeface="Calibri"/>
                <a:cs typeface="Calibri"/>
              </a:rPr>
              <a:t>D </a:t>
            </a:r>
            <a:r>
              <a:rPr sz="690" b="1" spc="-9" dirty="0">
                <a:solidFill>
                  <a:srgbClr val="373435"/>
                </a:solidFill>
                <a:latin typeface="Calibri"/>
                <a:cs typeface="Calibri"/>
              </a:rPr>
              <a:t>Residential</a:t>
            </a:r>
            <a:endParaRPr sz="690">
              <a:latin typeface="Calibri"/>
              <a:cs typeface="Calibri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1354208" y="2630241"/>
            <a:ext cx="1789256" cy="239578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59715" rIns="0" bIns="0" rtlCol="0">
            <a:spAutoFit/>
          </a:bodyPr>
          <a:lstStyle/>
          <a:p>
            <a:pPr marL="133667">
              <a:spcBef>
                <a:spcPts val="470"/>
              </a:spcBef>
            </a:pPr>
            <a:r>
              <a:rPr sz="1165" b="1" spc="-39" dirty="0">
                <a:solidFill>
                  <a:srgbClr val="373435"/>
                </a:solidFill>
                <a:latin typeface="Arial Narrow"/>
                <a:cs typeface="Arial Narrow"/>
              </a:rPr>
              <a:t>Toll </a:t>
            </a:r>
            <a:r>
              <a:rPr sz="1165" b="1" spc="-95" dirty="0">
                <a:solidFill>
                  <a:srgbClr val="373435"/>
                </a:solidFill>
                <a:latin typeface="Arial Narrow"/>
                <a:cs typeface="Arial Narrow"/>
              </a:rPr>
              <a:t>VA </a:t>
            </a:r>
            <a:r>
              <a:rPr sz="1165" b="1" spc="-4" dirty="0">
                <a:solidFill>
                  <a:srgbClr val="373435"/>
                </a:solidFill>
                <a:latin typeface="Arial Narrow"/>
                <a:cs typeface="Arial Narrow"/>
              </a:rPr>
              <a:t>VII, </a:t>
            </a:r>
            <a:r>
              <a:rPr sz="1165" b="1" spc="-108" dirty="0">
                <a:solidFill>
                  <a:srgbClr val="373435"/>
                </a:solidFill>
                <a:latin typeface="Arial Narrow"/>
                <a:cs typeface="Arial Narrow"/>
              </a:rPr>
              <a:t>L.P.</a:t>
            </a:r>
            <a:endParaRPr sz="1165">
              <a:latin typeface="Arial Narrow"/>
              <a:cs typeface="Arial Narrow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2760778" y="1493637"/>
            <a:ext cx="271182" cy="48210"/>
          </a:xfrm>
          <a:custGeom>
            <a:avLst/>
            <a:gdLst/>
            <a:ahLst/>
            <a:cxnLst/>
            <a:rect l="l" t="t" r="r" b="b"/>
            <a:pathLst>
              <a:path w="314325" h="55880">
                <a:moveTo>
                  <a:pt x="21120" y="31026"/>
                </a:moveTo>
                <a:lnTo>
                  <a:pt x="11366" y="31026"/>
                </a:lnTo>
                <a:lnTo>
                  <a:pt x="13982" y="31102"/>
                </a:lnTo>
                <a:lnTo>
                  <a:pt x="15201" y="31495"/>
                </a:lnTo>
                <a:lnTo>
                  <a:pt x="19278" y="37172"/>
                </a:lnTo>
                <a:lnTo>
                  <a:pt x="21272" y="40551"/>
                </a:lnTo>
                <a:lnTo>
                  <a:pt x="26796" y="52450"/>
                </a:lnTo>
                <a:lnTo>
                  <a:pt x="28105" y="55676"/>
                </a:lnTo>
                <a:lnTo>
                  <a:pt x="33642" y="53835"/>
                </a:lnTo>
                <a:lnTo>
                  <a:pt x="32791" y="51079"/>
                </a:lnTo>
                <a:lnTo>
                  <a:pt x="30721" y="46164"/>
                </a:lnTo>
                <a:lnTo>
                  <a:pt x="26111" y="36868"/>
                </a:lnTo>
                <a:lnTo>
                  <a:pt x="23583" y="33489"/>
                </a:lnTo>
                <a:lnTo>
                  <a:pt x="21120" y="31026"/>
                </a:lnTo>
                <a:close/>
              </a:path>
              <a:path w="314325" h="55880">
                <a:moveTo>
                  <a:pt x="34251" y="2082"/>
                </a:moveTo>
                <a:lnTo>
                  <a:pt x="11214" y="2082"/>
                </a:lnTo>
                <a:lnTo>
                  <a:pt x="0" y="54762"/>
                </a:lnTo>
                <a:lnTo>
                  <a:pt x="6299" y="54762"/>
                </a:lnTo>
                <a:lnTo>
                  <a:pt x="11366" y="31026"/>
                </a:lnTo>
                <a:lnTo>
                  <a:pt x="31330" y="31026"/>
                </a:lnTo>
                <a:lnTo>
                  <a:pt x="35911" y="27114"/>
                </a:lnTo>
                <a:lnTo>
                  <a:pt x="12293" y="27114"/>
                </a:lnTo>
                <a:lnTo>
                  <a:pt x="16433" y="7378"/>
                </a:lnTo>
                <a:lnTo>
                  <a:pt x="39242" y="7378"/>
                </a:lnTo>
                <a:lnTo>
                  <a:pt x="39242" y="5918"/>
                </a:lnTo>
                <a:lnTo>
                  <a:pt x="34251" y="2082"/>
                </a:lnTo>
                <a:close/>
              </a:path>
              <a:path w="314325" h="55880">
                <a:moveTo>
                  <a:pt x="39242" y="7378"/>
                </a:moveTo>
                <a:lnTo>
                  <a:pt x="29565" y="7378"/>
                </a:lnTo>
                <a:lnTo>
                  <a:pt x="32562" y="9753"/>
                </a:lnTo>
                <a:lnTo>
                  <a:pt x="32562" y="19202"/>
                </a:lnTo>
                <a:lnTo>
                  <a:pt x="30416" y="22428"/>
                </a:lnTo>
                <a:lnTo>
                  <a:pt x="28028" y="24422"/>
                </a:lnTo>
                <a:lnTo>
                  <a:pt x="25501" y="26568"/>
                </a:lnTo>
                <a:lnTo>
                  <a:pt x="22580" y="27114"/>
                </a:lnTo>
                <a:lnTo>
                  <a:pt x="35911" y="27114"/>
                </a:lnTo>
                <a:lnTo>
                  <a:pt x="39242" y="24269"/>
                </a:lnTo>
                <a:lnTo>
                  <a:pt x="39242" y="7378"/>
                </a:lnTo>
                <a:close/>
              </a:path>
              <a:path w="314325" h="55880">
                <a:moveTo>
                  <a:pt x="71881" y="15519"/>
                </a:moveTo>
                <a:lnTo>
                  <a:pt x="60058" y="15519"/>
                </a:lnTo>
                <a:lnTo>
                  <a:pt x="55905" y="17284"/>
                </a:lnTo>
                <a:lnTo>
                  <a:pt x="52069" y="20878"/>
                </a:lnTo>
                <a:lnTo>
                  <a:pt x="46469" y="25996"/>
                </a:lnTo>
                <a:lnTo>
                  <a:pt x="43624" y="34404"/>
                </a:lnTo>
                <a:lnTo>
                  <a:pt x="43706" y="50609"/>
                </a:lnTo>
                <a:lnTo>
                  <a:pt x="49072" y="55600"/>
                </a:lnTo>
                <a:lnTo>
                  <a:pt x="63817" y="55600"/>
                </a:lnTo>
                <a:lnTo>
                  <a:pt x="67817" y="53835"/>
                </a:lnTo>
                <a:lnTo>
                  <a:pt x="70980" y="50609"/>
                </a:lnTo>
                <a:lnTo>
                  <a:pt x="53835" y="50609"/>
                </a:lnTo>
                <a:lnTo>
                  <a:pt x="50304" y="47777"/>
                </a:lnTo>
                <a:lnTo>
                  <a:pt x="50304" y="40932"/>
                </a:lnTo>
                <a:lnTo>
                  <a:pt x="50457" y="39319"/>
                </a:lnTo>
                <a:lnTo>
                  <a:pt x="50838" y="37553"/>
                </a:lnTo>
                <a:lnTo>
                  <a:pt x="64510" y="37553"/>
                </a:lnTo>
                <a:lnTo>
                  <a:pt x="68884" y="36321"/>
                </a:lnTo>
                <a:lnTo>
                  <a:pt x="72373" y="33096"/>
                </a:lnTo>
                <a:lnTo>
                  <a:pt x="52908" y="33096"/>
                </a:lnTo>
                <a:lnTo>
                  <a:pt x="51841" y="33019"/>
                </a:lnTo>
                <a:lnTo>
                  <a:pt x="53835" y="25171"/>
                </a:lnTo>
                <a:lnTo>
                  <a:pt x="58826" y="20281"/>
                </a:lnTo>
                <a:lnTo>
                  <a:pt x="75641" y="20281"/>
                </a:lnTo>
                <a:lnTo>
                  <a:pt x="75641" y="19430"/>
                </a:lnTo>
                <a:lnTo>
                  <a:pt x="71881" y="15519"/>
                </a:lnTo>
                <a:close/>
              </a:path>
              <a:path w="314325" h="55880">
                <a:moveTo>
                  <a:pt x="69113" y="46240"/>
                </a:moveTo>
                <a:lnTo>
                  <a:pt x="65506" y="49453"/>
                </a:lnTo>
                <a:lnTo>
                  <a:pt x="62661" y="50609"/>
                </a:lnTo>
                <a:lnTo>
                  <a:pt x="70980" y="50609"/>
                </a:lnTo>
                <a:lnTo>
                  <a:pt x="71653" y="49923"/>
                </a:lnTo>
                <a:lnTo>
                  <a:pt x="69113" y="46240"/>
                </a:lnTo>
                <a:close/>
              </a:path>
              <a:path w="314325" h="55880">
                <a:moveTo>
                  <a:pt x="64510" y="37553"/>
                </a:moveTo>
                <a:lnTo>
                  <a:pt x="50838" y="37553"/>
                </a:lnTo>
                <a:lnTo>
                  <a:pt x="54140" y="37706"/>
                </a:lnTo>
                <a:lnTo>
                  <a:pt x="63969" y="37706"/>
                </a:lnTo>
                <a:lnTo>
                  <a:pt x="64510" y="37553"/>
                </a:lnTo>
                <a:close/>
              </a:path>
              <a:path w="314325" h="55880">
                <a:moveTo>
                  <a:pt x="75641" y="20281"/>
                </a:moveTo>
                <a:lnTo>
                  <a:pt x="67957" y="20281"/>
                </a:lnTo>
                <a:lnTo>
                  <a:pt x="69570" y="22644"/>
                </a:lnTo>
                <a:lnTo>
                  <a:pt x="69570" y="27457"/>
                </a:lnTo>
                <a:lnTo>
                  <a:pt x="68884" y="28981"/>
                </a:lnTo>
                <a:lnTo>
                  <a:pt x="65658" y="32194"/>
                </a:lnTo>
                <a:lnTo>
                  <a:pt x="62661" y="33096"/>
                </a:lnTo>
                <a:lnTo>
                  <a:pt x="72373" y="33096"/>
                </a:lnTo>
                <a:lnTo>
                  <a:pt x="74269" y="31343"/>
                </a:lnTo>
                <a:lnTo>
                  <a:pt x="75641" y="28600"/>
                </a:lnTo>
                <a:lnTo>
                  <a:pt x="75641" y="20281"/>
                </a:lnTo>
                <a:close/>
              </a:path>
              <a:path w="314325" h="55880">
                <a:moveTo>
                  <a:pt x="90233" y="15519"/>
                </a:moveTo>
                <a:lnTo>
                  <a:pt x="84175" y="16827"/>
                </a:lnTo>
                <a:lnTo>
                  <a:pt x="89776" y="55143"/>
                </a:lnTo>
                <a:lnTo>
                  <a:pt x="95681" y="55143"/>
                </a:lnTo>
                <a:lnTo>
                  <a:pt x="99625" y="48386"/>
                </a:lnTo>
                <a:lnTo>
                  <a:pt x="94005" y="48386"/>
                </a:lnTo>
                <a:lnTo>
                  <a:pt x="93968" y="46164"/>
                </a:lnTo>
                <a:lnTo>
                  <a:pt x="93840" y="44322"/>
                </a:lnTo>
                <a:lnTo>
                  <a:pt x="90233" y="15519"/>
                </a:lnTo>
                <a:close/>
              </a:path>
              <a:path w="314325" h="55880">
                <a:moveTo>
                  <a:pt x="111505" y="16509"/>
                </a:moveTo>
                <a:lnTo>
                  <a:pt x="97383" y="41935"/>
                </a:lnTo>
                <a:lnTo>
                  <a:pt x="95846" y="44627"/>
                </a:lnTo>
                <a:lnTo>
                  <a:pt x="95072" y="46164"/>
                </a:lnTo>
                <a:lnTo>
                  <a:pt x="94157" y="48386"/>
                </a:lnTo>
                <a:lnTo>
                  <a:pt x="99625" y="48386"/>
                </a:lnTo>
                <a:lnTo>
                  <a:pt x="118186" y="16586"/>
                </a:lnTo>
                <a:lnTo>
                  <a:pt x="111505" y="16509"/>
                </a:lnTo>
                <a:close/>
              </a:path>
              <a:path w="314325" h="55880">
                <a:moveTo>
                  <a:pt x="133159" y="15671"/>
                </a:moveTo>
                <a:lnTo>
                  <a:pt x="126631" y="16675"/>
                </a:lnTo>
                <a:lnTo>
                  <a:pt x="118490" y="54762"/>
                </a:lnTo>
                <a:lnTo>
                  <a:pt x="124866" y="54762"/>
                </a:lnTo>
                <a:lnTo>
                  <a:pt x="133159" y="15671"/>
                </a:lnTo>
                <a:close/>
              </a:path>
              <a:path w="314325" h="55880">
                <a:moveTo>
                  <a:pt x="135013" y="0"/>
                </a:moveTo>
                <a:lnTo>
                  <a:pt x="129781" y="0"/>
                </a:lnTo>
                <a:lnTo>
                  <a:pt x="127784" y="2082"/>
                </a:lnTo>
                <a:lnTo>
                  <a:pt x="127711" y="7302"/>
                </a:lnTo>
                <a:lnTo>
                  <a:pt x="129781" y="9372"/>
                </a:lnTo>
                <a:lnTo>
                  <a:pt x="135013" y="9372"/>
                </a:lnTo>
                <a:lnTo>
                  <a:pt x="137083" y="7302"/>
                </a:lnTo>
                <a:lnTo>
                  <a:pt x="137083" y="2082"/>
                </a:lnTo>
                <a:lnTo>
                  <a:pt x="135013" y="0"/>
                </a:lnTo>
                <a:close/>
              </a:path>
              <a:path w="314325" h="55880">
                <a:moveTo>
                  <a:pt x="139458" y="47536"/>
                </a:moveTo>
                <a:lnTo>
                  <a:pt x="137007" y="52146"/>
                </a:lnTo>
                <a:lnTo>
                  <a:pt x="140385" y="54533"/>
                </a:lnTo>
                <a:lnTo>
                  <a:pt x="145376" y="55841"/>
                </a:lnTo>
                <a:lnTo>
                  <a:pt x="159816" y="55841"/>
                </a:lnTo>
                <a:lnTo>
                  <a:pt x="166447" y="51142"/>
                </a:lnTo>
                <a:lnTo>
                  <a:pt x="146596" y="51142"/>
                </a:lnTo>
                <a:lnTo>
                  <a:pt x="142913" y="49923"/>
                </a:lnTo>
                <a:lnTo>
                  <a:pt x="139458" y="47536"/>
                </a:lnTo>
                <a:close/>
              </a:path>
              <a:path w="314325" h="55880">
                <a:moveTo>
                  <a:pt x="162890" y="14985"/>
                </a:moveTo>
                <a:lnTo>
                  <a:pt x="149593" y="14985"/>
                </a:lnTo>
                <a:lnTo>
                  <a:pt x="143306" y="19977"/>
                </a:lnTo>
                <a:lnTo>
                  <a:pt x="143306" y="31343"/>
                </a:lnTo>
                <a:lnTo>
                  <a:pt x="145453" y="33947"/>
                </a:lnTo>
                <a:lnTo>
                  <a:pt x="155282" y="38252"/>
                </a:lnTo>
                <a:lnTo>
                  <a:pt x="159042" y="39941"/>
                </a:lnTo>
                <a:lnTo>
                  <a:pt x="160121" y="41554"/>
                </a:lnTo>
                <a:lnTo>
                  <a:pt x="160121" y="48615"/>
                </a:lnTo>
                <a:lnTo>
                  <a:pt x="156121" y="51142"/>
                </a:lnTo>
                <a:lnTo>
                  <a:pt x="166447" y="51142"/>
                </a:lnTo>
                <a:lnTo>
                  <a:pt x="166877" y="50838"/>
                </a:lnTo>
                <a:lnTo>
                  <a:pt x="166822" y="38252"/>
                </a:lnTo>
                <a:lnTo>
                  <a:pt x="164731" y="35407"/>
                </a:lnTo>
                <a:lnTo>
                  <a:pt x="150748" y="29413"/>
                </a:lnTo>
                <a:lnTo>
                  <a:pt x="149834" y="28028"/>
                </a:lnTo>
                <a:lnTo>
                  <a:pt x="149834" y="21818"/>
                </a:lnTo>
                <a:lnTo>
                  <a:pt x="153517" y="19748"/>
                </a:lnTo>
                <a:lnTo>
                  <a:pt x="168960" y="19748"/>
                </a:lnTo>
                <a:lnTo>
                  <a:pt x="169951" y="17894"/>
                </a:lnTo>
                <a:lnTo>
                  <a:pt x="167106" y="16052"/>
                </a:lnTo>
                <a:lnTo>
                  <a:pt x="162890" y="14985"/>
                </a:lnTo>
                <a:close/>
              </a:path>
              <a:path w="314325" h="55880">
                <a:moveTo>
                  <a:pt x="168960" y="19748"/>
                </a:moveTo>
                <a:lnTo>
                  <a:pt x="161886" y="19748"/>
                </a:lnTo>
                <a:lnTo>
                  <a:pt x="164503" y="20891"/>
                </a:lnTo>
                <a:lnTo>
                  <a:pt x="167487" y="22504"/>
                </a:lnTo>
                <a:lnTo>
                  <a:pt x="168960" y="19748"/>
                </a:lnTo>
                <a:close/>
              </a:path>
              <a:path w="314325" h="55880">
                <a:moveTo>
                  <a:pt x="191528" y="15671"/>
                </a:moveTo>
                <a:lnTo>
                  <a:pt x="185000" y="16675"/>
                </a:lnTo>
                <a:lnTo>
                  <a:pt x="176860" y="54762"/>
                </a:lnTo>
                <a:lnTo>
                  <a:pt x="183235" y="54762"/>
                </a:lnTo>
                <a:lnTo>
                  <a:pt x="191528" y="15671"/>
                </a:lnTo>
                <a:close/>
              </a:path>
              <a:path w="314325" h="55880">
                <a:moveTo>
                  <a:pt x="193370" y="0"/>
                </a:moveTo>
                <a:lnTo>
                  <a:pt x="188150" y="0"/>
                </a:lnTo>
                <a:lnTo>
                  <a:pt x="186141" y="2082"/>
                </a:lnTo>
                <a:lnTo>
                  <a:pt x="186067" y="7302"/>
                </a:lnTo>
                <a:lnTo>
                  <a:pt x="188150" y="9372"/>
                </a:lnTo>
                <a:lnTo>
                  <a:pt x="193370" y="9372"/>
                </a:lnTo>
                <a:lnTo>
                  <a:pt x="195440" y="7302"/>
                </a:lnTo>
                <a:lnTo>
                  <a:pt x="195440" y="2082"/>
                </a:lnTo>
                <a:lnTo>
                  <a:pt x="193370" y="0"/>
                </a:lnTo>
                <a:close/>
              </a:path>
              <a:path w="314325" h="55880">
                <a:moveTo>
                  <a:pt x="229234" y="15366"/>
                </a:moveTo>
                <a:lnTo>
                  <a:pt x="220332" y="15366"/>
                </a:lnTo>
                <a:lnTo>
                  <a:pt x="211886" y="17380"/>
                </a:lnTo>
                <a:lnTo>
                  <a:pt x="205143" y="22950"/>
                </a:lnTo>
                <a:lnTo>
                  <a:pt x="200676" y="31370"/>
                </a:lnTo>
                <a:lnTo>
                  <a:pt x="199059" y="41935"/>
                </a:lnTo>
                <a:lnTo>
                  <a:pt x="199059" y="50609"/>
                </a:lnTo>
                <a:lnTo>
                  <a:pt x="203733" y="55752"/>
                </a:lnTo>
                <a:lnTo>
                  <a:pt x="212026" y="55752"/>
                </a:lnTo>
                <a:lnTo>
                  <a:pt x="220635" y="53697"/>
                </a:lnTo>
                <a:lnTo>
                  <a:pt x="224142" y="50761"/>
                </a:lnTo>
                <a:lnTo>
                  <a:pt x="208343" y="50761"/>
                </a:lnTo>
                <a:lnTo>
                  <a:pt x="205663" y="48310"/>
                </a:lnTo>
                <a:lnTo>
                  <a:pt x="219252" y="20281"/>
                </a:lnTo>
                <a:lnTo>
                  <a:pt x="232812" y="20281"/>
                </a:lnTo>
                <a:lnTo>
                  <a:pt x="229234" y="15366"/>
                </a:lnTo>
                <a:close/>
              </a:path>
              <a:path w="314325" h="55880">
                <a:moveTo>
                  <a:pt x="232812" y="20281"/>
                </a:moveTo>
                <a:lnTo>
                  <a:pt x="223240" y="20281"/>
                </a:lnTo>
                <a:lnTo>
                  <a:pt x="226694" y="22504"/>
                </a:lnTo>
                <a:lnTo>
                  <a:pt x="226624" y="29260"/>
                </a:lnTo>
                <a:lnTo>
                  <a:pt x="225824" y="36997"/>
                </a:lnTo>
                <a:lnTo>
                  <a:pt x="223248" y="44073"/>
                </a:lnTo>
                <a:lnTo>
                  <a:pt x="219017" y="48947"/>
                </a:lnTo>
                <a:lnTo>
                  <a:pt x="213182" y="50761"/>
                </a:lnTo>
                <a:lnTo>
                  <a:pt x="224142" y="50761"/>
                </a:lnTo>
                <a:lnTo>
                  <a:pt x="227364" y="48064"/>
                </a:lnTo>
                <a:lnTo>
                  <a:pt x="231746" y="39652"/>
                </a:lnTo>
                <a:lnTo>
                  <a:pt x="233311" y="29260"/>
                </a:lnTo>
                <a:lnTo>
                  <a:pt x="233311" y="20967"/>
                </a:lnTo>
                <a:lnTo>
                  <a:pt x="232812" y="20281"/>
                </a:lnTo>
                <a:close/>
              </a:path>
              <a:path w="314325" h="55880">
                <a:moveTo>
                  <a:pt x="252653" y="15366"/>
                </a:moveTo>
                <a:lnTo>
                  <a:pt x="247053" y="17970"/>
                </a:lnTo>
                <a:lnTo>
                  <a:pt x="247815" y="20891"/>
                </a:lnTo>
                <a:lnTo>
                  <a:pt x="247815" y="22504"/>
                </a:lnTo>
                <a:lnTo>
                  <a:pt x="246748" y="27419"/>
                </a:lnTo>
                <a:lnTo>
                  <a:pt x="240906" y="54762"/>
                </a:lnTo>
                <a:lnTo>
                  <a:pt x="246748" y="54762"/>
                </a:lnTo>
                <a:lnTo>
                  <a:pt x="252044" y="29806"/>
                </a:lnTo>
                <a:lnTo>
                  <a:pt x="256823" y="23812"/>
                </a:lnTo>
                <a:lnTo>
                  <a:pt x="253034" y="23812"/>
                </a:lnTo>
                <a:lnTo>
                  <a:pt x="254038" y="19888"/>
                </a:lnTo>
                <a:lnTo>
                  <a:pt x="253504" y="17818"/>
                </a:lnTo>
                <a:lnTo>
                  <a:pt x="252653" y="15366"/>
                </a:lnTo>
                <a:close/>
              </a:path>
              <a:path w="314325" h="55880">
                <a:moveTo>
                  <a:pt x="275462" y="20891"/>
                </a:moveTo>
                <a:lnTo>
                  <a:pt x="267779" y="20891"/>
                </a:lnTo>
                <a:lnTo>
                  <a:pt x="269087" y="22199"/>
                </a:lnTo>
                <a:lnTo>
                  <a:pt x="269078" y="25730"/>
                </a:lnTo>
                <a:lnTo>
                  <a:pt x="268935" y="26885"/>
                </a:lnTo>
                <a:lnTo>
                  <a:pt x="268477" y="28879"/>
                </a:lnTo>
                <a:lnTo>
                  <a:pt x="262953" y="54762"/>
                </a:lnTo>
                <a:lnTo>
                  <a:pt x="269011" y="54762"/>
                </a:lnTo>
                <a:lnTo>
                  <a:pt x="275248" y="25653"/>
                </a:lnTo>
                <a:lnTo>
                  <a:pt x="275386" y="24891"/>
                </a:lnTo>
                <a:lnTo>
                  <a:pt x="275462" y="20891"/>
                </a:lnTo>
                <a:close/>
              </a:path>
              <a:path w="314325" h="55880">
                <a:moveTo>
                  <a:pt x="272541" y="15671"/>
                </a:moveTo>
                <a:lnTo>
                  <a:pt x="262953" y="15671"/>
                </a:lnTo>
                <a:lnTo>
                  <a:pt x="257187" y="18275"/>
                </a:lnTo>
                <a:lnTo>
                  <a:pt x="253034" y="23812"/>
                </a:lnTo>
                <a:lnTo>
                  <a:pt x="256823" y="23812"/>
                </a:lnTo>
                <a:lnTo>
                  <a:pt x="257187" y="23355"/>
                </a:lnTo>
                <a:lnTo>
                  <a:pt x="262331" y="20891"/>
                </a:lnTo>
                <a:lnTo>
                  <a:pt x="275462" y="20891"/>
                </a:lnTo>
                <a:lnTo>
                  <a:pt x="275462" y="18592"/>
                </a:lnTo>
                <a:lnTo>
                  <a:pt x="272541" y="15671"/>
                </a:lnTo>
                <a:close/>
              </a:path>
              <a:path w="314325" h="55880">
                <a:moveTo>
                  <a:pt x="283222" y="47536"/>
                </a:moveTo>
                <a:lnTo>
                  <a:pt x="280758" y="52146"/>
                </a:lnTo>
                <a:lnTo>
                  <a:pt x="284137" y="54533"/>
                </a:lnTo>
                <a:lnTo>
                  <a:pt x="289128" y="55841"/>
                </a:lnTo>
                <a:lnTo>
                  <a:pt x="303568" y="55841"/>
                </a:lnTo>
                <a:lnTo>
                  <a:pt x="310211" y="51142"/>
                </a:lnTo>
                <a:lnTo>
                  <a:pt x="290360" y="51142"/>
                </a:lnTo>
                <a:lnTo>
                  <a:pt x="286677" y="49923"/>
                </a:lnTo>
                <a:lnTo>
                  <a:pt x="283222" y="47536"/>
                </a:lnTo>
                <a:close/>
              </a:path>
              <a:path w="314325" h="55880">
                <a:moveTo>
                  <a:pt x="306641" y="14985"/>
                </a:moveTo>
                <a:lnTo>
                  <a:pt x="293357" y="14985"/>
                </a:lnTo>
                <a:lnTo>
                  <a:pt x="287058" y="19977"/>
                </a:lnTo>
                <a:lnTo>
                  <a:pt x="287058" y="31343"/>
                </a:lnTo>
                <a:lnTo>
                  <a:pt x="289204" y="33947"/>
                </a:lnTo>
                <a:lnTo>
                  <a:pt x="302806" y="39941"/>
                </a:lnTo>
                <a:lnTo>
                  <a:pt x="303885" y="41554"/>
                </a:lnTo>
                <a:lnTo>
                  <a:pt x="303885" y="48615"/>
                </a:lnTo>
                <a:lnTo>
                  <a:pt x="299885" y="51142"/>
                </a:lnTo>
                <a:lnTo>
                  <a:pt x="310211" y="51142"/>
                </a:lnTo>
                <a:lnTo>
                  <a:pt x="310641" y="50838"/>
                </a:lnTo>
                <a:lnTo>
                  <a:pt x="310585" y="38252"/>
                </a:lnTo>
                <a:lnTo>
                  <a:pt x="308482" y="35407"/>
                </a:lnTo>
                <a:lnTo>
                  <a:pt x="294512" y="29413"/>
                </a:lnTo>
                <a:lnTo>
                  <a:pt x="293585" y="28028"/>
                </a:lnTo>
                <a:lnTo>
                  <a:pt x="293585" y="21818"/>
                </a:lnTo>
                <a:lnTo>
                  <a:pt x="297268" y="19748"/>
                </a:lnTo>
                <a:lnTo>
                  <a:pt x="312716" y="19748"/>
                </a:lnTo>
                <a:lnTo>
                  <a:pt x="313702" y="17894"/>
                </a:lnTo>
                <a:lnTo>
                  <a:pt x="310870" y="16052"/>
                </a:lnTo>
                <a:lnTo>
                  <a:pt x="306641" y="14985"/>
                </a:lnTo>
                <a:close/>
              </a:path>
              <a:path w="314325" h="55880">
                <a:moveTo>
                  <a:pt x="312716" y="19748"/>
                </a:moveTo>
                <a:lnTo>
                  <a:pt x="305638" y="19748"/>
                </a:lnTo>
                <a:lnTo>
                  <a:pt x="308254" y="20891"/>
                </a:lnTo>
                <a:lnTo>
                  <a:pt x="311251" y="22504"/>
                </a:lnTo>
                <a:lnTo>
                  <a:pt x="312716" y="1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8" name="object 268"/>
          <p:cNvSpPr/>
          <p:nvPr/>
        </p:nvSpPr>
        <p:spPr>
          <a:xfrm>
            <a:off x="12750967" y="1301191"/>
            <a:ext cx="128195" cy="47115"/>
          </a:xfrm>
          <a:custGeom>
            <a:avLst/>
            <a:gdLst/>
            <a:ahLst/>
            <a:cxnLst/>
            <a:rect l="l" t="t" r="r" b="b"/>
            <a:pathLst>
              <a:path w="148590" h="54609">
                <a:moveTo>
                  <a:pt x="30251" y="0"/>
                </a:moveTo>
                <a:lnTo>
                  <a:pt x="11214" y="0"/>
                </a:lnTo>
                <a:lnTo>
                  <a:pt x="0" y="52679"/>
                </a:lnTo>
                <a:lnTo>
                  <a:pt x="21653" y="52679"/>
                </a:lnTo>
                <a:lnTo>
                  <a:pt x="26873" y="50838"/>
                </a:lnTo>
                <a:lnTo>
                  <a:pt x="30592" y="47459"/>
                </a:lnTo>
                <a:lnTo>
                  <a:pt x="7442" y="47459"/>
                </a:lnTo>
                <a:lnTo>
                  <a:pt x="16433" y="5143"/>
                </a:lnTo>
                <a:lnTo>
                  <a:pt x="38971" y="5143"/>
                </a:lnTo>
                <a:lnTo>
                  <a:pt x="33934" y="850"/>
                </a:lnTo>
                <a:lnTo>
                  <a:pt x="30251" y="0"/>
                </a:lnTo>
                <a:close/>
              </a:path>
              <a:path w="148590" h="54609">
                <a:moveTo>
                  <a:pt x="38971" y="5143"/>
                </a:moveTo>
                <a:lnTo>
                  <a:pt x="28257" y="5143"/>
                </a:lnTo>
                <a:lnTo>
                  <a:pt x="31483" y="5841"/>
                </a:lnTo>
                <a:lnTo>
                  <a:pt x="34023" y="9905"/>
                </a:lnTo>
                <a:lnTo>
                  <a:pt x="35547" y="12293"/>
                </a:lnTo>
                <a:lnTo>
                  <a:pt x="36093" y="15443"/>
                </a:lnTo>
                <a:lnTo>
                  <a:pt x="36093" y="26111"/>
                </a:lnTo>
                <a:lnTo>
                  <a:pt x="33477" y="35559"/>
                </a:lnTo>
                <a:lnTo>
                  <a:pt x="28257" y="42011"/>
                </a:lnTo>
                <a:lnTo>
                  <a:pt x="25107" y="45846"/>
                </a:lnTo>
                <a:lnTo>
                  <a:pt x="20193" y="47459"/>
                </a:lnTo>
                <a:lnTo>
                  <a:pt x="30592" y="47459"/>
                </a:lnTo>
                <a:lnTo>
                  <a:pt x="42926" y="12141"/>
                </a:lnTo>
                <a:lnTo>
                  <a:pt x="41236" y="7073"/>
                </a:lnTo>
                <a:lnTo>
                  <a:pt x="38971" y="5143"/>
                </a:lnTo>
                <a:close/>
              </a:path>
              <a:path w="148590" h="54609">
                <a:moveTo>
                  <a:pt x="77164" y="45783"/>
                </a:moveTo>
                <a:lnTo>
                  <a:pt x="72034" y="45783"/>
                </a:lnTo>
                <a:lnTo>
                  <a:pt x="71834" y="48234"/>
                </a:lnTo>
                <a:lnTo>
                  <a:pt x="71791" y="49695"/>
                </a:lnTo>
                <a:lnTo>
                  <a:pt x="72567" y="51765"/>
                </a:lnTo>
                <a:lnTo>
                  <a:pt x="74866" y="54140"/>
                </a:lnTo>
                <a:lnTo>
                  <a:pt x="79629" y="50457"/>
                </a:lnTo>
                <a:lnTo>
                  <a:pt x="77711" y="48399"/>
                </a:lnTo>
                <a:lnTo>
                  <a:pt x="76949" y="46786"/>
                </a:lnTo>
                <a:lnTo>
                  <a:pt x="77164" y="45783"/>
                </a:lnTo>
                <a:close/>
              </a:path>
              <a:path w="148590" h="54609">
                <a:moveTo>
                  <a:pt x="77025" y="13436"/>
                </a:moveTo>
                <a:lnTo>
                  <a:pt x="66967" y="13436"/>
                </a:lnTo>
                <a:lnTo>
                  <a:pt x="61582" y="15824"/>
                </a:lnTo>
                <a:lnTo>
                  <a:pt x="57531" y="19951"/>
                </a:lnTo>
                <a:lnTo>
                  <a:pt x="52527" y="25006"/>
                </a:lnTo>
                <a:lnTo>
                  <a:pt x="49606" y="33756"/>
                </a:lnTo>
                <a:lnTo>
                  <a:pt x="49606" y="49695"/>
                </a:lnTo>
                <a:lnTo>
                  <a:pt x="54063" y="53378"/>
                </a:lnTo>
                <a:lnTo>
                  <a:pt x="64655" y="53378"/>
                </a:lnTo>
                <a:lnTo>
                  <a:pt x="69418" y="50380"/>
                </a:lnTo>
                <a:lnTo>
                  <a:pt x="70639" y="48234"/>
                </a:lnTo>
                <a:lnTo>
                  <a:pt x="57746" y="48234"/>
                </a:lnTo>
                <a:lnTo>
                  <a:pt x="55829" y="46405"/>
                </a:lnTo>
                <a:lnTo>
                  <a:pt x="55829" y="35674"/>
                </a:lnTo>
                <a:lnTo>
                  <a:pt x="57365" y="28397"/>
                </a:lnTo>
                <a:lnTo>
                  <a:pt x="64427" y="19951"/>
                </a:lnTo>
                <a:lnTo>
                  <a:pt x="67576" y="18275"/>
                </a:lnTo>
                <a:lnTo>
                  <a:pt x="83143" y="18275"/>
                </a:lnTo>
                <a:lnTo>
                  <a:pt x="83629" y="16586"/>
                </a:lnTo>
                <a:lnTo>
                  <a:pt x="80708" y="14516"/>
                </a:lnTo>
                <a:lnTo>
                  <a:pt x="77025" y="13436"/>
                </a:lnTo>
                <a:close/>
              </a:path>
              <a:path w="148590" h="54609">
                <a:moveTo>
                  <a:pt x="83143" y="18275"/>
                </a:moveTo>
                <a:lnTo>
                  <a:pt x="74180" y="18275"/>
                </a:lnTo>
                <a:lnTo>
                  <a:pt x="75793" y="18668"/>
                </a:lnTo>
                <a:lnTo>
                  <a:pt x="76949" y="19342"/>
                </a:lnTo>
                <a:lnTo>
                  <a:pt x="72796" y="39039"/>
                </a:lnTo>
                <a:lnTo>
                  <a:pt x="70027" y="44399"/>
                </a:lnTo>
                <a:lnTo>
                  <a:pt x="65430" y="48234"/>
                </a:lnTo>
                <a:lnTo>
                  <a:pt x="70639" y="48234"/>
                </a:lnTo>
                <a:lnTo>
                  <a:pt x="72034" y="45783"/>
                </a:lnTo>
                <a:lnTo>
                  <a:pt x="77164" y="45783"/>
                </a:lnTo>
                <a:lnTo>
                  <a:pt x="78333" y="40347"/>
                </a:lnTo>
                <a:lnTo>
                  <a:pt x="81622" y="24561"/>
                </a:lnTo>
                <a:lnTo>
                  <a:pt x="82169" y="22034"/>
                </a:lnTo>
                <a:lnTo>
                  <a:pt x="83143" y="18275"/>
                </a:lnTo>
                <a:close/>
              </a:path>
              <a:path w="148590" h="54609">
                <a:moveTo>
                  <a:pt x="103974" y="18973"/>
                </a:moveTo>
                <a:lnTo>
                  <a:pt x="98132" y="18973"/>
                </a:lnTo>
                <a:lnTo>
                  <a:pt x="93306" y="42087"/>
                </a:lnTo>
                <a:lnTo>
                  <a:pt x="92913" y="44081"/>
                </a:lnTo>
                <a:lnTo>
                  <a:pt x="92684" y="46304"/>
                </a:lnTo>
                <a:lnTo>
                  <a:pt x="92684" y="51688"/>
                </a:lnTo>
                <a:lnTo>
                  <a:pt x="94996" y="53911"/>
                </a:lnTo>
                <a:lnTo>
                  <a:pt x="102133" y="53911"/>
                </a:lnTo>
                <a:lnTo>
                  <a:pt x="104355" y="53378"/>
                </a:lnTo>
                <a:lnTo>
                  <a:pt x="106514" y="52374"/>
                </a:lnTo>
                <a:lnTo>
                  <a:pt x="106514" y="49301"/>
                </a:lnTo>
                <a:lnTo>
                  <a:pt x="99834" y="49301"/>
                </a:lnTo>
                <a:lnTo>
                  <a:pt x="98679" y="48386"/>
                </a:lnTo>
                <a:lnTo>
                  <a:pt x="98721" y="44081"/>
                </a:lnTo>
                <a:lnTo>
                  <a:pt x="98831" y="43091"/>
                </a:lnTo>
                <a:lnTo>
                  <a:pt x="99212" y="41389"/>
                </a:lnTo>
                <a:lnTo>
                  <a:pt x="103974" y="18973"/>
                </a:lnTo>
                <a:close/>
              </a:path>
              <a:path w="148590" h="54609">
                <a:moveTo>
                  <a:pt x="106514" y="48539"/>
                </a:moveTo>
                <a:lnTo>
                  <a:pt x="105283" y="49072"/>
                </a:lnTo>
                <a:lnTo>
                  <a:pt x="104203" y="49301"/>
                </a:lnTo>
                <a:lnTo>
                  <a:pt x="106514" y="49301"/>
                </a:lnTo>
                <a:lnTo>
                  <a:pt x="106514" y="48539"/>
                </a:lnTo>
                <a:close/>
              </a:path>
              <a:path w="148590" h="54609">
                <a:moveTo>
                  <a:pt x="114655" y="14439"/>
                </a:moveTo>
                <a:lnTo>
                  <a:pt x="93992" y="14439"/>
                </a:lnTo>
                <a:lnTo>
                  <a:pt x="93154" y="18973"/>
                </a:lnTo>
                <a:lnTo>
                  <a:pt x="112268" y="18973"/>
                </a:lnTo>
                <a:lnTo>
                  <a:pt x="114655" y="14439"/>
                </a:lnTo>
                <a:close/>
              </a:path>
              <a:path w="148590" h="54609">
                <a:moveTo>
                  <a:pt x="108280" y="3378"/>
                </a:moveTo>
                <a:lnTo>
                  <a:pt x="101752" y="4762"/>
                </a:lnTo>
                <a:lnTo>
                  <a:pt x="100825" y="7683"/>
                </a:lnTo>
                <a:lnTo>
                  <a:pt x="99834" y="11366"/>
                </a:lnTo>
                <a:lnTo>
                  <a:pt x="99060" y="14439"/>
                </a:lnTo>
                <a:lnTo>
                  <a:pt x="105130" y="14439"/>
                </a:lnTo>
                <a:lnTo>
                  <a:pt x="105816" y="11137"/>
                </a:lnTo>
                <a:lnTo>
                  <a:pt x="107276" y="6222"/>
                </a:lnTo>
                <a:lnTo>
                  <a:pt x="108280" y="3378"/>
                </a:lnTo>
                <a:close/>
              </a:path>
              <a:path w="148590" h="54609">
                <a:moveTo>
                  <a:pt x="144602" y="13436"/>
                </a:moveTo>
                <a:lnTo>
                  <a:pt x="132778" y="13436"/>
                </a:lnTo>
                <a:lnTo>
                  <a:pt x="128625" y="15214"/>
                </a:lnTo>
                <a:lnTo>
                  <a:pt x="124790" y="18808"/>
                </a:lnTo>
                <a:lnTo>
                  <a:pt x="119189" y="23926"/>
                </a:lnTo>
                <a:lnTo>
                  <a:pt x="116344" y="32334"/>
                </a:lnTo>
                <a:lnTo>
                  <a:pt x="116426" y="48539"/>
                </a:lnTo>
                <a:lnTo>
                  <a:pt x="121793" y="53530"/>
                </a:lnTo>
                <a:lnTo>
                  <a:pt x="136537" y="53530"/>
                </a:lnTo>
                <a:lnTo>
                  <a:pt x="140538" y="51765"/>
                </a:lnTo>
                <a:lnTo>
                  <a:pt x="143690" y="48539"/>
                </a:lnTo>
                <a:lnTo>
                  <a:pt x="126555" y="48539"/>
                </a:lnTo>
                <a:lnTo>
                  <a:pt x="123024" y="45694"/>
                </a:lnTo>
                <a:lnTo>
                  <a:pt x="123024" y="38861"/>
                </a:lnTo>
                <a:lnTo>
                  <a:pt x="123177" y="37249"/>
                </a:lnTo>
                <a:lnTo>
                  <a:pt x="123558" y="35483"/>
                </a:lnTo>
                <a:lnTo>
                  <a:pt x="137231" y="35483"/>
                </a:lnTo>
                <a:lnTo>
                  <a:pt x="141605" y="34251"/>
                </a:lnTo>
                <a:lnTo>
                  <a:pt x="145085" y="31026"/>
                </a:lnTo>
                <a:lnTo>
                  <a:pt x="125628" y="31026"/>
                </a:lnTo>
                <a:lnTo>
                  <a:pt x="124561" y="30949"/>
                </a:lnTo>
                <a:lnTo>
                  <a:pt x="126555" y="23088"/>
                </a:lnTo>
                <a:lnTo>
                  <a:pt x="131546" y="18199"/>
                </a:lnTo>
                <a:lnTo>
                  <a:pt x="148361" y="18199"/>
                </a:lnTo>
                <a:lnTo>
                  <a:pt x="148361" y="17360"/>
                </a:lnTo>
                <a:lnTo>
                  <a:pt x="144602" y="13436"/>
                </a:lnTo>
                <a:close/>
              </a:path>
              <a:path w="148590" h="54609">
                <a:moveTo>
                  <a:pt x="141833" y="44157"/>
                </a:moveTo>
                <a:lnTo>
                  <a:pt x="138226" y="47383"/>
                </a:lnTo>
                <a:lnTo>
                  <a:pt x="135394" y="48539"/>
                </a:lnTo>
                <a:lnTo>
                  <a:pt x="143690" y="48539"/>
                </a:lnTo>
                <a:lnTo>
                  <a:pt x="144373" y="47840"/>
                </a:lnTo>
                <a:lnTo>
                  <a:pt x="141833" y="44157"/>
                </a:lnTo>
                <a:close/>
              </a:path>
              <a:path w="148590" h="54609">
                <a:moveTo>
                  <a:pt x="137231" y="35483"/>
                </a:moveTo>
                <a:lnTo>
                  <a:pt x="123558" y="35483"/>
                </a:lnTo>
                <a:lnTo>
                  <a:pt x="126860" y="35636"/>
                </a:lnTo>
                <a:lnTo>
                  <a:pt x="136690" y="35636"/>
                </a:lnTo>
                <a:lnTo>
                  <a:pt x="137231" y="35483"/>
                </a:lnTo>
                <a:close/>
              </a:path>
              <a:path w="148590" h="54609">
                <a:moveTo>
                  <a:pt x="148361" y="18199"/>
                </a:moveTo>
                <a:lnTo>
                  <a:pt x="140677" y="18199"/>
                </a:lnTo>
                <a:lnTo>
                  <a:pt x="142290" y="20573"/>
                </a:lnTo>
                <a:lnTo>
                  <a:pt x="142290" y="25387"/>
                </a:lnTo>
                <a:lnTo>
                  <a:pt x="141605" y="26911"/>
                </a:lnTo>
                <a:lnTo>
                  <a:pt x="138379" y="30124"/>
                </a:lnTo>
                <a:lnTo>
                  <a:pt x="135394" y="31026"/>
                </a:lnTo>
                <a:lnTo>
                  <a:pt x="145085" y="31026"/>
                </a:lnTo>
                <a:lnTo>
                  <a:pt x="146977" y="29273"/>
                </a:lnTo>
                <a:lnTo>
                  <a:pt x="148361" y="26517"/>
                </a:lnTo>
                <a:lnTo>
                  <a:pt x="148361" y="1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69" name="object 269"/>
          <p:cNvSpPr txBox="1"/>
          <p:nvPr/>
        </p:nvSpPr>
        <p:spPr>
          <a:xfrm>
            <a:off x="12700774" y="1355594"/>
            <a:ext cx="441014" cy="87352"/>
          </a:xfrm>
          <a:prstGeom prst="rect">
            <a:avLst/>
          </a:prstGeom>
        </p:spPr>
        <p:txBody>
          <a:bodyPr vert="horz" wrap="square" lIns="0" tIns="14244" rIns="0" bIns="0" rtlCol="0">
            <a:spAutoFit/>
          </a:bodyPr>
          <a:lstStyle/>
          <a:p>
            <a:pPr marL="23556">
              <a:spcBef>
                <a:spcPts val="112"/>
              </a:spcBef>
            </a:pP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10/17/19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7467684" y="9012742"/>
            <a:ext cx="3501265" cy="105145"/>
          </a:xfrm>
          <a:prstGeom prst="rect">
            <a:avLst/>
          </a:prstGeom>
        </p:spPr>
        <p:txBody>
          <a:bodyPr vert="horz" wrap="square" lIns="0" tIns="12053" rIns="0" bIns="0" rtlCol="0">
            <a:spAutoFit/>
          </a:bodyPr>
          <a:lstStyle/>
          <a:p>
            <a:pPr marL="10956">
              <a:spcBef>
                <a:spcPts val="95"/>
              </a:spcBef>
            </a:pPr>
            <a:r>
              <a:rPr sz="60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*Drawings are for Illustrative purposes </a:t>
            </a:r>
            <a:r>
              <a:rPr sz="604" spc="-9" dirty="0">
                <a:solidFill>
                  <a:srgbClr val="ED3237"/>
                </a:solidFill>
                <a:latin typeface="Franklin Gothic Medium"/>
                <a:cs typeface="Franklin Gothic Medium"/>
              </a:rPr>
              <a:t>ONLY </a:t>
            </a:r>
            <a:r>
              <a:rPr sz="604" spc="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&amp; </a:t>
            </a:r>
            <a:r>
              <a:rPr sz="60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are intended </a:t>
            </a:r>
            <a:r>
              <a:rPr sz="604" spc="-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to </a:t>
            </a:r>
            <a:r>
              <a:rPr sz="60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represent height </a:t>
            </a:r>
            <a:r>
              <a:rPr sz="604" spc="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and </a:t>
            </a:r>
            <a:r>
              <a:rPr sz="60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square footage</a:t>
            </a:r>
            <a:r>
              <a:rPr sz="604" spc="147" dirty="0">
                <a:solidFill>
                  <a:srgbClr val="ED3237"/>
                </a:solidFill>
                <a:latin typeface="Franklin Gothic Medium"/>
                <a:cs typeface="Franklin Gothic Medium"/>
              </a:rPr>
              <a:t> </a:t>
            </a:r>
            <a:r>
              <a:rPr sz="604" spc="-4" dirty="0">
                <a:solidFill>
                  <a:srgbClr val="ED3237"/>
                </a:solidFill>
                <a:latin typeface="Franklin Gothic Medium"/>
                <a:cs typeface="Franklin Gothic Medium"/>
              </a:rPr>
              <a:t>only.</a:t>
            </a:r>
            <a:endParaRPr sz="604">
              <a:latin typeface="Franklin Gothic Medium"/>
              <a:cs typeface="Franklin Gothic Medium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4724689" y="8437235"/>
            <a:ext cx="2563358" cy="402417"/>
          </a:xfrm>
          <a:prstGeom prst="rect">
            <a:avLst/>
          </a:prstGeom>
        </p:spPr>
        <p:txBody>
          <a:bodyPr vert="horz" wrap="square" lIns="0" tIns="51497" rIns="0" bIns="0" rtlCol="0">
            <a:spAutoFit/>
          </a:bodyPr>
          <a:lstStyle/>
          <a:p>
            <a:pPr marL="10956">
              <a:spcBef>
                <a:spcPts val="405"/>
              </a:spcBef>
            </a:pPr>
            <a:r>
              <a:rPr sz="1078" b="1" spc="-4" dirty="0">
                <a:solidFill>
                  <a:srgbClr val="373435"/>
                </a:solidFill>
                <a:latin typeface="Calibri"/>
                <a:cs typeface="Calibri"/>
              </a:rPr>
              <a:t>8x </a:t>
            </a:r>
            <a:r>
              <a:rPr sz="1078" b="1" spc="13" dirty="0">
                <a:solidFill>
                  <a:srgbClr val="373435"/>
                </a:solidFill>
                <a:latin typeface="Calibri"/>
                <a:cs typeface="Calibri"/>
              </a:rPr>
              <a:t>(156” </a:t>
            </a:r>
            <a:r>
              <a:rPr sz="1078" b="1" spc="-13" dirty="0">
                <a:solidFill>
                  <a:srgbClr val="373435"/>
                </a:solidFill>
                <a:latin typeface="Calibri"/>
                <a:cs typeface="Calibri"/>
              </a:rPr>
              <a:t>x </a:t>
            </a:r>
            <a:r>
              <a:rPr sz="1078" b="1" spc="13" dirty="0">
                <a:solidFill>
                  <a:srgbClr val="373435"/>
                </a:solidFill>
                <a:latin typeface="Calibri"/>
                <a:cs typeface="Calibri"/>
              </a:rPr>
              <a:t>31”) </a:t>
            </a:r>
            <a:r>
              <a:rPr sz="1078" b="1" spc="-30" dirty="0">
                <a:solidFill>
                  <a:srgbClr val="373435"/>
                </a:solidFill>
                <a:latin typeface="Calibri"/>
                <a:cs typeface="Calibri"/>
              </a:rPr>
              <a:t>Double </a:t>
            </a:r>
            <a:r>
              <a:rPr sz="1078" b="1" dirty="0">
                <a:solidFill>
                  <a:srgbClr val="373435"/>
                </a:solidFill>
                <a:latin typeface="Calibri"/>
                <a:cs typeface="Calibri"/>
              </a:rPr>
              <a:t>Sided </a:t>
            </a:r>
            <a:r>
              <a:rPr sz="1078" b="1" spc="-13" dirty="0">
                <a:solidFill>
                  <a:srgbClr val="373435"/>
                </a:solidFill>
                <a:latin typeface="Calibri"/>
                <a:cs typeface="Calibri"/>
              </a:rPr>
              <a:t>Pole </a:t>
            </a:r>
            <a:r>
              <a:rPr sz="1078" b="1" spc="17" dirty="0">
                <a:solidFill>
                  <a:srgbClr val="373435"/>
                </a:solidFill>
                <a:latin typeface="Calibri"/>
                <a:cs typeface="Calibri"/>
              </a:rPr>
              <a:t>Flag</a:t>
            </a:r>
            <a:r>
              <a:rPr sz="1078" b="1" spc="276" dirty="0">
                <a:solidFill>
                  <a:srgbClr val="373435"/>
                </a:solidFill>
                <a:latin typeface="Calibri"/>
                <a:cs typeface="Calibri"/>
              </a:rPr>
              <a:t> </a:t>
            </a:r>
            <a:r>
              <a:rPr sz="1078" b="1" spc="26" dirty="0">
                <a:solidFill>
                  <a:srgbClr val="373435"/>
                </a:solidFill>
                <a:latin typeface="Calibri"/>
                <a:cs typeface="Calibri"/>
              </a:rPr>
              <a:t>Signs</a:t>
            </a:r>
            <a:endParaRPr sz="1078">
              <a:latin typeface="Calibri"/>
              <a:cs typeface="Calibri"/>
            </a:endParaRPr>
          </a:p>
          <a:p>
            <a:pPr marL="58068">
              <a:spcBef>
                <a:spcPts val="280"/>
              </a:spcBef>
            </a:pPr>
            <a:r>
              <a:rPr sz="949" b="1" spc="-39" dirty="0">
                <a:solidFill>
                  <a:srgbClr val="ED3237"/>
                </a:solidFill>
                <a:latin typeface="Calibri"/>
                <a:cs typeface="Calibri"/>
              </a:rPr>
              <a:t>*Minumum </a:t>
            </a:r>
            <a:r>
              <a:rPr sz="949" b="1" spc="-17" dirty="0">
                <a:solidFill>
                  <a:srgbClr val="ED3237"/>
                </a:solidFill>
                <a:latin typeface="Calibri"/>
                <a:cs typeface="Calibri"/>
              </a:rPr>
              <a:t>Vertical </a:t>
            </a:r>
            <a:r>
              <a:rPr sz="949" b="1" spc="-4" dirty="0">
                <a:solidFill>
                  <a:srgbClr val="ED3237"/>
                </a:solidFill>
                <a:latin typeface="Calibri"/>
                <a:cs typeface="Calibri"/>
              </a:rPr>
              <a:t>Clearance </a:t>
            </a:r>
            <a:r>
              <a:rPr sz="949" b="1" spc="-60" dirty="0">
                <a:solidFill>
                  <a:srgbClr val="ED3237"/>
                </a:solidFill>
                <a:latin typeface="Calibri"/>
                <a:cs typeface="Calibri"/>
              </a:rPr>
              <a:t>to </a:t>
            </a:r>
            <a:r>
              <a:rPr sz="949" b="1" spc="-52" dirty="0">
                <a:solidFill>
                  <a:srgbClr val="ED3237"/>
                </a:solidFill>
                <a:latin typeface="Calibri"/>
                <a:cs typeface="Calibri"/>
              </a:rPr>
              <a:t>bottom </a:t>
            </a:r>
            <a:r>
              <a:rPr sz="949" b="1" spc="-43" dirty="0">
                <a:solidFill>
                  <a:srgbClr val="ED3237"/>
                </a:solidFill>
                <a:latin typeface="Calibri"/>
                <a:cs typeface="Calibri"/>
              </a:rPr>
              <a:t>of </a:t>
            </a:r>
            <a:r>
              <a:rPr sz="949" b="1" spc="13" dirty="0">
                <a:solidFill>
                  <a:srgbClr val="ED3237"/>
                </a:solidFill>
                <a:latin typeface="Calibri"/>
                <a:cs typeface="Calibri"/>
              </a:rPr>
              <a:t>Flag</a:t>
            </a:r>
            <a:r>
              <a:rPr sz="949" b="1" spc="91" dirty="0">
                <a:solidFill>
                  <a:srgbClr val="ED3237"/>
                </a:solidFill>
                <a:latin typeface="Calibri"/>
                <a:cs typeface="Calibri"/>
              </a:rPr>
              <a:t> </a:t>
            </a:r>
            <a:r>
              <a:rPr sz="949" b="1" dirty="0">
                <a:solidFill>
                  <a:srgbClr val="ED3237"/>
                </a:solidFill>
                <a:latin typeface="Calibri"/>
                <a:cs typeface="Calibri"/>
              </a:rPr>
              <a:t>7’</a:t>
            </a:r>
            <a:endParaRPr sz="949">
              <a:latin typeface="Calibri"/>
              <a:cs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6161649" y="750398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732" y="0"/>
                </a:moveTo>
                <a:lnTo>
                  <a:pt x="11438" y="1471"/>
                </a:lnTo>
                <a:lnTo>
                  <a:pt x="5484" y="5484"/>
                </a:lnTo>
                <a:lnTo>
                  <a:pt x="1471" y="11438"/>
                </a:lnTo>
                <a:lnTo>
                  <a:pt x="0" y="18732"/>
                </a:lnTo>
                <a:lnTo>
                  <a:pt x="1471" y="26026"/>
                </a:lnTo>
                <a:lnTo>
                  <a:pt x="5484" y="31980"/>
                </a:lnTo>
                <a:lnTo>
                  <a:pt x="11438" y="35993"/>
                </a:lnTo>
                <a:lnTo>
                  <a:pt x="18732" y="37464"/>
                </a:lnTo>
                <a:lnTo>
                  <a:pt x="26026" y="35993"/>
                </a:lnTo>
                <a:lnTo>
                  <a:pt x="31980" y="31980"/>
                </a:lnTo>
                <a:lnTo>
                  <a:pt x="35993" y="26026"/>
                </a:lnTo>
                <a:lnTo>
                  <a:pt x="37465" y="18732"/>
                </a:lnTo>
                <a:lnTo>
                  <a:pt x="35993" y="11438"/>
                </a:lnTo>
                <a:lnTo>
                  <a:pt x="31980" y="5484"/>
                </a:lnTo>
                <a:lnTo>
                  <a:pt x="26026" y="1471"/>
                </a:lnTo>
                <a:lnTo>
                  <a:pt x="187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3" name="object 273"/>
          <p:cNvSpPr/>
          <p:nvPr/>
        </p:nvSpPr>
        <p:spPr>
          <a:xfrm>
            <a:off x="6161649" y="7503984"/>
            <a:ext cx="32323" cy="32323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0" y="18732"/>
                </a:moveTo>
                <a:lnTo>
                  <a:pt x="1471" y="11438"/>
                </a:lnTo>
                <a:lnTo>
                  <a:pt x="5484" y="5484"/>
                </a:lnTo>
                <a:lnTo>
                  <a:pt x="11438" y="1471"/>
                </a:lnTo>
                <a:lnTo>
                  <a:pt x="18732" y="0"/>
                </a:lnTo>
                <a:lnTo>
                  <a:pt x="26026" y="1471"/>
                </a:lnTo>
                <a:lnTo>
                  <a:pt x="31980" y="5484"/>
                </a:lnTo>
                <a:lnTo>
                  <a:pt x="35993" y="11438"/>
                </a:lnTo>
                <a:lnTo>
                  <a:pt x="37465" y="18732"/>
                </a:lnTo>
                <a:lnTo>
                  <a:pt x="35993" y="26026"/>
                </a:lnTo>
                <a:lnTo>
                  <a:pt x="31980" y="31980"/>
                </a:lnTo>
                <a:lnTo>
                  <a:pt x="26026" y="35993"/>
                </a:lnTo>
                <a:lnTo>
                  <a:pt x="18732" y="37464"/>
                </a:lnTo>
                <a:lnTo>
                  <a:pt x="11438" y="35993"/>
                </a:lnTo>
                <a:lnTo>
                  <a:pt x="5484" y="31980"/>
                </a:lnTo>
                <a:lnTo>
                  <a:pt x="1471" y="26026"/>
                </a:lnTo>
                <a:lnTo>
                  <a:pt x="0" y="18732"/>
                </a:lnTo>
                <a:close/>
              </a:path>
            </a:pathLst>
          </a:custGeom>
          <a:ln w="6350">
            <a:solidFill>
              <a:srgbClr val="373435"/>
            </a:solidFill>
          </a:ln>
        </p:spPr>
        <p:txBody>
          <a:bodyPr wrap="square" lIns="0" tIns="0" rIns="0" bIns="0" rtlCol="0"/>
          <a:lstStyle/>
          <a:p>
            <a:endParaRPr sz="1553"/>
          </a:p>
        </p:txBody>
      </p:sp>
      <p:sp>
        <p:nvSpPr>
          <p:cNvPr id="274" name="object 274"/>
          <p:cNvSpPr txBox="1"/>
          <p:nvPr/>
        </p:nvSpPr>
        <p:spPr>
          <a:xfrm>
            <a:off x="6051954" y="5990654"/>
            <a:ext cx="106183" cy="257486"/>
          </a:xfrm>
          <a:prstGeom prst="rect">
            <a:avLst/>
          </a:prstGeom>
        </p:spPr>
        <p:txBody>
          <a:bodyPr vert="vert270" wrap="square" lIns="0" tIns="9861" rIns="0" bIns="0" rtlCol="0">
            <a:spAutoFit/>
          </a:bodyPr>
          <a:lstStyle/>
          <a:p>
            <a:pPr marL="10956">
              <a:spcBef>
                <a:spcPts val="78"/>
              </a:spcBef>
            </a:pPr>
            <a:r>
              <a:rPr sz="690" b="1" dirty="0">
                <a:solidFill>
                  <a:srgbClr val="ED3237"/>
                </a:solidFill>
                <a:latin typeface="Calibri"/>
                <a:cs typeface="Calibri"/>
              </a:rPr>
              <a:t>7’</a:t>
            </a:r>
            <a:r>
              <a:rPr sz="690" b="1" spc="-35" dirty="0">
                <a:solidFill>
                  <a:srgbClr val="ED3237"/>
                </a:solidFill>
                <a:latin typeface="Calibri"/>
                <a:cs typeface="Calibri"/>
              </a:rPr>
              <a:t> MIN</a:t>
            </a:r>
            <a:endParaRPr sz="690">
              <a:latin typeface="Calibri"/>
              <a:cs typeface="Calibri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12699387" y="1461504"/>
            <a:ext cx="443753" cy="190182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4383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733">
              <a:latin typeface="Times New Roman"/>
              <a:cs typeface="Times New Roman"/>
            </a:endParaRPr>
          </a:p>
          <a:p>
            <a:pPr marL="27391"/>
            <a:r>
              <a:rPr sz="474" b="1" spc="17" dirty="0">
                <a:solidFill>
                  <a:srgbClr val="373435"/>
                </a:solidFill>
                <a:latin typeface="Arial Narrow"/>
                <a:cs typeface="Arial Narrow"/>
              </a:rPr>
              <a:t>Rev1.</a:t>
            </a:r>
            <a:r>
              <a:rPr sz="474" b="1" spc="-13" dirty="0">
                <a:solidFill>
                  <a:srgbClr val="373435"/>
                </a:solidFill>
                <a:latin typeface="Arial Narrow"/>
                <a:cs typeface="Arial Narrow"/>
              </a:rPr>
              <a:t> </a:t>
            </a:r>
            <a:r>
              <a:rPr sz="474" b="1" spc="47" dirty="0">
                <a:solidFill>
                  <a:srgbClr val="373435"/>
                </a:solidFill>
                <a:latin typeface="Arial Narrow"/>
                <a:cs typeface="Arial Narrow"/>
              </a:rPr>
              <a:t>02/20/20</a:t>
            </a:r>
            <a:endParaRPr sz="474">
              <a:latin typeface="Arial Narrow"/>
              <a:cs typeface="Arial Narrow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12752511" y="8798651"/>
            <a:ext cx="390612" cy="282694"/>
          </a:xfrm>
          <a:prstGeom prst="rect">
            <a:avLst/>
          </a:prstGeom>
          <a:ln w="3200">
            <a:solidFill>
              <a:srgbClr val="000000"/>
            </a:solidFill>
          </a:ln>
        </p:spPr>
        <p:txBody>
          <a:bodyPr vert="horz" wrap="square" lIns="0" tIns="95873" rIns="0" bIns="0" rtlCol="0">
            <a:spAutoFit/>
          </a:bodyPr>
          <a:lstStyle/>
          <a:p>
            <a:pPr marL="175301">
              <a:spcBef>
                <a:spcPts val="755"/>
              </a:spcBef>
            </a:pPr>
            <a:r>
              <a:rPr sz="1208" dirty="0">
                <a:solidFill>
                  <a:srgbClr val="373435"/>
                </a:solidFill>
                <a:latin typeface="Arial"/>
                <a:cs typeface="Arial"/>
              </a:rPr>
              <a:t>7</a:t>
            </a:r>
            <a:endParaRPr sz="1208">
              <a:latin typeface="Arial"/>
              <a:cs typeface="Arial"/>
            </a:endParaRPr>
          </a:p>
        </p:txBody>
      </p:sp>
      <p:sp>
        <p:nvSpPr>
          <p:cNvPr id="278" name="Slide Number Placeholder 27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06E0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743</Words>
  <Application>Microsoft Macintosh PowerPoint</Application>
  <PresentationFormat>Custom</PresentationFormat>
  <Paragraphs>211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Franklin Gothic Book</vt:lpstr>
      <vt:lpstr>Franklin Gothic Demi Cond</vt:lpstr>
      <vt:lpstr>Franklin Gothic Medium</vt:lpstr>
      <vt:lpstr>Lucida Sans</vt:lpstr>
      <vt:lpstr>Tahoma</vt:lpstr>
      <vt:lpstr>Times New Roman</vt:lpstr>
      <vt:lpstr>Office Theme</vt:lpstr>
      <vt:lpstr>Commonwealth Centre at Westfields Land Bay D Residential CSPA 2006-SU-025-02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 022020.cdr</dc:title>
  <dc:creator>Alex Novosyolov</dc:creator>
  <cp:lastModifiedBy>jeff parnes</cp:lastModifiedBy>
  <cp:revision>8</cp:revision>
  <cp:lastPrinted>2020-03-16T20:20:35Z</cp:lastPrinted>
  <dcterms:created xsi:type="dcterms:W3CDTF">2020-03-12T15:30:04Z</dcterms:created>
  <dcterms:modified xsi:type="dcterms:W3CDTF">2020-03-16T20:20:48Z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2020-02-20T00:00:00Z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2020-03-12T00:00:00Z</vt:filetime>
  </property>
</Properties>
</file>