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9" autoAdjust="0"/>
    <p:restoredTop sz="94660"/>
  </p:normalViewPr>
  <p:slideViewPr>
    <p:cSldViewPr snapToGrid="0">
      <p:cViewPr varScale="1">
        <p:scale>
          <a:sx n="90" d="100"/>
          <a:sy n="90" d="100"/>
        </p:scale>
        <p:origin x="208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4F28-D23A-44CD-8969-7FE72B207A4A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94C-42EA-40E4-961A-71D4374B3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6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4F28-D23A-44CD-8969-7FE72B207A4A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94C-42EA-40E4-961A-71D4374B3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2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4F28-D23A-44CD-8969-7FE72B207A4A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94C-42EA-40E4-961A-71D4374B3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3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4F28-D23A-44CD-8969-7FE72B207A4A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94C-42EA-40E4-961A-71D4374B3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4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4F28-D23A-44CD-8969-7FE72B207A4A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94C-42EA-40E4-961A-71D4374B3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3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4F28-D23A-44CD-8969-7FE72B207A4A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94C-42EA-40E4-961A-71D4374B3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0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4F28-D23A-44CD-8969-7FE72B207A4A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94C-42EA-40E4-961A-71D4374B3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2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4F28-D23A-44CD-8969-7FE72B207A4A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94C-42EA-40E4-961A-71D4374B3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4F28-D23A-44CD-8969-7FE72B207A4A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94C-42EA-40E4-961A-71D4374B3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3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4F28-D23A-44CD-8969-7FE72B207A4A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94C-42EA-40E4-961A-71D4374B3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98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4F28-D23A-44CD-8969-7FE72B207A4A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94C-42EA-40E4-961A-71D4374B3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5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14F28-D23A-44CD-8969-7FE72B207A4A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EB94C-42EA-40E4-961A-71D4374B3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2" y="109369"/>
            <a:ext cx="11201956" cy="680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9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80" y="105938"/>
            <a:ext cx="10215070" cy="67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5" y="64928"/>
            <a:ext cx="11188589" cy="679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6" y="43285"/>
            <a:ext cx="11146789" cy="67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45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62" y="53011"/>
            <a:ext cx="11092364" cy="673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7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4" y="47601"/>
            <a:ext cx="11217127" cy="68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46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6" y="70338"/>
            <a:ext cx="11103928" cy="674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0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31" y="0"/>
            <a:ext cx="11210868" cy="680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3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8" y="62222"/>
            <a:ext cx="11193046" cy="67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26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5" y="0"/>
            <a:ext cx="11202562" cy="680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52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</Words>
  <Application>Microsoft Macintosh PowerPoint</Application>
  <PresentationFormat>Widescreen</PresentationFormat>
  <Paragraphs>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Sheetz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Lee May</dc:creator>
  <cp:lastModifiedBy>jeff parnes</cp:lastModifiedBy>
  <cp:revision>5</cp:revision>
  <dcterms:created xsi:type="dcterms:W3CDTF">2020-10-16T18:02:02Z</dcterms:created>
  <dcterms:modified xsi:type="dcterms:W3CDTF">2020-10-19T00:05:47Z</dcterms:modified>
</cp:coreProperties>
</file>