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sldIdLst>
    <p:sldId id="256" r:id="rId2"/>
    <p:sldId id="296" r:id="rId3"/>
    <p:sldId id="331" r:id="rId4"/>
    <p:sldId id="298" r:id="rId5"/>
    <p:sldId id="305" r:id="rId6"/>
    <p:sldId id="299" r:id="rId7"/>
    <p:sldId id="304" r:id="rId8"/>
    <p:sldId id="332" r:id="rId9"/>
    <p:sldId id="300" r:id="rId10"/>
    <p:sldId id="306" r:id="rId11"/>
    <p:sldId id="308" r:id="rId12"/>
    <p:sldId id="314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67" r:id="rId21"/>
    <p:sldId id="302" r:id="rId22"/>
    <p:sldId id="303" r:id="rId23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878A182-FB58-439E-88F2-C661E64FFB9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CB7835F-BD7C-4581-9C48-0203ACC4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0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4CF5-59EB-4E0C-9D84-A41374E5F746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4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328C7-A94B-46B7-A135-495E442649E8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1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DC47-103E-4DC8-BDB3-7BD49FA21DAB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E904-7F83-4190-BBA7-197328DBE5B1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6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BD9-7369-4904-8569-EC13CC614D66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7330-6B5B-4C02-B277-B2989DFF479F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C2B6-8476-45F4-A240-DE8D83E72B56}" type="datetime1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4ACB-B8DA-4343-A75C-B9282DA36561}" type="datetime1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4435-70C9-4D53-973B-CF13359A94BF}" type="datetime1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4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CC80-3AF7-4AF5-A8F3-5190AA7D4202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0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B4AD-87A8-42D8-8618-7D532E8437F5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6F72F-1D0D-45A0-A816-839ED5AE7404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7F7B-3A51-40C6-9FE8-EA1FF37A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72016"/>
            <a:ext cx="9144001" cy="19014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Commonwealth Centre – Land Bay A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+mn-lt"/>
              </a:rPr>
              <a:t>Sully District Council</a:t>
            </a:r>
            <a:br>
              <a:rPr lang="en-US" sz="2000" dirty="0">
                <a:solidFill>
                  <a:srgbClr val="002060"/>
                </a:solidFill>
                <a:latin typeface="+mn-lt"/>
              </a:rPr>
            </a:br>
            <a:r>
              <a:rPr lang="en-US" sz="2000" dirty="0">
                <a:solidFill>
                  <a:srgbClr val="002060"/>
                </a:solidFill>
                <a:latin typeface="+mn-lt"/>
              </a:rPr>
              <a:t>Land Use and Transportation Committee</a:t>
            </a:r>
            <a:br>
              <a:rPr lang="en-US" sz="2000" dirty="0">
                <a:solidFill>
                  <a:srgbClr val="002060"/>
                </a:solidFill>
                <a:latin typeface="+mn-lt"/>
              </a:rPr>
            </a:br>
            <a:r>
              <a:rPr lang="en-US" sz="2000" dirty="0">
                <a:solidFill>
                  <a:srgbClr val="002060"/>
                </a:solidFill>
                <a:latin typeface="+mn-lt"/>
              </a:rPr>
              <a:t>April 19, 2021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5CE1D7-EEAE-4AD4-9BC8-D6DD7B47B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" y="179836"/>
            <a:ext cx="934245" cy="737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6803E-6DE5-4059-9A37-7B006DE8D8CA}"/>
              </a:ext>
            </a:extLst>
          </p:cNvPr>
          <p:cNvSpPr txBox="1"/>
          <p:nvPr/>
        </p:nvSpPr>
        <p:spPr>
          <a:xfrm>
            <a:off x="1092485" y="131488"/>
            <a:ext cx="31781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200" cap="all" normalizeH="1" dirty="0">
              <a:solidFill>
                <a:schemeClr val="accent2">
                  <a:lumMod val="75000"/>
                  <a:lumOff val="25000"/>
                </a:schemeClr>
              </a:solidFill>
              <a:latin typeface="Kalinga" panose="020B0502040204020203" pitchFamily="34" charset="0"/>
              <a:ea typeface="Batang" panose="02030600000101010101" pitchFamily="18" charset="-127"/>
              <a:cs typeface="Kalinga" panose="020B0502040204020203" pitchFamily="34" charset="0"/>
            </a:endParaRPr>
          </a:p>
          <a:p>
            <a:r>
              <a:rPr lang="en-US" sz="1050" b="1" cap="all" normalizeH="1" dirty="0">
                <a:solidFill>
                  <a:srgbClr val="002060"/>
                </a:solidFill>
                <a:latin typeface="Kalinga" panose="020B0502040204020203" pitchFamily="34" charset="0"/>
                <a:ea typeface="Batang" panose="02030600000101010101" pitchFamily="18" charset="-127"/>
                <a:cs typeface="Kalinga" panose="020B0502040204020203" pitchFamily="34" charset="0"/>
              </a:rPr>
              <a:t>A NATIONAL DEVELOPER</a:t>
            </a:r>
            <a:r>
              <a:rPr lang="en-US" sz="525" b="1" cap="all" normalizeH="1" dirty="0">
                <a:solidFill>
                  <a:srgbClr val="002060"/>
                </a:solidFill>
                <a:latin typeface="Kalinga" panose="020B0502040204020203" pitchFamily="34" charset="0"/>
                <a:ea typeface="Batang" panose="02030600000101010101" pitchFamily="18" charset="-127"/>
                <a:cs typeface="Kalinga" panose="020B0502040204020203" pitchFamily="34" charset="0"/>
              </a:rPr>
              <a:t>,  </a:t>
            </a:r>
            <a:r>
              <a:rPr lang="en-US" sz="1050" b="1" cap="all" normalizeH="1" dirty="0">
                <a:solidFill>
                  <a:srgbClr val="002060"/>
                </a:solidFill>
                <a:latin typeface="Kalinga" panose="020B0502040204020203" pitchFamily="34" charset="0"/>
                <a:ea typeface="Batang" panose="02030600000101010101" pitchFamily="18" charset="-127"/>
                <a:cs typeface="Kalinga" panose="020B0502040204020203" pitchFamily="34" charset="0"/>
              </a:rPr>
              <a:t>BUILDER AND MANAGER OF Class A multi family assets </a:t>
            </a:r>
            <a:endParaRPr lang="en-US" sz="1050" dirty="0">
              <a:solidFill>
                <a:srgbClr val="002060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37" y="323127"/>
            <a:ext cx="2875838" cy="378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9529"/>
            <a:ext cx="9144000" cy="38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2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6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4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46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3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75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16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7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8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7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194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i="1" dirty="0">
                <a:solidFill>
                  <a:srgbClr val="002060"/>
                </a:solidFill>
              </a:rPr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47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6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114"/>
            <a:ext cx="9144000" cy="61078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48700" y="647700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2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41"/>
            <a:ext cx="9144000" cy="6370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0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1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21"/>
            <a:ext cx="9144000" cy="610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9175" y="6488668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1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25"/>
            <a:ext cx="9144000" cy="3587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3950" y="64770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E6BFC4-4D27-41C1-828A-80CAC7A724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3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</Words>
  <Application>Microsoft Macintosh PowerPoint</Application>
  <PresentationFormat>On-screen Show (4:3)</PresentationFormat>
  <Paragraphs>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Kalinga</vt:lpstr>
      <vt:lpstr>Office Theme</vt:lpstr>
      <vt:lpstr>Commonwealth Centre – Land Bay A Sully District Council Land Use and Transportation Committee April 19,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Commonwealth Centre – Land Bay A Sully District Land Council Land Use and Transportation Committee March 15, 2021</dc:title>
  <dc:creator>HAK</dc:creator>
  <cp:lastModifiedBy>jeff parnes</cp:lastModifiedBy>
  <cp:revision>29</cp:revision>
  <cp:lastPrinted>2021-04-16T14:22:21Z</cp:lastPrinted>
  <dcterms:created xsi:type="dcterms:W3CDTF">2021-03-08T18:50:45Z</dcterms:created>
  <dcterms:modified xsi:type="dcterms:W3CDTF">2021-04-19T17:56:31Z</dcterms:modified>
</cp:coreProperties>
</file>