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0"/>
  </p:notesMasterIdLst>
  <p:sldIdLst>
    <p:sldId id="256" r:id="rId2"/>
    <p:sldId id="259" r:id="rId3"/>
    <p:sldId id="264" r:id="rId4"/>
    <p:sldId id="257" r:id="rId5"/>
    <p:sldId id="258" r:id="rId6"/>
    <p:sldId id="265" r:id="rId7"/>
    <p:sldId id="260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24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6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A8971D-5486-4039-9614-95D628AA572D}" type="datetimeFigureOut">
              <a:rPr lang="en-US" smtClean="0"/>
              <a:t>11/21/22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D9332E-6CC6-4674-AAB9-C7CD9E16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490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9332E-6CC6-4674-AAB9-C7CD9E16DC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25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1CBDD-9772-44DC-A19F-80B3D06C62E8}" type="datetimeFigureOut">
              <a:rPr lang="en-US" smtClean="0"/>
              <a:t>11/21/22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9D535227-1360-47AD-A91C-AA3316952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90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1CBDD-9772-44DC-A19F-80B3D06C62E8}" type="datetimeFigureOut">
              <a:rPr lang="en-US" smtClean="0"/>
              <a:t>11/21/22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9D535227-1360-47AD-A91C-AA3316952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631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1CBDD-9772-44DC-A19F-80B3D06C62E8}" type="datetimeFigureOut">
              <a:rPr lang="en-US" smtClean="0"/>
              <a:t>11/21/22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9D535227-1360-47AD-A91C-AA3316952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17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1CBDD-9772-44DC-A19F-80B3D06C62E8}" type="datetimeFigureOut">
              <a:rPr lang="en-US" smtClean="0"/>
              <a:t>11/21/22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9D535227-1360-47AD-A91C-AA331695290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6103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1CBDD-9772-44DC-A19F-80B3D06C62E8}" type="datetimeFigureOut">
              <a:rPr lang="en-US" smtClean="0"/>
              <a:t>11/21/22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9D535227-1360-47AD-A91C-AA3316952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883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1CBDD-9772-44DC-A19F-80B3D06C62E8}" type="datetimeFigureOut">
              <a:rPr lang="en-US" smtClean="0"/>
              <a:t>11/21/22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5227-1360-47AD-A91C-AA3316952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1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1CBDD-9772-44DC-A19F-80B3D06C62E8}" type="datetimeFigureOut">
              <a:rPr lang="en-US" smtClean="0"/>
              <a:t>11/21/22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5227-1360-47AD-A91C-AA3316952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105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1CBDD-9772-44DC-A19F-80B3D06C62E8}" type="datetimeFigureOut">
              <a:rPr lang="en-US" smtClean="0"/>
              <a:t>11/21/22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5227-1360-47AD-A91C-AA3316952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7C51CBDD-9772-44DC-A19F-80B3D06C62E8}" type="datetimeFigureOut">
              <a:rPr lang="en-US" smtClean="0"/>
              <a:t>11/21/22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9D535227-1360-47AD-A91C-AA3316952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903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1CBDD-9772-44DC-A19F-80B3D06C62E8}" type="datetimeFigureOut">
              <a:rPr lang="en-US" smtClean="0"/>
              <a:t>11/21/22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5227-1360-47AD-A91C-AA3316952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81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1CBDD-9772-44DC-A19F-80B3D06C62E8}" type="datetimeFigureOut">
              <a:rPr lang="en-US" smtClean="0"/>
              <a:t>11/21/22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9D535227-1360-47AD-A91C-AA3316952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744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1CBDD-9772-44DC-A19F-80B3D06C62E8}" type="datetimeFigureOut">
              <a:rPr lang="en-US" smtClean="0"/>
              <a:t>11/21/22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5227-1360-47AD-A91C-AA3316952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79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1CBDD-9772-44DC-A19F-80B3D06C62E8}" type="datetimeFigureOut">
              <a:rPr lang="en-US" smtClean="0"/>
              <a:t>11/21/22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5227-1360-47AD-A91C-AA3316952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089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1CBDD-9772-44DC-A19F-80B3D06C62E8}" type="datetimeFigureOut">
              <a:rPr lang="en-US" smtClean="0"/>
              <a:t>11/21/22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5227-1360-47AD-A91C-AA3316952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286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1CBDD-9772-44DC-A19F-80B3D06C62E8}" type="datetimeFigureOut">
              <a:rPr lang="en-US" smtClean="0"/>
              <a:t>11/21/22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5227-1360-47AD-A91C-AA3316952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09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1CBDD-9772-44DC-A19F-80B3D06C62E8}" type="datetimeFigureOut">
              <a:rPr lang="en-US" smtClean="0"/>
              <a:t>11/21/22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5227-1360-47AD-A91C-AA3316952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878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1CBDD-9772-44DC-A19F-80B3D06C62E8}" type="datetimeFigureOut">
              <a:rPr lang="en-US" smtClean="0"/>
              <a:t>11/21/22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5227-1360-47AD-A91C-AA3316952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446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1CBDD-9772-44DC-A19F-80B3D06C62E8}" type="datetimeFigureOut">
              <a:rPr lang="en-US" smtClean="0"/>
              <a:t>11/21/22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35227-1360-47AD-A91C-AA3316952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9684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4FC85-F116-4863-8A48-EF06E4530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33709"/>
            <a:ext cx="8824456" cy="1373070"/>
          </a:xfrm>
        </p:spPr>
        <p:txBody>
          <a:bodyPr>
            <a:normAutofit fontScale="90000"/>
          </a:bodyPr>
          <a:lstStyle/>
          <a:p>
            <a:r>
              <a:rPr lang="en-US" dirty="0"/>
              <a:t>12419 Washington Brice Road</a:t>
            </a:r>
            <a:br>
              <a:rPr lang="en-US" dirty="0"/>
            </a:br>
            <a:r>
              <a:rPr lang="en-US" dirty="0"/>
              <a:t>Proposed Rezoning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FAB0C-466F-41F2-9110-9CB7984BE6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Sully District Land Use and Transportation Committee Meeting</a:t>
            </a:r>
          </a:p>
          <a:p>
            <a:r>
              <a:rPr lang="en-US" dirty="0"/>
              <a:t>11/21/2022</a:t>
            </a:r>
          </a:p>
        </p:txBody>
      </p:sp>
    </p:spTree>
    <p:extLst>
      <p:ext uri="{BB962C8B-B14F-4D97-AF65-F5344CB8AC3E}">
        <p14:creationId xmlns:p14="http://schemas.microsoft.com/office/powerpoint/2010/main" val="2967355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B32D700-3C00-43F6-9966-F8B6AAE39D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97" t="12469" b="10494"/>
          <a:stretch/>
        </p:blipFill>
        <p:spPr>
          <a:xfrm>
            <a:off x="780427" y="2010768"/>
            <a:ext cx="10631146" cy="4758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288945-DAC8-4769-BC97-367012E45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Aerial Context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795A44-8E93-4D8D-BE59-1465560CE8E8}"/>
              </a:ext>
            </a:extLst>
          </p:cNvPr>
          <p:cNvSpPr/>
          <p:nvPr/>
        </p:nvSpPr>
        <p:spPr>
          <a:xfrm rot="1598043">
            <a:off x="5435360" y="4581475"/>
            <a:ext cx="606653" cy="25768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48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88945-DAC8-4769-BC97-367012E45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Aerial Context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89F2AD-5525-4F05-A375-CAB3C1DE8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745" t="17582" r="1844" b="6955"/>
          <a:stretch/>
        </p:blipFill>
        <p:spPr>
          <a:xfrm>
            <a:off x="1236132" y="2304437"/>
            <a:ext cx="9338735" cy="4270652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795A44-8E93-4D8D-BE59-1465560CE8E8}"/>
              </a:ext>
            </a:extLst>
          </p:cNvPr>
          <p:cNvSpPr/>
          <p:nvPr/>
        </p:nvSpPr>
        <p:spPr>
          <a:xfrm rot="1598043">
            <a:off x="4619436" y="3821392"/>
            <a:ext cx="2132739" cy="94947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6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8ABA2-3461-4836-AD45-82EB3801D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Zoning Context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00CF99-5340-41CC-8783-788896D5CF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943" t="15664" r="3432" b="8834"/>
          <a:stretch/>
        </p:blipFill>
        <p:spPr>
          <a:xfrm>
            <a:off x="1388533" y="2345266"/>
            <a:ext cx="8559800" cy="407310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9E0589-1C2D-4F0E-8147-20DBA930F2CE}"/>
              </a:ext>
            </a:extLst>
          </p:cNvPr>
          <p:cNvSpPr/>
          <p:nvPr/>
        </p:nvSpPr>
        <p:spPr>
          <a:xfrm rot="1550420">
            <a:off x="4787750" y="4152354"/>
            <a:ext cx="1002778" cy="46622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15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E5EB7-4329-4D8D-9994-54E9A442F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Proposal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03551-7F18-41D5-B7CD-420D7494A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33" y="2082801"/>
            <a:ext cx="10727268" cy="451273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Rezone the Property from R-1 to R-3.</a:t>
            </a:r>
          </a:p>
          <a:p>
            <a:pPr lvl="1"/>
            <a:r>
              <a:rPr lang="en-US" dirty="0"/>
              <a:t>Surrounding neighborhoods are zoned to the R-3 District.</a:t>
            </a:r>
          </a:p>
          <a:p>
            <a:pPr lvl="1"/>
            <a:r>
              <a:rPr lang="en-US" dirty="0"/>
              <a:t>Compatible with the pattern of development in the surrounding area.</a:t>
            </a:r>
          </a:p>
          <a:p>
            <a:pPr lvl="1"/>
            <a:endParaRPr lang="en-US" dirty="0"/>
          </a:p>
          <a:p>
            <a:r>
              <a:rPr lang="en-US" dirty="0"/>
              <a:t>Replace the existing single family dwelling with two new single-family dwellings.</a:t>
            </a:r>
          </a:p>
          <a:p>
            <a:pPr lvl="1"/>
            <a:r>
              <a:rPr lang="en-US" dirty="0"/>
              <a:t>Consistent with Comp. Plan recommendations (1-2 units per acre)</a:t>
            </a:r>
          </a:p>
          <a:p>
            <a:endParaRPr lang="en-US" dirty="0"/>
          </a:p>
          <a:p>
            <a:r>
              <a:rPr lang="en-US" dirty="0"/>
              <a:t>Extend and improve the Rocky Meadow Court cul-de-sac.</a:t>
            </a:r>
          </a:p>
          <a:p>
            <a:pPr lvl="1"/>
            <a:r>
              <a:rPr lang="en-US" dirty="0"/>
              <a:t>New cul-de-sac will include curb, gutter, and sidewalk improvements.</a:t>
            </a:r>
          </a:p>
          <a:p>
            <a:pPr lvl="1"/>
            <a:r>
              <a:rPr lang="en-US" dirty="0"/>
              <a:t>The cul-de-sac extension and the redevelopment of the Property were contemplated at the time Westvale Woods was developed. </a:t>
            </a:r>
          </a:p>
          <a:p>
            <a:pPr lvl="1"/>
            <a:r>
              <a:rPr lang="en-US" dirty="0"/>
              <a:t>Access to the proposed dwellings will be provided via Rocky Meadow Court.</a:t>
            </a:r>
          </a:p>
        </p:txBody>
      </p:sp>
    </p:spTree>
    <p:extLst>
      <p:ext uri="{BB962C8B-B14F-4D97-AF65-F5344CB8AC3E}">
        <p14:creationId xmlns:p14="http://schemas.microsoft.com/office/powerpoint/2010/main" val="1423217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2EFF8-0E57-456F-9C10-86AF89ECC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9142"/>
            <a:ext cx="10600266" cy="1080938"/>
          </a:xfrm>
        </p:spPr>
        <p:txBody>
          <a:bodyPr>
            <a:normAutofit/>
          </a:bodyPr>
          <a:lstStyle/>
          <a:p>
            <a:r>
              <a:rPr lang="en-US" sz="3200" dirty="0"/>
              <a:t>Previously Approved Development Plan - Westvale Woods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869477-8E39-4F00-8ECF-F270495FC7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17" t="43582" r="22581" b="-1"/>
          <a:stretch/>
        </p:blipFill>
        <p:spPr>
          <a:xfrm>
            <a:off x="1824566" y="2108506"/>
            <a:ext cx="8542867" cy="45984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22EE012-E033-4AEF-AC00-8E289CF49B67}"/>
              </a:ext>
            </a:extLst>
          </p:cNvPr>
          <p:cNvSpPr/>
          <p:nvPr/>
        </p:nvSpPr>
        <p:spPr>
          <a:xfrm>
            <a:off x="2810577" y="3936733"/>
            <a:ext cx="1549667" cy="7988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F30562-6402-470E-89A8-14C500A8785C}"/>
              </a:ext>
            </a:extLst>
          </p:cNvPr>
          <p:cNvSpPr/>
          <p:nvPr/>
        </p:nvSpPr>
        <p:spPr>
          <a:xfrm>
            <a:off x="2298834" y="2223724"/>
            <a:ext cx="1549667" cy="5676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91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65FC0-7237-444C-9B59-DE23C4277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Dwellings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50A4C9-E198-4F5B-B8D3-4FE21C52C3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66" b="5142"/>
          <a:stretch/>
        </p:blipFill>
        <p:spPr>
          <a:xfrm>
            <a:off x="1609466" y="2004082"/>
            <a:ext cx="8973067" cy="47626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92F216-D6B5-4E5E-A9AB-0B4D0AA8B4C1}"/>
              </a:ext>
            </a:extLst>
          </p:cNvPr>
          <p:cNvSpPr/>
          <p:nvPr/>
        </p:nvSpPr>
        <p:spPr>
          <a:xfrm>
            <a:off x="5342467" y="3674533"/>
            <a:ext cx="1168400" cy="76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5309DD0-546D-494A-9F8B-B9BAA12594F1}"/>
              </a:ext>
            </a:extLst>
          </p:cNvPr>
          <p:cNvCxnSpPr>
            <a:cxnSpLocks/>
          </p:cNvCxnSpPr>
          <p:nvPr/>
        </p:nvCxnSpPr>
        <p:spPr>
          <a:xfrm>
            <a:off x="4182533" y="3310467"/>
            <a:ext cx="1083734" cy="36406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F6C3EF0-11D9-4435-A701-D9311D134BCF}"/>
              </a:ext>
            </a:extLst>
          </p:cNvPr>
          <p:cNvSpPr txBox="1"/>
          <p:nvPr/>
        </p:nvSpPr>
        <p:spPr>
          <a:xfrm>
            <a:off x="1701802" y="2771219"/>
            <a:ext cx="28278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Approx. 1,094 SF parcel to be dedicated to the County per previously approved proffers</a:t>
            </a:r>
          </a:p>
        </p:txBody>
      </p:sp>
    </p:spTree>
    <p:extLst>
      <p:ext uri="{BB962C8B-B14F-4D97-AF65-F5344CB8AC3E}">
        <p14:creationId xmlns:p14="http://schemas.microsoft.com/office/powerpoint/2010/main" val="2556029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4576F-A6ED-4527-8798-A52871B71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&amp;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9A814-1729-44E6-8957-58C1D8254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733" y="2294539"/>
            <a:ext cx="9977967" cy="3599316"/>
          </a:xfrm>
        </p:spPr>
        <p:txBody>
          <a:bodyPr>
            <a:normAutofit lnSpcReduction="10000"/>
          </a:bodyPr>
          <a:lstStyle/>
          <a:p>
            <a:pPr marL="274320" algn="just">
              <a:spcAft>
                <a:spcPts val="600"/>
              </a:spcAft>
            </a:pPr>
            <a:r>
              <a:rPr lang="en-US" dirty="0"/>
              <a:t>11/21/2022: Meeting with the Sully District Land Use &amp; Transportation Committee</a:t>
            </a:r>
          </a:p>
          <a:p>
            <a:pPr marL="274320" algn="just">
              <a:spcAft>
                <a:spcPts val="600"/>
              </a:spcAft>
            </a:pPr>
            <a:r>
              <a:rPr lang="en-US" dirty="0"/>
              <a:t>12/2/2022:     Resubmission to Fairfax County</a:t>
            </a:r>
          </a:p>
          <a:p>
            <a:pPr marL="274320" algn="just">
              <a:spcAft>
                <a:spcPts val="600"/>
              </a:spcAft>
            </a:pPr>
            <a:r>
              <a:rPr lang="en-US" dirty="0"/>
              <a:t>3/29/2022:     Planning Commission Hearing</a:t>
            </a:r>
          </a:p>
          <a:p>
            <a:pPr marL="274320" algn="just">
              <a:spcAft>
                <a:spcPts val="600"/>
              </a:spcAft>
            </a:pPr>
            <a:r>
              <a:rPr lang="en-US" dirty="0"/>
              <a:t>TBD:	     Board of Supervisors Hearing</a:t>
            </a:r>
          </a:p>
          <a:p>
            <a:pPr marL="274320" algn="just">
              <a:spcAft>
                <a:spcPts val="600"/>
              </a:spcAft>
            </a:pPr>
            <a:endParaRPr lang="en-US" dirty="0"/>
          </a:p>
          <a:p>
            <a:pPr marL="0" indent="0" algn="just">
              <a:buNone/>
            </a:pPr>
            <a:r>
              <a:rPr lang="en-US" dirty="0"/>
              <a:t>If you have any questions or feedback regarding the proposal, please contact Robert Brant by emailing rbrant@thelandlawyers.com.</a:t>
            </a:r>
          </a:p>
        </p:txBody>
      </p:sp>
    </p:spTree>
    <p:extLst>
      <p:ext uri="{BB962C8B-B14F-4D97-AF65-F5344CB8AC3E}">
        <p14:creationId xmlns:p14="http://schemas.microsoft.com/office/powerpoint/2010/main" val="3236819434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790</TotalTime>
  <Words>212</Words>
  <Application>Microsoft Macintosh PowerPoint</Application>
  <PresentationFormat>Widescreen</PresentationFormat>
  <Paragraphs>29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Trebuchet MS</vt:lpstr>
      <vt:lpstr>Berlin</vt:lpstr>
      <vt:lpstr>12419 Washington Brice Road Proposed Rezoning</vt:lpstr>
      <vt:lpstr>Aerial Context</vt:lpstr>
      <vt:lpstr>Aerial Context</vt:lpstr>
      <vt:lpstr>Zoning Context</vt:lpstr>
      <vt:lpstr>Proposal Overview</vt:lpstr>
      <vt:lpstr>Previously Approved Development Plan - Westvale Woods</vt:lpstr>
      <vt:lpstr>Proposed Dwellings</vt:lpstr>
      <vt:lpstr>Next Steps &amp; Discussion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Mahan, Melissa</dc:creator>
  <cp:lastModifiedBy>jeff parnes</cp:lastModifiedBy>
  <cp:revision>19</cp:revision>
  <dcterms:created xsi:type="dcterms:W3CDTF">2022-11-08T20:23:17Z</dcterms:created>
  <dcterms:modified xsi:type="dcterms:W3CDTF">2022-11-21T19:19:06Z</dcterms:modified>
</cp:coreProperties>
</file>