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C81CF-1C1D-4283-9B96-C98BE0A49E7A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8281-33F2-4073-9D9F-163D19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A344-805C-42CA-AD3A-AE2273D73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279CB-C1D5-4219-9543-8EF645E37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5B4D-19CF-42A4-9AAC-2DF95EFF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FEF-D438-4C85-9683-0021602C3401}" type="datetime1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19ED0-6EF3-412E-A84A-D6613EF3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1834-3E3A-4FE6-A7A4-0D4EACC9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3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2AB1-D7DA-42BA-A86A-988915E6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BC490-ACD4-42AF-95F7-FFC7E0DB3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E21E-27F6-456F-8384-9F9C37EC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F59E-18F4-409F-A8EC-BA823512A413}" type="datetime1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3F10-2AF6-4C0F-A77C-1EB2308E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DFE6-E8FE-401B-BE7F-D808015B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304A4-E3F7-4089-BC68-59F2B6ACF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23197-EA44-4AA8-87EC-14FE1161B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39129-A695-4CE3-9343-2578603E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DA63-7AB0-4822-880A-3D2C568782D0}" type="datetime1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A7D8E-09FA-4845-B060-E60B8813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365A6-6D63-4754-8197-36E0C375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F8DA-3833-4883-B059-CB7B0B25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E650-30C7-44DD-B609-F975E50E8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3304-570C-4027-B1D1-67A18EE4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850F-76E6-4C0A-A0FD-8E130CEE8BF0}" type="datetime1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A182-98AF-4DBF-B411-FEA92266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93646-2A7D-4DDA-B7D6-6C2DE5AE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9F60-EF1A-4D52-8C1F-1F2E5175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1D7E6-F739-4AA8-AC2D-136F5D16C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533E9-B67D-4AA1-81F3-AE72DDDA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9601-2B35-47CB-9D24-A53D58030572}" type="datetime1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4533-88DA-4C10-9CB9-5DB33838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394DB-99FF-42BA-9058-6173E8FC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FF73-AAEE-4D46-8AA4-E44F2E0A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96434-3E3A-4215-B5B1-0DA5D2CFE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62AD8-394D-4201-BD15-5081DAE43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E3A9-9F29-48E6-92A3-20981194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AA9-4915-463A-80E5-15B35ADB8E74}" type="datetime1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1A74-A7B3-40B6-B34F-7466C176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DD456-3A0E-4ECA-957B-47888620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2D38-D517-479D-A060-E3896959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9939E-30E7-427D-9F80-364F6EE1F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1770A-7C8F-45FC-8A32-944AC499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F5FFB-21E3-4E5C-A37E-BD59F6E9B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AF257-A4A4-4E29-A688-23FE107D5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7BEDA-B51B-422F-935D-D0C505BE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AA8D-5B3B-48D8-B982-2E8505C6B34D}" type="datetime1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6F551-90B7-4209-95E8-3496D384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F1050-FCF3-4BF6-9465-7E204F0B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9645-DD1C-4C41-98DD-916F4D0A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F081A-2B95-4175-9727-34918CF0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0EA4-8159-4E6F-AB54-A6AF8EA11F56}" type="datetime1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94C5-B97F-4D69-84E7-7881C337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114E8-FE09-4891-BDC4-E1D630F1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ECC05-43EF-4604-80BE-75426528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47B-6F63-45B0-B314-C6C9E44D80DD}" type="datetime1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C92FC-76D7-44A9-9CCB-1E6E7B6F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DCFC-92C0-48FF-9663-02B794F4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C5DA-93EA-4D66-8681-A094765A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B681-7D41-46A7-834D-F09C5302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62679-57E6-4EA8-9C80-A74973FDE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AC9D8-0930-4599-BB92-C50434A4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853C-9D0E-4034-B815-BC70C1DCC5BA}" type="datetime1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03D02-A343-4F98-938F-760795D4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04AD5-23DB-4687-A16E-4F436B1C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A3D2-B889-4044-9DC4-45931ED9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FB756-0C61-432F-ABA5-1DEB9F911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BE277-74C3-4061-B34D-AF9E0D880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20F65-4816-44DA-AD95-1CFFF937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5867-B5E7-4839-9A87-184BC7390CE4}" type="datetime1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B8E93-7E7E-4A4D-92C9-FF88820F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83A89-80F2-4D60-8A07-62DE543B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96646-6734-40DB-B1E8-EC366BE0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99018-84BB-43E1-9064-912F4D960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DA28E-EB3B-4F97-B173-DC3A86BA8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3353-79F7-4703-AB13-2BFA17546305}" type="datetime1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F2735-84CD-4911-938B-030C0EB7A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9873A-266F-43FF-B7BB-6D1825F0C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56C3-F339-4B8E-806C-3E4BCD76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2F6F7-CF97-4DD7-AB71-B8C412E85ECE}"/>
              </a:ext>
            </a:extLst>
          </p:cNvPr>
          <p:cNvSpPr/>
          <p:nvPr/>
        </p:nvSpPr>
        <p:spPr>
          <a:xfrm>
            <a:off x="148167" y="143934"/>
            <a:ext cx="11895666" cy="657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90509-5795-4B34-AC21-0671C8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4C68-57F3-42C2-AE23-FD110B54234D}"/>
              </a:ext>
            </a:extLst>
          </p:cNvPr>
          <p:cNvSpPr txBox="1"/>
          <p:nvPr/>
        </p:nvSpPr>
        <p:spPr>
          <a:xfrm>
            <a:off x="1858433" y="323260"/>
            <a:ext cx="84751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SITE-SPECIFIC PLAN AMENDMENT CPN22-SU-006</a:t>
            </a:r>
          </a:p>
          <a:p>
            <a:pPr algn="ctr"/>
            <a:endParaRPr lang="en-US" sz="1200" b="1" u="sng" dirty="0"/>
          </a:p>
          <a:p>
            <a:pPr algn="ctr"/>
            <a:r>
              <a:rPr lang="en-US" sz="3200" b="1" dirty="0"/>
              <a:t>WHARTON LANE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DD26D4-255C-47E1-85AE-DA59DEF0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10" y="1585144"/>
            <a:ext cx="10483580" cy="485285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24EE73-3A29-4D73-96BE-8733D7EFA166}"/>
              </a:ext>
            </a:extLst>
          </p:cNvPr>
          <p:cNvSpPr/>
          <p:nvPr/>
        </p:nvSpPr>
        <p:spPr>
          <a:xfrm>
            <a:off x="3175000" y="2658533"/>
            <a:ext cx="3987800" cy="2184400"/>
          </a:xfrm>
          <a:custGeom>
            <a:avLst/>
            <a:gdLst>
              <a:gd name="connsiteX0" fmla="*/ 0 w 3987800"/>
              <a:gd name="connsiteY0" fmla="*/ 872067 h 2184400"/>
              <a:gd name="connsiteX1" fmla="*/ 2794000 w 3987800"/>
              <a:gd name="connsiteY1" fmla="*/ 2184400 h 2184400"/>
              <a:gd name="connsiteX2" fmla="*/ 3987800 w 3987800"/>
              <a:gd name="connsiteY2" fmla="*/ 897467 h 2184400"/>
              <a:gd name="connsiteX3" fmla="*/ 1540933 w 3987800"/>
              <a:gd name="connsiteY3" fmla="*/ 0 h 2184400"/>
              <a:gd name="connsiteX4" fmla="*/ 0 w 3987800"/>
              <a:gd name="connsiteY4" fmla="*/ 872067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800" h="2184400">
                <a:moveTo>
                  <a:pt x="0" y="872067"/>
                </a:moveTo>
                <a:lnTo>
                  <a:pt x="2794000" y="2184400"/>
                </a:lnTo>
                <a:lnTo>
                  <a:pt x="3987800" y="897467"/>
                </a:lnTo>
                <a:lnTo>
                  <a:pt x="1540933" y="0"/>
                </a:lnTo>
                <a:lnTo>
                  <a:pt x="0" y="87206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4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2F6F7-CF97-4DD7-AB71-B8C412E85ECE}"/>
              </a:ext>
            </a:extLst>
          </p:cNvPr>
          <p:cNvSpPr/>
          <p:nvPr/>
        </p:nvSpPr>
        <p:spPr>
          <a:xfrm>
            <a:off x="148167" y="143933"/>
            <a:ext cx="11895666" cy="657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1A831D-7D3F-40FC-BF8E-CBE8910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437C4-D947-420C-9D87-12E201709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" r="2780"/>
          <a:stretch/>
        </p:blipFill>
        <p:spPr>
          <a:xfrm>
            <a:off x="1104900" y="631193"/>
            <a:ext cx="9982200" cy="5987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4A390D-7797-43A7-890A-97B76E2C2286}"/>
              </a:ext>
            </a:extLst>
          </p:cNvPr>
          <p:cNvSpPr txBox="1"/>
          <p:nvPr/>
        </p:nvSpPr>
        <p:spPr>
          <a:xfrm>
            <a:off x="5965102" y="3239812"/>
            <a:ext cx="16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Subject Property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0A0D5-DD00-44D6-8403-0E8050907D75}"/>
              </a:ext>
            </a:extLst>
          </p:cNvPr>
          <p:cNvSpPr txBox="1"/>
          <p:nvPr/>
        </p:nvSpPr>
        <p:spPr>
          <a:xfrm>
            <a:off x="3941233" y="143934"/>
            <a:ext cx="430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ZONING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29841-0BC2-44A1-A780-3307A64D78DE}"/>
              </a:ext>
            </a:extLst>
          </p:cNvPr>
          <p:cNvSpPr txBox="1"/>
          <p:nvPr/>
        </p:nvSpPr>
        <p:spPr>
          <a:xfrm>
            <a:off x="3325284" y="5894685"/>
            <a:ext cx="70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R-3</a:t>
            </a:r>
          </a:p>
        </p:txBody>
      </p:sp>
    </p:spTree>
    <p:extLst>
      <p:ext uri="{BB962C8B-B14F-4D97-AF65-F5344CB8AC3E}">
        <p14:creationId xmlns:p14="http://schemas.microsoft.com/office/powerpoint/2010/main" val="152099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2F6F7-CF97-4DD7-AB71-B8C412E85ECE}"/>
              </a:ext>
            </a:extLst>
          </p:cNvPr>
          <p:cNvSpPr/>
          <p:nvPr/>
        </p:nvSpPr>
        <p:spPr>
          <a:xfrm>
            <a:off x="148167" y="143934"/>
            <a:ext cx="11895666" cy="657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146519-186E-4828-B376-05DA90AC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CCA6D-FC2A-4036-A548-655C4B1B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44" y="702768"/>
            <a:ext cx="10155112" cy="5653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BFC47-41A0-40A9-B08C-CDA816D11074}"/>
              </a:ext>
            </a:extLst>
          </p:cNvPr>
          <p:cNvSpPr txBox="1"/>
          <p:nvPr/>
        </p:nvSpPr>
        <p:spPr>
          <a:xfrm>
            <a:off x="3941233" y="143934"/>
            <a:ext cx="430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EXISTING 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660BD-1F59-44D5-9080-8158474A8B65}"/>
              </a:ext>
            </a:extLst>
          </p:cNvPr>
          <p:cNvSpPr txBox="1"/>
          <p:nvPr/>
        </p:nvSpPr>
        <p:spPr>
          <a:xfrm>
            <a:off x="5198534" y="2943479"/>
            <a:ext cx="206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Subject Property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BA7BD-07D1-446F-846A-F21AEBA59696}"/>
              </a:ext>
            </a:extLst>
          </p:cNvPr>
          <p:cNvSpPr txBox="1"/>
          <p:nvPr/>
        </p:nvSpPr>
        <p:spPr>
          <a:xfrm rot="18638985">
            <a:off x="4362573" y="2560776"/>
            <a:ext cx="161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Wharton 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D79BB-70B0-42EC-A66A-BCC5EDD9FBDC}"/>
              </a:ext>
            </a:extLst>
          </p:cNvPr>
          <p:cNvSpPr txBox="1"/>
          <p:nvPr/>
        </p:nvSpPr>
        <p:spPr>
          <a:xfrm rot="20674080">
            <a:off x="3957124" y="1056711"/>
            <a:ext cx="161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Interstate 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CF910-2CB2-44E4-A9E3-817BADDD4F24}"/>
              </a:ext>
            </a:extLst>
          </p:cNvPr>
          <p:cNvSpPr txBox="1"/>
          <p:nvPr/>
        </p:nvSpPr>
        <p:spPr>
          <a:xfrm rot="2403667">
            <a:off x="5668721" y="1949156"/>
            <a:ext cx="2271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Wharton Park Court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06392-BDC7-4FAD-B916-F88FFC82756F}"/>
              </a:ext>
            </a:extLst>
          </p:cNvPr>
          <p:cNvSpPr txBox="1"/>
          <p:nvPr/>
        </p:nvSpPr>
        <p:spPr>
          <a:xfrm rot="4457245">
            <a:off x="4499896" y="4336817"/>
            <a:ext cx="161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Shelburne Street</a:t>
            </a:r>
          </a:p>
        </p:txBody>
      </p:sp>
    </p:spTree>
    <p:extLst>
      <p:ext uri="{BB962C8B-B14F-4D97-AF65-F5344CB8AC3E}">
        <p14:creationId xmlns:p14="http://schemas.microsoft.com/office/powerpoint/2010/main" val="364470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2F6F7-CF97-4DD7-AB71-B8C412E85ECE}"/>
              </a:ext>
            </a:extLst>
          </p:cNvPr>
          <p:cNvSpPr/>
          <p:nvPr/>
        </p:nvSpPr>
        <p:spPr>
          <a:xfrm>
            <a:off x="148167" y="143934"/>
            <a:ext cx="11895666" cy="657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91FB4C-8CBA-46CB-8B18-9E852CA7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EA066-DB91-4792-A066-66945C58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42" y="697979"/>
            <a:ext cx="9800917" cy="600393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23F27F-C031-4879-A683-FA3647A00852}"/>
              </a:ext>
            </a:extLst>
          </p:cNvPr>
          <p:cNvSpPr txBox="1"/>
          <p:nvPr/>
        </p:nvSpPr>
        <p:spPr>
          <a:xfrm>
            <a:off x="3941233" y="143934"/>
            <a:ext cx="430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CONCEPT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B4588-D674-4FE9-AE87-AF62A647903C}"/>
              </a:ext>
            </a:extLst>
          </p:cNvPr>
          <p:cNvSpPr txBox="1"/>
          <p:nvPr/>
        </p:nvSpPr>
        <p:spPr>
          <a:xfrm rot="18638985">
            <a:off x="3132666" y="3683010"/>
            <a:ext cx="161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Wharton 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48781-0E3D-41E8-99DD-E0A603B8F6C9}"/>
              </a:ext>
            </a:extLst>
          </p:cNvPr>
          <p:cNvSpPr txBox="1"/>
          <p:nvPr/>
        </p:nvSpPr>
        <p:spPr>
          <a:xfrm rot="20674080">
            <a:off x="1526254" y="1277817"/>
            <a:ext cx="161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Interstate 66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304E1-0058-4B2A-B7EA-F74FF1951CCE}"/>
              </a:ext>
            </a:extLst>
          </p:cNvPr>
          <p:cNvSpPr txBox="1"/>
          <p:nvPr/>
        </p:nvSpPr>
        <p:spPr>
          <a:xfrm rot="18392276">
            <a:off x="8593668" y="5671299"/>
            <a:ext cx="161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Summit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C899A-44AA-4B5D-AE6E-66D896117590}"/>
              </a:ext>
            </a:extLst>
          </p:cNvPr>
          <p:cNvSpPr txBox="1"/>
          <p:nvPr/>
        </p:nvSpPr>
        <p:spPr>
          <a:xfrm rot="2403667">
            <a:off x="5487363" y="1995017"/>
            <a:ext cx="2271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Wharton Park Court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FBFDD-B7F2-4575-8DF0-864B76BDA083}"/>
              </a:ext>
            </a:extLst>
          </p:cNvPr>
          <p:cNvSpPr txBox="1"/>
          <p:nvPr/>
        </p:nvSpPr>
        <p:spPr>
          <a:xfrm rot="4457245">
            <a:off x="3966496" y="5166551"/>
            <a:ext cx="161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Shelburne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6B469-0984-44BB-86A2-1A94E8FA5EAE}"/>
              </a:ext>
            </a:extLst>
          </p:cNvPr>
          <p:cNvSpPr txBox="1"/>
          <p:nvPr/>
        </p:nvSpPr>
        <p:spPr>
          <a:xfrm rot="2288938">
            <a:off x="5397835" y="3511740"/>
            <a:ext cx="161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Subject Property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845EF6-B57D-4592-88B2-8D5FE4E406B3}"/>
              </a:ext>
            </a:extLst>
          </p:cNvPr>
          <p:cNvSpPr/>
          <p:nvPr/>
        </p:nvSpPr>
        <p:spPr>
          <a:xfrm>
            <a:off x="4385733" y="2286000"/>
            <a:ext cx="3158067" cy="3124200"/>
          </a:xfrm>
          <a:custGeom>
            <a:avLst/>
            <a:gdLst>
              <a:gd name="connsiteX0" fmla="*/ 1049867 w 3158067"/>
              <a:gd name="connsiteY0" fmla="*/ 0 h 3124200"/>
              <a:gd name="connsiteX1" fmla="*/ 3158067 w 3158067"/>
              <a:gd name="connsiteY1" fmla="*/ 1811867 h 3124200"/>
              <a:gd name="connsiteX2" fmla="*/ 2184400 w 3158067"/>
              <a:gd name="connsiteY2" fmla="*/ 3124200 h 3124200"/>
              <a:gd name="connsiteX3" fmla="*/ 0 w 3158067"/>
              <a:gd name="connsiteY3" fmla="*/ 1202267 h 3124200"/>
              <a:gd name="connsiteX4" fmla="*/ 1049867 w 3158067"/>
              <a:gd name="connsiteY4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067" h="3124200">
                <a:moveTo>
                  <a:pt x="1049867" y="0"/>
                </a:moveTo>
                <a:lnTo>
                  <a:pt x="3158067" y="1811867"/>
                </a:lnTo>
                <a:lnTo>
                  <a:pt x="2184400" y="3124200"/>
                </a:lnTo>
                <a:lnTo>
                  <a:pt x="0" y="1202267"/>
                </a:lnTo>
                <a:lnTo>
                  <a:pt x="1049867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2F6F7-CF97-4DD7-AB71-B8C412E85ECE}"/>
              </a:ext>
            </a:extLst>
          </p:cNvPr>
          <p:cNvSpPr/>
          <p:nvPr/>
        </p:nvSpPr>
        <p:spPr>
          <a:xfrm>
            <a:off x="148167" y="143934"/>
            <a:ext cx="11895666" cy="657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64523-013F-4CAE-B47F-D463C629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56C3-F339-4B8E-806C-3E4BCD76DE1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44C03-45C6-4EBD-94CA-573ACB5A71E5}"/>
              </a:ext>
            </a:extLst>
          </p:cNvPr>
          <p:cNvSpPr txBox="1"/>
          <p:nvPr/>
        </p:nvSpPr>
        <p:spPr>
          <a:xfrm>
            <a:off x="1474124" y="781396"/>
            <a:ext cx="9243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OUR REQUEST</a:t>
            </a:r>
          </a:p>
          <a:p>
            <a:pPr algn="just"/>
            <a:endParaRPr lang="en-US" sz="2000" dirty="0"/>
          </a:p>
          <a:p>
            <a:pPr algn="ctr"/>
            <a:r>
              <a:rPr lang="en-US" sz="2400" u="sng" dirty="0"/>
              <a:t>Authorize a Plan Amendment to amend the following Plan Text</a:t>
            </a:r>
            <a:r>
              <a:rPr lang="en-US" sz="2400" dirty="0"/>
              <a:t>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Fairfax County Comprehensive Plan, 2017 Edition, Area III, Bull Run Planning District, as amended through 02/23/2021, Centreville Area and Suburban Center, Page 26: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i="1" dirty="0"/>
              <a:t>“B-4 (45 acres)</a:t>
            </a:r>
          </a:p>
          <a:p>
            <a:pPr algn="just"/>
            <a:endParaRPr lang="en-US" sz="2000" i="1" dirty="0"/>
          </a:p>
          <a:p>
            <a:pPr algn="just"/>
            <a:r>
              <a:rPr lang="en-US" sz="2000" i="1" dirty="0"/>
              <a:t>“… This land unit is planned for single-family detached residential use at 2-3 dwelling units per acre</a:t>
            </a:r>
            <a:r>
              <a:rPr lang="en-US" sz="2000" i="1" strike="sngStrike" dirty="0"/>
              <a:t>, except for parcel 54-4 ((4)) 4</a:t>
            </a:r>
            <a:r>
              <a:rPr lang="en-US" sz="2000" i="1" dirty="0"/>
              <a:t>.”</a:t>
            </a:r>
          </a:p>
          <a:p>
            <a:pPr algn="just"/>
            <a:endParaRPr lang="en-US" sz="2000" i="1" dirty="0"/>
          </a:p>
          <a:p>
            <a:pPr algn="just"/>
            <a:r>
              <a:rPr lang="en-US" sz="2000" i="1" dirty="0"/>
              <a:t>“Parcel 54-4 ((4)) 4 is planned for residential use at </a:t>
            </a:r>
            <a:r>
              <a:rPr lang="en-US" sz="2000" i="1" strike="sngStrike" dirty="0"/>
              <a:t>1-3 du/ac</a:t>
            </a:r>
            <a:r>
              <a:rPr lang="en-US" sz="2000" i="1" dirty="0"/>
              <a:t> </a:t>
            </a:r>
            <a:r>
              <a:rPr lang="en-US" sz="2000" i="1" u="sng" dirty="0"/>
              <a:t>2-3 dwelling units per acre</a:t>
            </a:r>
            <a:r>
              <a:rPr lang="en-US" sz="2000" i="1" dirty="0"/>
              <a:t>. Density above 1 </a:t>
            </a:r>
            <a:r>
              <a:rPr lang="en-US" sz="2000" i="1" strike="sngStrike" dirty="0"/>
              <a:t>du/ac</a:t>
            </a:r>
            <a:r>
              <a:rPr lang="en-US" sz="2000" i="1" dirty="0"/>
              <a:t> </a:t>
            </a:r>
            <a:r>
              <a:rPr lang="en-US" sz="2000" i="1" u="sng" dirty="0"/>
              <a:t>dwelling units per acre</a:t>
            </a:r>
            <a:r>
              <a:rPr lang="en-US" sz="2000" i="1" dirty="0"/>
              <a:t> is contingent upon </a:t>
            </a:r>
            <a:r>
              <a:rPr lang="en-US" sz="2000" i="1" strike="sngStrike" dirty="0"/>
              <a:t>consolidation with properties</a:t>
            </a:r>
            <a:r>
              <a:rPr lang="en-US" sz="2000" i="1" dirty="0"/>
              <a:t> </a:t>
            </a:r>
            <a:r>
              <a:rPr lang="en-US" sz="2000" i="1" u="sng" dirty="0"/>
              <a:t>conditions</a:t>
            </a:r>
            <a:r>
              <a:rPr lang="en-US" sz="2000" i="1" dirty="0"/>
              <a:t> described under the redevelopment option for Centreville Farms Land Unit F.”   [Example Edit]</a:t>
            </a:r>
          </a:p>
        </p:txBody>
      </p:sp>
    </p:spTree>
    <p:extLst>
      <p:ext uri="{BB962C8B-B14F-4D97-AF65-F5344CB8AC3E}">
        <p14:creationId xmlns:p14="http://schemas.microsoft.com/office/powerpoint/2010/main" val="349583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175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Suchicital, Bernard S.</dc:creator>
  <cp:lastModifiedBy>jeff parnes</cp:lastModifiedBy>
  <cp:revision>9</cp:revision>
  <dcterms:created xsi:type="dcterms:W3CDTF">2023-01-25T19:01:26Z</dcterms:created>
  <dcterms:modified xsi:type="dcterms:W3CDTF">2023-02-20T22:21:43Z</dcterms:modified>
</cp:coreProperties>
</file>