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howGuides="1">
      <p:cViewPr varScale="1">
        <p:scale>
          <a:sx n="119" d="100"/>
          <a:sy n="119" d="100"/>
        </p:scale>
        <p:origin x="31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D01D-0389-8502-AD42-2862FAC3A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A2135-F767-3882-B6FC-D21E2611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2C823-A639-F033-E778-234FE78C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ADC3C-8EEC-4F67-EFBA-EFBC22BD3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9F8B7-0DA4-D12D-4BFE-EB1E5FDED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D97BA-AA8C-2930-3561-C9D6FD60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2DCE-5C1D-3843-D8D5-88257C8A9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454F0-5C51-8900-A219-4799E0980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7066A-5975-AB42-148E-11360D700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C68B0-CD5A-CE0B-1A7D-1B4A4544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6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7CC9A-779D-3FA0-23DC-BAEBB8DEB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70380-8260-9980-E7E9-FECDCD63D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450B4-AB16-ADD2-BBCE-E12BC4CF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31AB8-7B82-DC0E-4A30-2B8CBF91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8CBAB-1A73-928A-1AF2-53BD816D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1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2C9A5-E27C-1210-83D9-2ED3397C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7018-1DFD-ADE2-244E-40EED2D8A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64D21-2E66-CEC6-4851-AB0A39E4D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EADFF-15A4-9A7A-106F-AD7F04182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971BA-45B1-376D-AB9A-B9223C5D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7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5C9D6-4B17-4A52-B03F-0707AB30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3B5AE-D37F-7839-EEAE-2C9AB9996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5CFC3-3B95-AFBD-96DB-E8348DFA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4A65A-CF37-4AD2-0AA5-23B82364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FC56F-62C8-7DD8-78D3-3C7914BF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A5D0C-B155-7397-B53E-2F1D52A69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2C924-C10D-7CB1-60DC-6C56D577B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34C37-5D32-B9EA-EBE5-F3859D784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5EB2B-76E2-9EAB-ABAB-7B62CA4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81335-FEDC-A333-7F30-BA99A6605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3E7A-D141-239D-8512-79669696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258E-D7FE-7168-CB48-DEBC2335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A4EA0-E23E-73F3-38E6-12FA1444F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CF16B-C6B0-7139-5759-EA60B4927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94C8F-E345-7FBD-AE1A-B98228BE3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8B591-E31B-BE49-4F5A-A668DFD04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24096-277C-5327-D08F-48C46D9C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A0E1D0-CDAF-5A6D-2DD5-F43210043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84380-50D8-62EB-C32A-4EF2B38B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3A616-B104-0410-722F-8B523D9B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96D21-AEE7-19C1-09E8-4730CE41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0398F-380C-CE87-4DBF-439F7B0E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FA1A6-1AF6-2CB0-7BD2-2EBA41934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6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220F8-FF39-519A-261C-A8BF5368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4CC1B-840E-EABD-FB90-240A7C28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96D6D-FAC6-126A-2015-E1F72479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8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21BB-D8E2-B58B-9B3C-9E83CB20B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31C4D-C8AE-B591-8C43-9FEEB444C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8A6D4-2188-FDA3-9CB0-B7361553D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7E8BF-368A-4360-CBAE-F3BC59B5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01553-573E-1CA8-E2B1-4F3A1967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7E986-15EF-445D-4FDA-FF16DA8A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8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63A0-E68E-86DA-2125-38DF7790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21DD9-CE93-21F9-6F8C-7832061D5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CD3C7-6B2A-DB29-23B7-8E037A6C9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E7CFF-8643-6101-18B1-AB732B25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A96CA-247D-E4B1-DDEA-1212DDB8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89B64-B2E7-C2B3-3645-1FA99234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1CA37E-3D0D-EE4D-A66A-9D79EAEB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A405C-8B28-2C9D-9BB9-2CE519C09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03141-0A76-0717-E29A-5EF8CC88D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1B1A2-0D39-4963-8704-809AE2162D5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54555-00C5-A455-B4B4-35956183B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C0F12-3FB5-63E4-11A4-206397200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11C5-A08C-4483-BF7D-5CA2428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1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C04008-0D0F-3914-AFDD-6D57979F8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3155 W Ox LLC</a:t>
            </a:r>
            <a:br>
              <a:rPr lang="en-US" dirty="0"/>
            </a:br>
            <a:r>
              <a:rPr lang="en-US" dirty="0"/>
              <a:t>CPN22-SU-008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CECBC1A-6CCE-69A3-83FD-02E46B9F7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Sully District Land Use and Transportation Committee</a:t>
            </a:r>
          </a:p>
          <a:p>
            <a:r>
              <a:rPr lang="en-US" dirty="0"/>
              <a:t>February 20, 2023</a:t>
            </a:r>
          </a:p>
        </p:txBody>
      </p:sp>
    </p:spTree>
    <p:extLst>
      <p:ext uri="{BB962C8B-B14F-4D97-AF65-F5344CB8AC3E}">
        <p14:creationId xmlns:p14="http://schemas.microsoft.com/office/powerpoint/2010/main" val="311132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A94D-CCC5-9809-CEDE-919336255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396" y="130629"/>
            <a:ext cx="8971373" cy="773723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Subject Property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63A2DD-FF87-DE6B-A2F5-F57B8387198B}"/>
              </a:ext>
            </a:extLst>
          </p:cNvPr>
          <p:cNvCxnSpPr>
            <a:cxnSpLocks/>
          </p:cNvCxnSpPr>
          <p:nvPr/>
        </p:nvCxnSpPr>
        <p:spPr>
          <a:xfrm>
            <a:off x="693336" y="830002"/>
            <a:ext cx="1086226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07EFD92-9BEF-03CE-A712-5874D94CD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06" y="830002"/>
            <a:ext cx="830030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46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A94D-CCC5-9809-CEDE-919336255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396" y="130629"/>
            <a:ext cx="8971373" cy="773723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Permitted By-Right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63A2DD-FF87-DE6B-A2F5-F57B8387198B}"/>
              </a:ext>
            </a:extLst>
          </p:cNvPr>
          <p:cNvCxnSpPr>
            <a:cxnSpLocks/>
          </p:cNvCxnSpPr>
          <p:nvPr/>
        </p:nvCxnSpPr>
        <p:spPr>
          <a:xfrm>
            <a:off x="693336" y="830002"/>
            <a:ext cx="1086226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3A5540-4037-5F17-3ABC-EFB2B8DA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02" y="904352"/>
            <a:ext cx="8971373" cy="59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EAE11-5EA5-1747-CF07-D7E5033FC841}"/>
              </a:ext>
            </a:extLst>
          </p:cNvPr>
          <p:cNvSpPr txBox="1"/>
          <p:nvPr/>
        </p:nvSpPr>
        <p:spPr>
          <a:xfrm>
            <a:off x="636396" y="1426866"/>
            <a:ext cx="2277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 residential lots and one commercial lot.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Approximately 5,550 sf dwellings.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Up to 13,068 square feet of commercial use possible.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5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A94D-CCC5-9809-CEDE-919336255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396" y="130629"/>
            <a:ext cx="8971373" cy="773723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Proposed Plan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 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63A2DD-FF87-DE6B-A2F5-F57B8387198B}"/>
              </a:ext>
            </a:extLst>
          </p:cNvPr>
          <p:cNvCxnSpPr>
            <a:cxnSpLocks/>
          </p:cNvCxnSpPr>
          <p:nvPr/>
        </p:nvCxnSpPr>
        <p:spPr>
          <a:xfrm>
            <a:off x="693336" y="830002"/>
            <a:ext cx="1086226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A0EAE11-5EA5-1747-CF07-D7E5033FC841}"/>
              </a:ext>
            </a:extLst>
          </p:cNvPr>
          <p:cNvSpPr txBox="1"/>
          <p:nvPr/>
        </p:nvSpPr>
        <p:spPr>
          <a:xfrm>
            <a:off x="636396" y="1426866"/>
            <a:ext cx="2398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Remove the commercial Plan designation.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lot size and house size are more consistent with the community.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3333E-8755-8735-EB37-2FE7FCA7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54" y="904352"/>
            <a:ext cx="8613950" cy="57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03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A94D-CCC5-9809-CEDE-919336255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396" y="130629"/>
            <a:ext cx="8971373" cy="773723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Benefits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 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63A2DD-FF87-DE6B-A2F5-F57B8387198B}"/>
              </a:ext>
            </a:extLst>
          </p:cNvPr>
          <p:cNvCxnSpPr>
            <a:cxnSpLocks/>
          </p:cNvCxnSpPr>
          <p:nvPr/>
        </p:nvCxnSpPr>
        <p:spPr>
          <a:xfrm>
            <a:off x="693336" y="830002"/>
            <a:ext cx="1086226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A0EAE11-5EA5-1747-CF07-D7E5033FC841}"/>
              </a:ext>
            </a:extLst>
          </p:cNvPr>
          <p:cNvSpPr txBox="1"/>
          <p:nvPr/>
        </p:nvSpPr>
        <p:spPr>
          <a:xfrm>
            <a:off x="636396" y="1426866"/>
            <a:ext cx="2398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Enhance pedestrian connectivity 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 and preserve usable open space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Provide f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rontage improvements</a:t>
            </a:r>
          </a:p>
          <a:p>
            <a:pPr algn="l">
              <a:spcAft>
                <a:spcPts val="0"/>
              </a:spcAft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Remove incompatible land use designation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B1BF0D-9DD9-89B4-E51B-10E87150B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99" y="904352"/>
            <a:ext cx="8767605" cy="584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419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87</Words>
  <Application>Microsoft Macintosh PowerPoint</Application>
  <PresentationFormat>Widescreen</PresentationFormat>
  <Paragraphs>22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3155 W Ox LLC CPN22-SU-008</vt:lpstr>
      <vt:lpstr>Subject Property</vt:lpstr>
      <vt:lpstr>Permitted By-Right</vt:lpstr>
      <vt:lpstr>Proposed Plan  </vt:lpstr>
      <vt:lpstr>Community Benefits  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Subjected Property</dc:title>
  <dc:creator>greg chen</dc:creator>
  <cp:lastModifiedBy>jeff parnes</cp:lastModifiedBy>
  <cp:revision>5</cp:revision>
  <dcterms:created xsi:type="dcterms:W3CDTF">2023-01-24T01:26:12Z</dcterms:created>
  <dcterms:modified xsi:type="dcterms:W3CDTF">2023-02-17T22:20:54Z</dcterms:modified>
</cp:coreProperties>
</file>