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57" r:id="rId4"/>
    <p:sldId id="273" r:id="rId5"/>
    <p:sldId id="278" r:id="rId6"/>
    <p:sldId id="279" r:id="rId7"/>
    <p:sldId id="281" r:id="rId8"/>
    <p:sldId id="271" r:id="rId9"/>
    <p:sldId id="277" r:id="rId10"/>
    <p:sldId id="282" r:id="rId11"/>
    <p:sldId id="259" r:id="rId12"/>
    <p:sldId id="261" r:id="rId13"/>
    <p:sldId id="287" r:id="rId14"/>
    <p:sldId id="286" r:id="rId15"/>
    <p:sldId id="288" r:id="rId16"/>
    <p:sldId id="289" r:id="rId17"/>
    <p:sldId id="290" r:id="rId18"/>
    <p:sldId id="291" r:id="rId19"/>
    <p:sldId id="292" r:id="rId20"/>
    <p:sldId id="293" r:id="rId21"/>
    <p:sldId id="262" r:id="rId22"/>
    <p:sldId id="28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7106626B-083B-409F-A7B9-CC3278C15591}">
          <p14:sldIdLst>
            <p14:sldId id="256"/>
            <p14:sldId id="283"/>
            <p14:sldId id="257"/>
            <p14:sldId id="273"/>
            <p14:sldId id="278"/>
            <p14:sldId id="279"/>
            <p14:sldId id="281"/>
            <p14:sldId id="271"/>
            <p14:sldId id="277"/>
            <p14:sldId id="282"/>
          </p14:sldIdLst>
        </p14:section>
        <p14:section name="Administrative" id="{F70E54F5-5892-4722-88DB-99C810E649D5}">
          <p14:sldIdLst>
            <p14:sldId id="259"/>
            <p14:sldId id="261"/>
            <p14:sldId id="287"/>
            <p14:sldId id="286"/>
            <p14:sldId id="288"/>
            <p14:sldId id="289"/>
            <p14:sldId id="290"/>
            <p14:sldId id="291"/>
            <p14:sldId id="292"/>
            <p14:sldId id="293"/>
            <p14:sldId id="262"/>
            <p14:sldId id="28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24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16960-AB53-CBF6-F208-BB3CF05898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8CB8B6-C97D-6966-7A46-B4C21D6D3F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BB37D-8EE0-3EEE-4663-AF818ACA7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E13A1-5484-4525-9C19-4EFFC446C3C9}" type="datetimeFigureOut">
              <a:rPr lang="en-US" smtClean="0"/>
              <a:t>3/15/23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0C1D29-CC67-B6C3-3999-6C5B9E393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9C0DD4-173C-DC72-8C54-7766F247A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656C1-6F10-4822-AEA2-A420CC003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994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67A4D-0E5C-6FC6-4327-75875325C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CE2995-6B23-9970-5692-1338DB010B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1AFFD-9210-D07F-7C8D-EA8D05949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E13A1-5484-4525-9C19-4EFFC446C3C9}" type="datetimeFigureOut">
              <a:rPr lang="en-US" smtClean="0"/>
              <a:t>3/15/23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A7663-6106-00EB-3259-F7419A44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6B09DE-FE58-1F27-C786-06068BA51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656C1-6F10-4822-AEA2-A420CC003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873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3E622E-C4FE-B15D-C10A-34E8C78639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F4A020-07BA-E518-5334-BB55161259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96C43-475B-4EE2-AADD-A50B37FDC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E13A1-5484-4525-9C19-4EFFC446C3C9}" type="datetimeFigureOut">
              <a:rPr lang="en-US" smtClean="0"/>
              <a:t>3/15/23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B6BD4-80F9-99AC-053C-64CE5220C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A7472-D2D7-EEB9-904F-CD29B8584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656C1-6F10-4822-AEA2-A420CC003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388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ECCFE-1F3C-7460-34BD-2B4DC6D75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DFC8C-A29E-B885-C28B-07357E6DF6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BE53F7-4014-86B7-CE0A-74D819DE0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E13A1-5484-4525-9C19-4EFFC446C3C9}" type="datetimeFigureOut">
              <a:rPr lang="en-US" smtClean="0"/>
              <a:t>3/15/23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18B96-A1E3-F41C-0E68-8CB23BC9F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F5010-B18E-5903-B051-71276FDA5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656C1-6F10-4822-AEA2-A420CC003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08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9028D-7962-EE38-FEBE-EE73E2C00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307D9D-5EE8-19BB-B01E-7105445A70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ED7866-D6C2-E86C-50AE-C7E344B5E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E13A1-5484-4525-9C19-4EFFC446C3C9}" type="datetimeFigureOut">
              <a:rPr lang="en-US" smtClean="0"/>
              <a:t>3/15/23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7DB7F-45E8-357C-AEF3-2D333DE20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174A9-1AE6-6EA9-50F1-4A54BB409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656C1-6F10-4822-AEA2-A420CC003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57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6DF3F-50FA-0DA4-E0F5-E2CA501D3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C945F-DD5E-EB70-B414-7BA76C49BD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6D631C-752C-8EF8-7549-57FD1D257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D30F89-213D-92E8-A165-E9BEB4FF5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E13A1-5484-4525-9C19-4EFFC446C3C9}" type="datetimeFigureOut">
              <a:rPr lang="en-US" smtClean="0"/>
              <a:t>3/15/23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EF419-7F7B-0643-F9D8-6CB28D6E0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D76AB1-CAF1-62E7-F890-BBB7216F4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656C1-6F10-4822-AEA2-A420CC003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370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84E-852D-CA4A-2570-879D5F18C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B2AC46-EF36-2603-B7FD-E52C34914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94CBCA-4178-8EFC-396A-EB440B7596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E1068E-DCCA-4E87-5064-B971A52A5C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618220-C3E6-FAC2-6F77-B7334B1733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32A86A-FB31-BC24-E7D7-BCD252614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E13A1-5484-4525-9C19-4EFFC446C3C9}" type="datetimeFigureOut">
              <a:rPr lang="en-US" smtClean="0"/>
              <a:t>3/15/23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1604CC-8FD1-F3BD-1C2B-9EF4E51B4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0E93FE-9AE8-937F-7F79-2D5773832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656C1-6F10-4822-AEA2-A420CC003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917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1F200-5C30-E893-7B5A-1CCF59CF9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E7D1AD-0598-9DF5-A766-C59FAFAEB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E13A1-5484-4525-9C19-4EFFC446C3C9}" type="datetimeFigureOut">
              <a:rPr lang="en-US" smtClean="0"/>
              <a:t>3/15/23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3E2683-9DBE-5AE5-9A6F-182731688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1B351F-31A4-1B56-9363-3FBAE4ACA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656C1-6F10-4822-AEA2-A420CC003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665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B75F7E-5D14-BC0B-EA40-1991AAFA4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E13A1-5484-4525-9C19-4EFFC446C3C9}" type="datetimeFigureOut">
              <a:rPr lang="en-US" smtClean="0"/>
              <a:t>3/15/23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AB26AF-C2DD-8EF7-C8B4-77C066DB8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1AFC3B-1525-5D13-5629-A881E931A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656C1-6F10-4822-AEA2-A420CC003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69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9B091-C6F3-9419-4F14-07F60D432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78179-E97B-EBEA-3EA6-7DE0C5F6E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169913-6D24-8F4A-E63D-F2ACC23F28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B7F57C-D6BB-BD55-7767-D4B8AC1C7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E13A1-5484-4525-9C19-4EFFC446C3C9}" type="datetimeFigureOut">
              <a:rPr lang="en-US" smtClean="0"/>
              <a:t>3/15/23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48ADB5-D2A0-974B-80DE-A4A97C695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C5B20-64B4-6565-EA19-ACED91AB1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656C1-6F10-4822-AEA2-A420CC003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013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FE78C-7301-126A-A52A-52A7E8303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E6FDD0-909F-598D-7D79-B239FA99CD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C68884-8D44-E07E-0731-5503F9A2E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6AAE47-E6D6-2254-EC31-1C2343D46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E13A1-5484-4525-9C19-4EFFC446C3C9}" type="datetimeFigureOut">
              <a:rPr lang="en-US" smtClean="0"/>
              <a:t>3/15/23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E6BEF2-C414-4514-E600-C79CE87FE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D9F5E-639F-18B3-D472-0BA255D30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656C1-6F10-4822-AEA2-A420CC003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861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B93F6E-6959-518F-6B58-2141E97BA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FDE57F-8E54-68D1-2BE1-C04B3423A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50C50-9F8F-E296-699E-C2AE21D0FD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E13A1-5484-4525-9C19-4EFFC446C3C9}" type="datetimeFigureOut">
              <a:rPr lang="en-US" smtClean="0"/>
              <a:t>3/15/23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1685C-5931-409E-5EB2-D41A300A0B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3ACB6-F426-D956-BF8B-C5F0A3532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656C1-6F10-4822-AEA2-A420CC003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477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3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4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5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6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7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ree, sky, way, scene&#10;&#10;Description automatically generated">
            <a:extLst>
              <a:ext uri="{FF2B5EF4-FFF2-40B4-BE49-F238E27FC236}">
                <a16:creationId xmlns:a16="http://schemas.microsoft.com/office/drawing/2014/main" id="{A53D1953-C13D-2AF5-6812-8670F2725D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" r="31673" b="576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59C945-654C-52F1-DA68-CE0A7C3A5A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/>
              <a:t>Proposed Expansion of Rajdhani Temple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352E13-2F41-8334-8BD9-1FABB0F9E6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2000"/>
              <a:t>Community Briefing</a:t>
            </a:r>
          </a:p>
          <a:p>
            <a:pPr algn="l"/>
            <a:r>
              <a:rPr lang="en-US" sz="2000"/>
              <a:t>February 2023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5764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937B483-AA26-56C2-F32C-CFCEA3DFFA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3256076"/>
              </p:ext>
            </p:extLst>
          </p:nvPr>
        </p:nvGraphicFramePr>
        <p:xfrm>
          <a:off x="2370426" y="155461"/>
          <a:ext cx="9821574" cy="6547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" name="Acrobat Document" r:id="rId3" imgW="24688800" imgH="16459200" progId="Acrobat.Document.DC">
                  <p:embed/>
                </p:oleObj>
              </mc:Choice>
              <mc:Fallback>
                <p:oleObj name="Acrobat Document" r:id="rId3" imgW="24688800" imgH="164592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70426" y="155461"/>
                        <a:ext cx="9821574" cy="65470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1BFC926-9C48-C4A4-BCB5-BFCDE26EF022}"/>
              </a:ext>
            </a:extLst>
          </p:cNvPr>
          <p:cNvSpPr txBox="1"/>
          <p:nvPr/>
        </p:nvSpPr>
        <p:spPr>
          <a:xfrm>
            <a:off x="217713" y="609600"/>
            <a:ext cx="22932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Proposed Plan</a:t>
            </a:r>
          </a:p>
        </p:txBody>
      </p:sp>
    </p:spTree>
    <p:extLst>
      <p:ext uri="{BB962C8B-B14F-4D97-AF65-F5344CB8AC3E}">
        <p14:creationId xmlns:p14="http://schemas.microsoft.com/office/powerpoint/2010/main" val="3384287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7DF5E-753C-6B44-A92F-7DB05DEA7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has been done to 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25FA6-6F41-AC87-45AA-994AC1A578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Application filed and accepted by the County</a:t>
            </a:r>
          </a:p>
          <a:p>
            <a:r>
              <a:rPr lang="en-US" dirty="0"/>
              <a:t>Briefing to Sully District Council in March</a:t>
            </a:r>
          </a:p>
          <a:p>
            <a:r>
              <a:rPr lang="en-US" dirty="0"/>
              <a:t>Public hearings in May</a:t>
            </a:r>
          </a:p>
        </p:txBody>
      </p:sp>
    </p:spTree>
    <p:extLst>
      <p:ext uri="{BB962C8B-B14F-4D97-AF65-F5344CB8AC3E}">
        <p14:creationId xmlns:p14="http://schemas.microsoft.com/office/powerpoint/2010/main" val="1602867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81B78-C3BC-AFCB-82C7-5AE1D886B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E777A-5950-B181-FD23-629E806ED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10832"/>
          </a:xfrm>
        </p:spPr>
        <p:txBody>
          <a:bodyPr/>
          <a:lstStyle/>
          <a:p>
            <a:r>
              <a:rPr lang="en-US" dirty="0"/>
              <a:t>Staffing and Review of the proposal by the staff:</a:t>
            </a:r>
          </a:p>
          <a:p>
            <a:r>
              <a:rPr lang="en-US" dirty="0"/>
              <a:t>Community informative meetings:</a:t>
            </a:r>
          </a:p>
          <a:p>
            <a:r>
              <a:rPr lang="en-US" dirty="0"/>
              <a:t>Addressing staff comments and resolving issues:</a:t>
            </a:r>
          </a:p>
          <a:p>
            <a:r>
              <a:rPr lang="en-US" dirty="0"/>
              <a:t>Notices:</a:t>
            </a:r>
          </a:p>
          <a:p>
            <a:r>
              <a:rPr lang="en-US" dirty="0"/>
              <a:t>Public hearing by BZA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769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0974A64-7E64-19DF-E5F5-2A63CB6731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4994138"/>
              </p:ext>
            </p:extLst>
          </p:nvPr>
        </p:nvGraphicFramePr>
        <p:xfrm>
          <a:off x="1492897" y="398632"/>
          <a:ext cx="7632441" cy="6060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" name="Document" r:id="rId3" imgW="5497885" imgH="7391141" progId="Word.Document.8">
                  <p:embed/>
                </p:oleObj>
              </mc:Choice>
              <mc:Fallback>
                <p:oleObj name="Document" r:id="rId3" imgW="5497885" imgH="7391141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92897" y="398632"/>
                        <a:ext cx="7632441" cy="60607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8277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000ECC4E-DC3C-A231-288D-83A9575A93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1992962"/>
              </p:ext>
            </p:extLst>
          </p:nvPr>
        </p:nvGraphicFramePr>
        <p:xfrm>
          <a:off x="2360644" y="685900"/>
          <a:ext cx="6969967" cy="545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9" name="Document" r:id="rId3" imgW="5956042" imgH="7533666" progId="Word.Document.12">
                  <p:embed/>
                </p:oleObj>
              </mc:Choice>
              <mc:Fallback>
                <p:oleObj name="Document" r:id="rId3" imgW="5956042" imgH="753366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60644" y="685900"/>
                        <a:ext cx="6969967" cy="5451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396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1C42E4C-0BE3-6193-883E-BB45B6855A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9016676"/>
              </p:ext>
            </p:extLst>
          </p:nvPr>
        </p:nvGraphicFramePr>
        <p:xfrm>
          <a:off x="2547257" y="285354"/>
          <a:ext cx="6606073" cy="58519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3" name="Document" r:id="rId3" imgW="5956042" imgH="7708943" progId="Word.Document.12">
                  <p:embed/>
                </p:oleObj>
              </mc:Choice>
              <mc:Fallback>
                <p:oleObj name="Document" r:id="rId3" imgW="5956042" imgH="770894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47257" y="285354"/>
                        <a:ext cx="6606073" cy="58519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684190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E9CA6E8-92B1-D5D6-C51B-805FEFACF1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836209"/>
              </p:ext>
            </p:extLst>
          </p:nvPr>
        </p:nvGraphicFramePr>
        <p:xfrm>
          <a:off x="1716833" y="1323975"/>
          <a:ext cx="7613779" cy="420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7" name="Document" r:id="rId3" imgW="5497885" imgH="4208444" progId="Word.Document.12">
                  <p:embed/>
                </p:oleObj>
              </mc:Choice>
              <mc:Fallback>
                <p:oleObj name="Document" r:id="rId3" imgW="5497885" imgH="420844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16833" y="1323975"/>
                        <a:ext cx="7613779" cy="420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0798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4611C07-2C47-A032-DBB7-13AEFE58DF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2362017"/>
              </p:ext>
            </p:extLst>
          </p:nvPr>
        </p:nvGraphicFramePr>
        <p:xfrm>
          <a:off x="1987420" y="80963"/>
          <a:ext cx="7651102" cy="669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1" name="Document" r:id="rId3" imgW="5956042" imgH="6693993" progId="Word.Document.12">
                  <p:embed/>
                </p:oleObj>
              </mc:Choice>
              <mc:Fallback>
                <p:oleObj name="Document" r:id="rId3" imgW="5956042" imgH="669399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87420" y="80963"/>
                        <a:ext cx="7651102" cy="6694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739828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C05A1E9-29D3-89DA-F78E-E19429BB29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0907275"/>
              </p:ext>
            </p:extLst>
          </p:nvPr>
        </p:nvGraphicFramePr>
        <p:xfrm>
          <a:off x="2491273" y="719138"/>
          <a:ext cx="6867332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5" name="Document" r:id="rId3" imgW="5956042" imgH="7887459" progId="Word.Document.12">
                  <p:embed/>
                </p:oleObj>
              </mc:Choice>
              <mc:Fallback>
                <p:oleObj name="Document" r:id="rId3" imgW="5956042" imgH="788745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91273" y="719138"/>
                        <a:ext cx="6867332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2714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C1B7B2D-E20A-44C1-AD19-C5257CE2FB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4544644"/>
              </p:ext>
            </p:extLst>
          </p:nvPr>
        </p:nvGraphicFramePr>
        <p:xfrm>
          <a:off x="2575249" y="719138"/>
          <a:ext cx="668071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9" name="Document" r:id="rId3" imgW="5956042" imgH="7183113" progId="Word.Document.12">
                  <p:embed/>
                </p:oleObj>
              </mc:Choice>
              <mc:Fallback>
                <p:oleObj name="Document" r:id="rId3" imgW="5956042" imgH="718311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75249" y="719138"/>
                        <a:ext cx="668071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8649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83071-59C6-1F46-53BA-FD39EB533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Site Location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58A80F-FD1A-CFB1-2620-08F44F00C9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5626" y="1825625"/>
            <a:ext cx="5500748" cy="4351338"/>
          </a:xfrm>
        </p:spPr>
      </p:pic>
    </p:spTree>
    <p:extLst>
      <p:ext uri="{BB962C8B-B14F-4D97-AF65-F5344CB8AC3E}">
        <p14:creationId xmlns:p14="http://schemas.microsoft.com/office/powerpoint/2010/main" val="2486821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5DBDE4C1-834A-FAE0-B395-806D8DCF3E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3532181"/>
              </p:ext>
            </p:extLst>
          </p:nvPr>
        </p:nvGraphicFramePr>
        <p:xfrm>
          <a:off x="2379306" y="1236663"/>
          <a:ext cx="7352523" cy="438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3" name="Document" r:id="rId3" imgW="5497885" imgH="4383361" progId="Word.Document.12">
                  <p:embed/>
                </p:oleObj>
              </mc:Choice>
              <mc:Fallback>
                <p:oleObj name="Document" r:id="rId3" imgW="5497885" imgH="438336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79306" y="1236663"/>
                        <a:ext cx="7352523" cy="4383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77463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744B1-B9DA-323B-3078-06C23B121E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0" lvl="1" indent="0" algn="ctr">
              <a:buNone/>
            </a:pPr>
            <a:r>
              <a:rPr lang="en-US" sz="6000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606015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237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BF91B-B2E1-FD9A-1E11-D706C9F07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Existing Temple Expansion Profile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DD5D9-A44A-475C-FF7C-A55E95AA3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Total acreage of the existing site – 7.87 acres/ 342,882 sq ft</a:t>
            </a:r>
          </a:p>
          <a:p>
            <a:r>
              <a:rPr lang="en-US" dirty="0"/>
              <a:t>Total undisturbed open space provided – 107,905 sq ft</a:t>
            </a:r>
          </a:p>
          <a:p>
            <a:r>
              <a:rPr lang="en-US" dirty="0"/>
              <a:t>Total area of the existing temple – 8,000 sq ft</a:t>
            </a:r>
          </a:p>
          <a:p>
            <a:r>
              <a:rPr lang="en-US" dirty="0"/>
              <a:t>Total building area of existing and proposed – 32,885 sq ft</a:t>
            </a:r>
          </a:p>
          <a:p>
            <a:r>
              <a:rPr lang="en-US" dirty="0"/>
              <a:t>Total number of parking spaces – 297 spaces; code requires 175 spaces with the expansion (2.35 pat/spa)</a:t>
            </a:r>
          </a:p>
          <a:p>
            <a:r>
              <a:rPr lang="en-US" dirty="0"/>
              <a:t>Current Maximum occupancy – 250 </a:t>
            </a:r>
          </a:p>
          <a:p>
            <a:r>
              <a:rPr lang="en-US" dirty="0"/>
              <a:t>Proposed Maximum 700 occupancy</a:t>
            </a:r>
          </a:p>
        </p:txBody>
      </p:sp>
    </p:spTree>
    <p:extLst>
      <p:ext uri="{BB962C8B-B14F-4D97-AF65-F5344CB8AC3E}">
        <p14:creationId xmlns:p14="http://schemas.microsoft.com/office/powerpoint/2010/main" val="751006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68E26091-5169-6647-A21D-F8A18706A9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8363769"/>
              </p:ext>
            </p:extLst>
          </p:nvPr>
        </p:nvGraphicFramePr>
        <p:xfrm>
          <a:off x="0" y="1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Acrobat Document" r:id="rId3" imgW="24688800" imgH="16459200" progId="Acrobat.Document.DC">
                  <p:embed/>
                </p:oleObj>
              </mc:Choice>
              <mc:Fallback>
                <p:oleObj name="Acrobat Document" r:id="rId3" imgW="24688800" imgH="16459200" progId="Acrobat.Document.DC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68E26091-5169-6647-A21D-F8A18706A9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7DB4762-C5DD-3104-A1C4-C2D655C0B8C8}"/>
              </a:ext>
            </a:extLst>
          </p:cNvPr>
          <p:cNvSpPr txBox="1"/>
          <p:nvPr/>
        </p:nvSpPr>
        <p:spPr>
          <a:xfrm>
            <a:off x="725715" y="304800"/>
            <a:ext cx="2772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Proposed Expansion of Existing Building</a:t>
            </a:r>
          </a:p>
        </p:txBody>
      </p:sp>
    </p:spTree>
    <p:extLst>
      <p:ext uri="{BB962C8B-B14F-4D97-AF65-F5344CB8AC3E}">
        <p14:creationId xmlns:p14="http://schemas.microsoft.com/office/powerpoint/2010/main" val="904627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3504F8E-F8AE-3FB1-820A-70F700B96D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2432691"/>
              </p:ext>
            </p:extLst>
          </p:nvPr>
        </p:nvGraphicFramePr>
        <p:xfrm>
          <a:off x="2885168" y="246744"/>
          <a:ext cx="9128003" cy="60847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Acrobat Document" r:id="rId3" imgW="24688800" imgH="16459200" progId="Acrobat.Document.DC">
                  <p:embed/>
                </p:oleObj>
              </mc:Choice>
              <mc:Fallback>
                <p:oleObj name="Acrobat Document" r:id="rId3" imgW="24688800" imgH="164592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85168" y="246744"/>
                        <a:ext cx="9128003" cy="60847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521F77B-01D3-6A69-64C2-DEFAF56AFC84}"/>
              </a:ext>
            </a:extLst>
          </p:cNvPr>
          <p:cNvSpPr txBox="1"/>
          <p:nvPr/>
        </p:nvSpPr>
        <p:spPr>
          <a:xfrm>
            <a:off x="362857" y="595086"/>
            <a:ext cx="26415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Existing Conditions</a:t>
            </a:r>
          </a:p>
        </p:txBody>
      </p:sp>
    </p:spTree>
    <p:extLst>
      <p:ext uri="{BB962C8B-B14F-4D97-AF65-F5344CB8AC3E}">
        <p14:creationId xmlns:p14="http://schemas.microsoft.com/office/powerpoint/2010/main" val="2335408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B38772-46E2-A3A9-DA78-E5A7AC018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14" y="3738154"/>
            <a:ext cx="1828800" cy="1384663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14DC814-4357-10E8-9274-97E1B7D7A2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5846311"/>
              </p:ext>
            </p:extLst>
          </p:nvPr>
        </p:nvGraphicFramePr>
        <p:xfrm>
          <a:off x="2165278" y="87085"/>
          <a:ext cx="10026722" cy="6683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" name="Acrobat Document" r:id="rId4" imgW="24688800" imgH="16459200" progId="Acrobat.Document.DC">
                  <p:embed/>
                </p:oleObj>
              </mc:Choice>
              <mc:Fallback>
                <p:oleObj name="Acrobat Document" r:id="rId4" imgW="24688800" imgH="164592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65278" y="87085"/>
                        <a:ext cx="10026722" cy="66838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A7E1EF5-214A-6E53-D6A8-CC5B4CE1EB37}"/>
              </a:ext>
            </a:extLst>
          </p:cNvPr>
          <p:cNvSpPr txBox="1"/>
          <p:nvPr/>
        </p:nvSpPr>
        <p:spPr>
          <a:xfrm>
            <a:off x="217713" y="609600"/>
            <a:ext cx="22932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Proposed Expansion</a:t>
            </a:r>
          </a:p>
        </p:txBody>
      </p:sp>
    </p:spTree>
    <p:extLst>
      <p:ext uri="{BB962C8B-B14F-4D97-AF65-F5344CB8AC3E}">
        <p14:creationId xmlns:p14="http://schemas.microsoft.com/office/powerpoint/2010/main" val="2898784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BF91B-B2E1-FD9A-1E11-D706C9F07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Parcel 13 (Cross the Street) Profile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DD5D9-A44A-475C-FF7C-A55E95AA3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399518"/>
          </a:xfrm>
        </p:spPr>
        <p:txBody>
          <a:bodyPr/>
          <a:lstStyle/>
          <a:p>
            <a:r>
              <a:rPr lang="en-US" dirty="0"/>
              <a:t>Total acreage of the existing site – 9.696 acres/ 442,376 sq ft</a:t>
            </a:r>
          </a:p>
          <a:p>
            <a:r>
              <a:rPr lang="en-US" dirty="0"/>
              <a:t>Total undisturbed open space provided – 271,814 sq ft</a:t>
            </a:r>
          </a:p>
          <a:p>
            <a:r>
              <a:rPr lang="en-US" dirty="0"/>
              <a:t>Total area of the proposed community center – 13,600 sq ft</a:t>
            </a:r>
          </a:p>
          <a:p>
            <a:r>
              <a:rPr lang="en-US" dirty="0"/>
              <a:t>Total number of parking spaces – 132 spaces; code requires 54 spaces with the expansion (2.27 pat/spa)</a:t>
            </a:r>
          </a:p>
          <a:p>
            <a:r>
              <a:rPr lang="en-US" dirty="0"/>
              <a:t>Proposed Maximum 300 occupancy</a:t>
            </a:r>
          </a:p>
        </p:txBody>
      </p:sp>
    </p:spTree>
    <p:extLst>
      <p:ext uri="{BB962C8B-B14F-4D97-AF65-F5344CB8AC3E}">
        <p14:creationId xmlns:p14="http://schemas.microsoft.com/office/powerpoint/2010/main" val="3871032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AB20FCD-E37C-599E-15D1-660D1D1C83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8325124"/>
              </p:ext>
            </p:extLst>
          </p:nvPr>
        </p:nvGraphicFramePr>
        <p:xfrm>
          <a:off x="0" y="0"/>
          <a:ext cx="12191999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" name="Acrobat Document" r:id="rId3" imgW="24688800" imgH="16459200" progId="Acrobat.Document.DC">
                  <p:embed/>
                </p:oleObj>
              </mc:Choice>
              <mc:Fallback>
                <p:oleObj name="Acrobat Document" r:id="rId3" imgW="24688800" imgH="16459200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1AB20FCD-E37C-599E-15D1-660D1D1C83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1999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34364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2D47AD-0DF3-1633-DD5B-F2F6B6E3E2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44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103277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221</Words>
  <Application>Microsoft Macintosh PowerPoint</Application>
  <PresentationFormat>Widescreen</PresentationFormat>
  <Paragraphs>36</Paragraphs>
  <Slides>22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Acrobat Document</vt:lpstr>
      <vt:lpstr>Document</vt:lpstr>
      <vt:lpstr>Proposed Expansion of Rajdhani Temple</vt:lpstr>
      <vt:lpstr>Site Location</vt:lpstr>
      <vt:lpstr>Existing Temple Expansion Profile</vt:lpstr>
      <vt:lpstr>PowerPoint Presentation</vt:lpstr>
      <vt:lpstr>PowerPoint Presentation</vt:lpstr>
      <vt:lpstr>PowerPoint Presentation</vt:lpstr>
      <vt:lpstr>Parcel 13 (Cross the Street) Profile</vt:lpstr>
      <vt:lpstr>PowerPoint Presentation</vt:lpstr>
      <vt:lpstr>PowerPoint Presentation</vt:lpstr>
      <vt:lpstr>PowerPoint Presentation</vt:lpstr>
      <vt:lpstr>What has been done to date</vt:lpstr>
      <vt:lpstr>Next Steps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Proposed Expansion of Rajdhani Temple</dc:title>
  <dc:creator>shiva pant</dc:creator>
  <cp:lastModifiedBy>jeff parnes</cp:lastModifiedBy>
  <cp:revision>18</cp:revision>
  <dcterms:created xsi:type="dcterms:W3CDTF">2023-02-19T16:54:06Z</dcterms:created>
  <dcterms:modified xsi:type="dcterms:W3CDTF">2023-03-15T19:37:42Z</dcterms:modified>
</cp:coreProperties>
</file>