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11" r:id="rId3"/>
    <p:sldId id="303" r:id="rId4"/>
    <p:sldId id="265" r:id="rId5"/>
    <p:sldId id="304" r:id="rId6"/>
    <p:sldId id="312" r:id="rId7"/>
    <p:sldId id="313" r:id="rId8"/>
    <p:sldId id="310" r:id="rId9"/>
    <p:sldId id="296" r:id="rId1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82" autoAdjust="0"/>
  </p:normalViewPr>
  <p:slideViewPr>
    <p:cSldViewPr snapToGrid="0">
      <p:cViewPr varScale="1">
        <p:scale>
          <a:sx n="119" d="100"/>
          <a:sy n="119" d="100"/>
        </p:scale>
        <p:origin x="2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4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6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C555-515F-4FD1-A3EA-B38DEE551206}" type="datetimeFigureOut">
              <a:rPr lang="en-US" smtClean="0"/>
              <a:t>12/20/23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3BEF-BD7F-4FCB-9932-C1DB73258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2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53278"/>
            <a:ext cx="12192000" cy="514894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cap="all" dirty="0">
                <a:latin typeface="Felix Titling" panose="04060505060202020A04" pitchFamily="82" charset="0"/>
                <a:cs typeface="Times New Roman" panose="02020603050405020304" pitchFamily="18" charset="0"/>
              </a:rPr>
              <a:t>The dog stop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1569660" y="6464713"/>
            <a:ext cx="9052677" cy="393287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December 18,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64825-B04A-4E5E-85CA-356ED1F9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86" y="568172"/>
            <a:ext cx="7967824" cy="5721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58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63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Location</a:t>
            </a:r>
            <a:endParaRPr lang="en-US" sz="4000" b="1" dirty="0">
              <a:latin typeface="Felix Titling" panose="04060505060202020A04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F7464-66EC-4BB5-A200-871967F5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" y="838631"/>
            <a:ext cx="11766698" cy="5600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23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-100511"/>
            <a:ext cx="12192000" cy="83863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proposal</a:t>
            </a:r>
            <a:endParaRPr lang="en-US" sz="4000" b="1" dirty="0">
              <a:latin typeface="Felix Titling" panose="04060505060202020A04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C324E-8E4D-4C8E-9432-053F91DA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3" y="627321"/>
            <a:ext cx="11460554" cy="602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87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-117368" y="31087"/>
            <a:ext cx="12192000" cy="4870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Interior layout</a:t>
            </a:r>
            <a:endParaRPr lang="en-US" sz="4000" b="1" dirty="0">
              <a:latin typeface="Felix Titling" panose="04060505060202020A04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0D6937-7861-486F-8C52-B5B4076E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621" y="518092"/>
            <a:ext cx="5288022" cy="6231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9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8978"/>
            <a:ext cx="12192000" cy="656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Elimination Area – existing condition</a:t>
            </a:r>
            <a:endParaRPr lang="en-US" sz="4000" b="1" dirty="0">
              <a:latin typeface="Felix Titling" panose="04060505060202020A04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AF635-F3AE-40BB-8218-FA4B823A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3" y="675861"/>
            <a:ext cx="8706678" cy="5960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693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8978"/>
            <a:ext cx="12192000" cy="656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Elimination Area – Proposed condition</a:t>
            </a:r>
            <a:endParaRPr lang="en-US" sz="4000" b="1" dirty="0">
              <a:latin typeface="Felix Titling" panose="04060505060202020A04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95768-3BDC-4863-A38F-8F3ECB19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8" y="675861"/>
            <a:ext cx="9379124" cy="6012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19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8978"/>
            <a:ext cx="12192000" cy="656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Exercise and Agility Areas</a:t>
            </a:r>
            <a:endParaRPr lang="en-US" sz="4000" b="1" dirty="0">
              <a:latin typeface="Felix Titling" panose="04060505060202020A04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C2F2E-3601-4909-95A3-8C213DDA8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675861"/>
            <a:ext cx="4763766" cy="5784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9570C-A555-40B3-AAD4-FB06BECF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889" y="1371600"/>
            <a:ext cx="6029468" cy="411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AE450-4A0B-4589-9111-8987D3C59BF4}"/>
              </a:ext>
            </a:extLst>
          </p:cNvPr>
          <p:cNvSpPr txBox="1"/>
          <p:nvPr/>
        </p:nvSpPr>
        <p:spPr>
          <a:xfrm>
            <a:off x="8077336" y="5565913"/>
            <a:ext cx="121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South Yard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F5B28-DAF2-4838-B6D3-01CAED9369D7}"/>
              </a:ext>
            </a:extLst>
          </p:cNvPr>
          <p:cNvSpPr txBox="1"/>
          <p:nvPr/>
        </p:nvSpPr>
        <p:spPr>
          <a:xfrm>
            <a:off x="2164878" y="6460435"/>
            <a:ext cx="167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East Yard</a:t>
            </a:r>
          </a:p>
        </p:txBody>
      </p:sp>
    </p:spTree>
    <p:extLst>
      <p:ext uri="{BB962C8B-B14F-4D97-AF65-F5344CB8AC3E}">
        <p14:creationId xmlns:p14="http://schemas.microsoft.com/office/powerpoint/2010/main" val="394226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23894"/>
            <a:ext cx="12192000" cy="62914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Felix Titling" panose="04060505060202020A04" pitchFamily="82" charset="0"/>
                <a:cs typeface="Times New Roman" panose="02020603050405020304" pitchFamily="18" charset="0"/>
              </a:rPr>
              <a:t>PROCESSING SCHEDULE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13B68-2116-464E-B2E0-7ADDBB729A0D}"/>
              </a:ext>
            </a:extLst>
          </p:cNvPr>
          <p:cNvSpPr txBox="1"/>
          <p:nvPr/>
        </p:nvSpPr>
        <p:spPr>
          <a:xfrm>
            <a:off x="226943" y="1123453"/>
            <a:ext cx="117381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Felix Titling" panose="04060505060202020A04" pitchFamily="82" charset="0"/>
                <a:cs typeface="Times New Roman" panose="02020603050405020304" pitchFamily="18" charset="0"/>
              </a:rPr>
              <a:t>Resubmission – February 1, 2024</a:t>
            </a:r>
          </a:p>
          <a:p>
            <a:endParaRPr lang="en-US" sz="28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Felix Titling" panose="04060505060202020A04" pitchFamily="82" charset="0"/>
                <a:cs typeface="Times New Roman" panose="02020603050405020304" pitchFamily="18" charset="0"/>
              </a:rPr>
              <a:t>Staffing – February 29, 2024</a:t>
            </a:r>
          </a:p>
          <a:p>
            <a:endParaRPr lang="en-US" sz="28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Felix Titling" panose="04060505060202020A04" pitchFamily="82" charset="0"/>
                <a:cs typeface="Times New Roman" panose="02020603050405020304" pitchFamily="18" charset="0"/>
              </a:rPr>
              <a:t>Sully District land use &amp; transportation – march 2024</a:t>
            </a:r>
          </a:p>
          <a:p>
            <a:endParaRPr lang="en-US" sz="28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Felix Titling" panose="04060505060202020A04" pitchFamily="82" charset="0"/>
                <a:cs typeface="Times New Roman" panose="02020603050405020304" pitchFamily="18" charset="0"/>
              </a:rPr>
              <a:t>Planning Commission Hearing – April 24, 2024</a:t>
            </a:r>
          </a:p>
          <a:p>
            <a:endParaRPr lang="en-US" sz="28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Felix Titling" panose="04060505060202020A04" pitchFamily="82" charset="0"/>
                <a:cs typeface="Times New Roman" panose="02020603050405020304" pitchFamily="18" charset="0"/>
              </a:rPr>
              <a:t>Board of Supervisors Hearing – </a:t>
            </a:r>
            <a:r>
              <a:rPr lang="en-US" sz="2800" dirty="0" err="1">
                <a:latin typeface="Felix Titling" panose="04060505060202020A04" pitchFamily="82" charset="0"/>
                <a:cs typeface="Times New Roman" panose="02020603050405020304" pitchFamily="18" charset="0"/>
              </a:rPr>
              <a:t>tbd</a:t>
            </a:r>
            <a:endParaRPr lang="en-US" sz="28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  <a:p>
            <a:endParaRPr lang="en-US" sz="2800" dirty="0">
              <a:latin typeface="Felix Titling" panose="04060505060202020A04" pitchFamily="82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Felix Titling" panose="04060505060202020A04" pitchFamily="82" charset="0"/>
                <a:cs typeface="Times New Roman" panose="02020603050405020304" pitchFamily="18" charset="0"/>
              </a:rPr>
              <a:t>Staff Coordinator – Andrew stone</a:t>
            </a:r>
          </a:p>
        </p:txBody>
      </p:sp>
    </p:spTree>
    <p:extLst>
      <p:ext uri="{BB962C8B-B14F-4D97-AF65-F5344CB8AC3E}">
        <p14:creationId xmlns:p14="http://schemas.microsoft.com/office/powerpoint/2010/main" val="364936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C2A3-B8F2-41F3-9BA9-0354AD98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339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Felix Titling" panose="04060505060202020A04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8174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1179281.PPTX" id="{ACB4388D-417A-4FC4-8342-19C9740A62B4}" vid="{618FD298-5FC0-404F-A27E-DD74DEB618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74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Felix Titling</vt:lpstr>
      <vt:lpstr>Times New Roman</vt:lpstr>
      <vt:lpstr>Office Theme</vt:lpstr>
      <vt:lpstr>The dog stop</vt:lpstr>
      <vt:lpstr>Location</vt:lpstr>
      <vt:lpstr>proposal</vt:lpstr>
      <vt:lpstr>Interior layout</vt:lpstr>
      <vt:lpstr>Elimination Area – existing condition</vt:lpstr>
      <vt:lpstr>Elimination Area – Proposed condition</vt:lpstr>
      <vt:lpstr>Exercise and Agility Areas</vt:lpstr>
      <vt:lpstr>PROCESSING SCHEDULE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Cane’s  7000 Bland Street, Springfield</dc:title>
  <dc:creator>Posusney, Kelly</dc:creator>
  <cp:lastModifiedBy>jeff parnes</cp:lastModifiedBy>
  <cp:revision>92</cp:revision>
  <cp:lastPrinted>2023-12-18T21:28:12Z</cp:lastPrinted>
  <dcterms:created xsi:type="dcterms:W3CDTF">2022-01-04T14:39:33Z</dcterms:created>
  <dcterms:modified xsi:type="dcterms:W3CDTF">2023-12-20T18:41:54Z</dcterms:modified>
</cp:coreProperties>
</file>