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2" r:id="rId4"/>
    <p:sldId id="293" r:id="rId5"/>
    <p:sldId id="288" r:id="rId6"/>
    <p:sldId id="294" r:id="rId7"/>
    <p:sldId id="296" r:id="rId8"/>
    <p:sldId id="299" r:id="rId9"/>
    <p:sldId id="300" r:id="rId10"/>
    <p:sldId id="291" r:id="rId11"/>
    <p:sldId id="301" r:id="rId12"/>
    <p:sldId id="302" r:id="rId13"/>
    <p:sldId id="303" r:id="rId14"/>
    <p:sldId id="304" r:id="rId15"/>
    <p:sldId id="306" r:id="rId16"/>
    <p:sldId id="308" r:id="rId17"/>
    <p:sldId id="298" r:id="rId18"/>
    <p:sldId id="287" r:id="rId19"/>
    <p:sldId id="289" r:id="rId20"/>
    <p:sldId id="309" r:id="rId21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6400"/>
    <a:srgbClr val="CC3300"/>
    <a:srgbClr val="B85C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0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1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8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5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83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6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5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7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8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8F1D83-ADF6-43BD-A2E3-39FDF5A65DA7}" type="datetimeFigureOut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B18B21-6E63-4CD5-95DF-F1E944242C5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63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976184"/>
            <a:ext cx="10058400" cy="410330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Park East at Westfields</a:t>
            </a:r>
            <a:br>
              <a:rPr lang="en-US" sz="6000" b="1" dirty="0"/>
            </a:br>
            <a:r>
              <a:rPr lang="en-US" sz="3600" b="1" dirty="0"/>
              <a:t>RZ/FDP 2023-SU-00017</a:t>
            </a:r>
            <a:br>
              <a:rPr lang="en-US" sz="3600" b="1" dirty="0"/>
            </a:br>
            <a:r>
              <a:rPr lang="en-US" sz="3600" b="1" dirty="0"/>
              <a:t>PCA 78-S-063-14</a:t>
            </a:r>
            <a:br>
              <a:rPr lang="en-US" sz="3600" b="1" dirty="0"/>
            </a:br>
            <a:br>
              <a:rPr lang="en-US" sz="6000" b="1" dirty="0"/>
            </a:br>
            <a:endParaRPr lang="en-US" sz="4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5079492"/>
            <a:ext cx="10058400" cy="114300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Sully district LAND USE AND TRANSPORTATION COMMITTEE MEETING </a:t>
            </a:r>
          </a:p>
          <a:p>
            <a:pPr algn="ctr"/>
            <a:r>
              <a:rPr lang="en-US" dirty="0"/>
              <a:t>May 20,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C9EA4-50C2-4FE2-A240-550FD1398DE1}"/>
              </a:ext>
            </a:extLst>
          </p:cNvPr>
          <p:cNvSpPr/>
          <p:nvPr/>
        </p:nvSpPr>
        <p:spPr>
          <a:xfrm>
            <a:off x="792428" y="2084832"/>
            <a:ext cx="316375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200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9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PARK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8A80BD1-F1DB-404D-A149-90BEDEB75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38" y="43612"/>
            <a:ext cx="9398342" cy="62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COMMON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GREEN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65DFEC-77B7-4B43-B2BE-7684362DF266}"/>
              </a:ext>
            </a:extLst>
          </p:cNvPr>
          <p:cNvSpPr txBox="1"/>
          <p:nvPr/>
        </p:nvSpPr>
        <p:spPr>
          <a:xfrm>
            <a:off x="2928551" y="3374080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CONSIDERATIONS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279E8-8439-45D7-8032-CF4662B55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7" y="75865"/>
            <a:ext cx="9284603" cy="61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23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POCKET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A37077E-8679-4295-8E15-041E5E570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4" y="49466"/>
            <a:ext cx="9324202" cy="62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POCKET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257A4E7-9837-4CE3-9582-9404ADF9A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84" y="46444"/>
            <a:ext cx="9222734" cy="61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PERIMETER TRAIL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EE7C57-BC10-4331-A174-9554C8837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16" y="145115"/>
            <a:ext cx="9253782" cy="61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5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CONNECTIVITY – THE STROLL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F2400D2-680D-434C-A7C6-5738C8DD5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96" y="164796"/>
            <a:ext cx="9151207" cy="61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7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" y="63256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C95BC9-9781-427A-90E0-CB1EA16E93F3}"/>
              </a:ext>
            </a:extLst>
          </p:cNvPr>
          <p:cNvCxnSpPr>
            <a:cxnSpLocks/>
          </p:cNvCxnSpPr>
          <p:nvPr/>
        </p:nvCxnSpPr>
        <p:spPr>
          <a:xfrm>
            <a:off x="7420194" y="2354670"/>
            <a:ext cx="2299539" cy="87719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6D3521-7CE8-43C6-9662-1B2B2CB6DA72}"/>
              </a:ext>
            </a:extLst>
          </p:cNvPr>
          <p:cNvCxnSpPr>
            <a:cxnSpLocks/>
          </p:cNvCxnSpPr>
          <p:nvPr/>
        </p:nvCxnSpPr>
        <p:spPr>
          <a:xfrm>
            <a:off x="7568511" y="3967275"/>
            <a:ext cx="410483" cy="3845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27D69C-A451-4186-982B-8E990D8A9B34}"/>
              </a:ext>
            </a:extLst>
          </p:cNvPr>
          <p:cNvCxnSpPr>
            <a:cxnSpLocks/>
          </p:cNvCxnSpPr>
          <p:nvPr/>
        </p:nvCxnSpPr>
        <p:spPr>
          <a:xfrm flipV="1">
            <a:off x="7759355" y="4928222"/>
            <a:ext cx="2527645" cy="5956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96FC3E-3576-4E15-9CF3-3AFCF904510F}"/>
              </a:ext>
            </a:extLst>
          </p:cNvPr>
          <p:cNvCxnSpPr>
            <a:cxnSpLocks/>
          </p:cNvCxnSpPr>
          <p:nvPr/>
        </p:nvCxnSpPr>
        <p:spPr>
          <a:xfrm>
            <a:off x="9570303" y="592399"/>
            <a:ext cx="850516" cy="837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785626-8D6E-4E99-BBD8-A07866786074}"/>
              </a:ext>
            </a:extLst>
          </p:cNvPr>
          <p:cNvCxnSpPr>
            <a:cxnSpLocks/>
          </p:cNvCxnSpPr>
          <p:nvPr/>
        </p:nvCxnSpPr>
        <p:spPr>
          <a:xfrm>
            <a:off x="7978994" y="1146195"/>
            <a:ext cx="2038086" cy="10858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EF7ED21-5255-4F2B-AA2C-BC9A1B2D7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67" y="206172"/>
            <a:ext cx="9077066" cy="60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0845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MULTIFAMILY UNITS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60008-42A9-4695-9907-A7DB99544C00}"/>
              </a:ext>
            </a:extLst>
          </p:cNvPr>
          <p:cNvSpPr/>
          <p:nvPr/>
        </p:nvSpPr>
        <p:spPr>
          <a:xfrm>
            <a:off x="9715500" y="5810250"/>
            <a:ext cx="190507" cy="498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3536B-B80F-4E31-A157-9C3204BC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737" y="145384"/>
            <a:ext cx="8688863" cy="60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5E7900-465F-4FB6-8DD9-55AD028D353E}"/>
              </a:ext>
            </a:extLst>
          </p:cNvPr>
          <p:cNvSpPr txBox="1"/>
          <p:nvPr/>
        </p:nvSpPr>
        <p:spPr>
          <a:xfrm>
            <a:off x="0" y="634655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STACKED TOWNHOUSES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F5FA5-A2A7-4655-B29B-8C74DA88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714" y="395552"/>
            <a:ext cx="5125165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5E7900-465F-4FB6-8DD9-55AD028D353E}"/>
              </a:ext>
            </a:extLst>
          </p:cNvPr>
          <p:cNvSpPr txBox="1"/>
          <p:nvPr/>
        </p:nvSpPr>
        <p:spPr>
          <a:xfrm>
            <a:off x="0" y="634655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TOWNHOUSES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EA2B0-D95C-4327-91B1-B050599FE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3" y="0"/>
            <a:ext cx="10933833" cy="63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6333894"/>
            <a:ext cx="435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WESTFIELDS REZONING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C205F-32B1-46F5-BDFF-5D3A39B6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320" y="922318"/>
            <a:ext cx="7937680" cy="4810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B6660-78BD-4D09-81B0-D797CCF3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3" y="1056442"/>
            <a:ext cx="3840813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466891-5E16-4B44-916D-0FF35ABCE0E0}"/>
              </a:ext>
            </a:extLst>
          </p:cNvPr>
          <p:cNvSpPr txBox="1"/>
          <p:nvPr/>
        </p:nvSpPr>
        <p:spPr>
          <a:xfrm>
            <a:off x="568411" y="1013254"/>
            <a:ext cx="9576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Staff Coordinator:  Tabatha Cole</a:t>
            </a:r>
          </a:p>
          <a:p>
            <a:endParaRPr lang="en-US" sz="3600" dirty="0"/>
          </a:p>
          <a:p>
            <a:r>
              <a:rPr lang="en-US" sz="3600" dirty="0"/>
              <a:t>Planning Commission:  July 10, 2024</a:t>
            </a:r>
          </a:p>
          <a:p>
            <a:endParaRPr lang="en-US" sz="3600" dirty="0"/>
          </a:p>
          <a:p>
            <a:r>
              <a:rPr lang="en-US" sz="3600" dirty="0"/>
              <a:t>Board of Supervisors:  TBD</a:t>
            </a:r>
          </a:p>
        </p:txBody>
      </p:sp>
    </p:spTree>
    <p:extLst>
      <p:ext uri="{BB962C8B-B14F-4D97-AF65-F5344CB8AC3E}">
        <p14:creationId xmlns:p14="http://schemas.microsoft.com/office/powerpoint/2010/main" val="110896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6333894"/>
            <a:ext cx="435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AERIAL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7F0F6-74DB-4E6C-A5C6-EE9A2B90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60" y="0"/>
            <a:ext cx="9490680" cy="63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6333894"/>
            <a:ext cx="5037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PROPOSED DEVELOPMENT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2AB03-74E2-4248-97BA-7759B24658B3}"/>
              </a:ext>
            </a:extLst>
          </p:cNvPr>
          <p:cNvSpPr txBox="1"/>
          <p:nvPr/>
        </p:nvSpPr>
        <p:spPr>
          <a:xfrm>
            <a:off x="444843" y="457200"/>
            <a:ext cx="1085057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Approximately 23.43 acres – Northwest quadrant of Poplar Tree Road and </a:t>
            </a:r>
            <a:r>
              <a:rPr lang="en-US" sz="3600" dirty="0" err="1"/>
              <a:t>Newbrook</a:t>
            </a:r>
            <a:r>
              <a:rPr lang="en-US" sz="3600" dirty="0"/>
              <a:t>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 rezoning from the I-4 District to the PDH-16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Change in use from commercial to residential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Phased development with a mix of residential uses to provide a transition from low intensity office to single-family detached.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553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A9D20F-40F4-4815-BC11-CB5962DDE8CF}"/>
              </a:ext>
            </a:extLst>
          </p:cNvPr>
          <p:cNvSpPr/>
          <p:nvPr/>
        </p:nvSpPr>
        <p:spPr>
          <a:xfrm>
            <a:off x="-1" y="6336669"/>
            <a:ext cx="8217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PROPOSED ULTIMATE DEVELOPMENT  PLAN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B2E2E-DD1A-4E55-9511-1C3539FF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21" y="87583"/>
            <a:ext cx="9373629" cy="62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42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A9D20F-40F4-4815-BC11-CB5962DDE8CF}"/>
              </a:ext>
            </a:extLst>
          </p:cNvPr>
          <p:cNvSpPr/>
          <p:nvPr/>
        </p:nvSpPr>
        <p:spPr>
          <a:xfrm>
            <a:off x="-58507" y="6336669"/>
            <a:ext cx="8100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PROPOSED DEVELOPMENT PLAN – PHASE ONE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B02E0-05E3-4421-A015-7BE530BDBB5E}"/>
              </a:ext>
            </a:extLst>
          </p:cNvPr>
          <p:cNvSpPr txBox="1"/>
          <p:nvPr/>
        </p:nvSpPr>
        <p:spPr>
          <a:xfrm>
            <a:off x="902044" y="1149179"/>
            <a:ext cx="2545492" cy="3100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35 Townhouses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116 Stacked Townhouses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 Multifamily Building with 32 Units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B3FFB-2BA2-4EA7-BF75-DFC89167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14" y="35462"/>
            <a:ext cx="6351798" cy="62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A9D20F-40F4-4815-BC11-CB5962DDE8CF}"/>
              </a:ext>
            </a:extLst>
          </p:cNvPr>
          <p:cNvSpPr/>
          <p:nvPr/>
        </p:nvSpPr>
        <p:spPr>
          <a:xfrm>
            <a:off x="-58507" y="6336669"/>
            <a:ext cx="8199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PROPOSED DEVELOPMENT PLAN – PHASE TWO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52942-7D01-4BB5-B85F-D43F01CEBFEC}"/>
              </a:ext>
            </a:extLst>
          </p:cNvPr>
          <p:cNvSpPr txBox="1"/>
          <p:nvPr/>
        </p:nvSpPr>
        <p:spPr>
          <a:xfrm>
            <a:off x="1388533" y="1100666"/>
            <a:ext cx="2384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85 Townhouses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132 Stacked Townhouses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 Multifamily Buildings each with 32 Units (96 multifamily units)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6980C-0D29-4D39-A929-A261C1C16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464" y="281097"/>
            <a:ext cx="6103797" cy="58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8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6333894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CONSIDERATIONS FOR A CHANGE IN USE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2AB03-74E2-4248-97BA-7759B24658B3}"/>
              </a:ext>
            </a:extLst>
          </p:cNvPr>
          <p:cNvSpPr txBox="1"/>
          <p:nvPr/>
        </p:nvSpPr>
        <p:spPr>
          <a:xfrm>
            <a:off x="333632" y="98854"/>
            <a:ext cx="11048742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Phased Replacement of Aging Commercial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Transition of Density Between Office and Surrounding Residential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Community Benefits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u="sng" dirty="0"/>
              <a:t>Connectivity</a:t>
            </a:r>
            <a:r>
              <a:rPr lang="en-US" sz="2000" dirty="0"/>
              <a:t> - vehicular and pedestrian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u="sng" dirty="0"/>
              <a:t>Creation of live-work opportunities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u="sng" dirty="0"/>
              <a:t>Open Space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Linear park along frontage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 Green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Pocket Parks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Landscaping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Opportunity for Placemaking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Amenities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Entry sign/landscaping</a:t>
            </a:r>
          </a:p>
          <a:p>
            <a:pPr lvl="1"/>
            <a:endParaRPr lang="en-US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Proximity of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Reduction in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745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DC4BD-C082-4F23-BFEF-DF598EB94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18" y="180545"/>
            <a:ext cx="9163564" cy="6109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40580-9A8E-4190-A62D-20A14EC70FAD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CONSIDERATIONS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C8B50-DEB8-4C2B-99DD-91AED165AA39}"/>
              </a:ext>
            </a:extLst>
          </p:cNvPr>
          <p:cNvSpPr txBox="1"/>
          <p:nvPr/>
        </p:nvSpPr>
        <p:spPr>
          <a:xfrm>
            <a:off x="0" y="6289589"/>
            <a:ext cx="2631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OPEN SPACE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11985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3367</TotalTime>
  <Words>227</Words>
  <Application>Microsoft Macintosh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Impact</vt:lpstr>
      <vt:lpstr>Retrospect</vt:lpstr>
      <vt:lpstr>Park East at Westfields RZ/FDP 2023-SU-00017 PCA 78-S-063-14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 Kathryn R.</dc:creator>
  <cp:lastModifiedBy>jeff parnes</cp:lastModifiedBy>
  <cp:revision>178</cp:revision>
  <cp:lastPrinted>2024-05-20T15:47:15Z</cp:lastPrinted>
  <dcterms:created xsi:type="dcterms:W3CDTF">2021-09-20T15:31:15Z</dcterms:created>
  <dcterms:modified xsi:type="dcterms:W3CDTF">2024-05-20T19:58:18Z</dcterms:modified>
</cp:coreProperties>
</file>