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2"/>
  </p:sldMasterIdLst>
  <p:sldIdLst>
    <p:sldId id="256" r:id="rId3"/>
    <p:sldId id="257" r:id="rId4"/>
    <p:sldId id="258" r:id="rId5"/>
    <p:sldId id="261" r:id="rId6"/>
    <p:sldId id="272" r:id="rId7"/>
    <p:sldId id="271" r:id="rId8"/>
    <p:sldId id="273" r:id="rId9"/>
    <p:sldId id="27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0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4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060D-C4C3-47CD-8C8F-A1AA3648FF43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E25A-68F7-414D-819D-D6A24A7D9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10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060D-C4C3-47CD-8C8F-A1AA3648FF43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E25A-68F7-414D-819D-D6A24A7D9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18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060D-C4C3-47CD-8C8F-A1AA3648FF43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E25A-68F7-414D-819D-D6A24A7D9E8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2112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060D-C4C3-47CD-8C8F-A1AA3648FF43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E25A-68F7-414D-819D-D6A24A7D9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19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060D-C4C3-47CD-8C8F-A1AA3648FF43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E25A-68F7-414D-819D-D6A24A7D9E8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3206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060D-C4C3-47CD-8C8F-A1AA3648FF43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E25A-68F7-414D-819D-D6A24A7D9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060D-C4C3-47CD-8C8F-A1AA3648FF43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E25A-68F7-414D-819D-D6A24A7D9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07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060D-C4C3-47CD-8C8F-A1AA3648FF43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E25A-68F7-414D-819D-D6A24A7D9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27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060D-C4C3-47CD-8C8F-A1AA3648FF43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E25A-68F7-414D-819D-D6A24A7D9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59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060D-C4C3-47CD-8C8F-A1AA3648FF43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E25A-68F7-414D-819D-D6A24A7D9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01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060D-C4C3-47CD-8C8F-A1AA3648FF43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E25A-68F7-414D-819D-D6A24A7D9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68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060D-C4C3-47CD-8C8F-A1AA3648FF43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E25A-68F7-414D-819D-D6A24A7D9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29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060D-C4C3-47CD-8C8F-A1AA3648FF43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E25A-68F7-414D-819D-D6A24A7D9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40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060D-C4C3-47CD-8C8F-A1AA3648FF43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E25A-68F7-414D-819D-D6A24A7D9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29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060D-C4C3-47CD-8C8F-A1AA3648FF43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E25A-68F7-414D-819D-D6A24A7D9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37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060D-C4C3-47CD-8C8F-A1AA3648FF43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E25A-68F7-414D-819D-D6A24A7D9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39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E060D-C4C3-47CD-8C8F-A1AA3648FF43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CA9E25A-68F7-414D-819D-D6A24A7D9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903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CECD7-C546-9CCE-E86C-087EA8753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902" y="1396997"/>
            <a:ext cx="8915399" cy="2653836"/>
          </a:xfrm>
        </p:spPr>
        <p:txBody>
          <a:bodyPr>
            <a:normAutofit/>
          </a:bodyPr>
          <a:lstStyle/>
          <a:p>
            <a:r>
              <a:rPr lang="en-US" dirty="0"/>
              <a:t>Commonwealth Place at Westfields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498281-C30F-D4B3-CC1B-60F09B2FF8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Special Exception for Sign Modifications 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SE 2023-SU-00043</a:t>
            </a:r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1400" dirty="0"/>
              <a:t>October 21, 2024 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Joint Sully District Council Land Use and Transportation Committee Meeting </a:t>
            </a:r>
          </a:p>
        </p:txBody>
      </p:sp>
    </p:spTree>
    <p:extLst>
      <p:ext uri="{BB962C8B-B14F-4D97-AF65-F5344CB8AC3E}">
        <p14:creationId xmlns:p14="http://schemas.microsoft.com/office/powerpoint/2010/main" val="3276429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6076A-CA66-9C1C-6D50-B66A4CCF2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5275"/>
            <a:ext cx="5560291" cy="683466"/>
          </a:xfrm>
        </p:spPr>
        <p:txBody>
          <a:bodyPr/>
          <a:lstStyle/>
          <a:p>
            <a:pPr algn="ctr"/>
            <a:r>
              <a:rPr lang="en-US" dirty="0"/>
              <a:t>Site Specifics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956056-433A-86B7-7F5B-6FDDB7E467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0291" y="355146"/>
            <a:ext cx="6026463" cy="6147707"/>
          </a:xfr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C740C6F-E337-4BE9-A2C1-03967DADDF29}"/>
              </a:ext>
            </a:extLst>
          </p:cNvPr>
          <p:cNvSpPr/>
          <p:nvPr/>
        </p:nvSpPr>
        <p:spPr>
          <a:xfrm>
            <a:off x="8192209" y="3166562"/>
            <a:ext cx="1431992" cy="1088915"/>
          </a:xfrm>
          <a:custGeom>
            <a:avLst/>
            <a:gdLst>
              <a:gd name="connsiteX0" fmla="*/ 0 w 1413164"/>
              <a:gd name="connsiteY0" fmla="*/ 563418 h 886691"/>
              <a:gd name="connsiteX1" fmla="*/ 378691 w 1413164"/>
              <a:gd name="connsiteY1" fmla="*/ 711200 h 886691"/>
              <a:gd name="connsiteX2" fmla="*/ 748146 w 1413164"/>
              <a:gd name="connsiteY2" fmla="*/ 822036 h 886691"/>
              <a:gd name="connsiteX3" fmla="*/ 932873 w 1413164"/>
              <a:gd name="connsiteY3" fmla="*/ 886691 h 886691"/>
              <a:gd name="connsiteX4" fmla="*/ 1089891 w 1413164"/>
              <a:gd name="connsiteY4" fmla="*/ 849746 h 886691"/>
              <a:gd name="connsiteX5" fmla="*/ 1256146 w 1413164"/>
              <a:gd name="connsiteY5" fmla="*/ 757382 h 886691"/>
              <a:gd name="connsiteX6" fmla="*/ 1413164 w 1413164"/>
              <a:gd name="connsiteY6" fmla="*/ 591127 h 886691"/>
              <a:gd name="connsiteX7" fmla="*/ 323273 w 1413164"/>
              <a:gd name="connsiteY7" fmla="*/ 0 h 886691"/>
              <a:gd name="connsiteX8" fmla="*/ 0 w 1413164"/>
              <a:gd name="connsiteY8" fmla="*/ 563418 h 886691"/>
              <a:gd name="connsiteX0" fmla="*/ 0 w 1413164"/>
              <a:gd name="connsiteY0" fmla="*/ 589795 h 913068"/>
              <a:gd name="connsiteX1" fmla="*/ 378691 w 1413164"/>
              <a:gd name="connsiteY1" fmla="*/ 737577 h 913068"/>
              <a:gd name="connsiteX2" fmla="*/ 748146 w 1413164"/>
              <a:gd name="connsiteY2" fmla="*/ 848413 h 913068"/>
              <a:gd name="connsiteX3" fmla="*/ 932873 w 1413164"/>
              <a:gd name="connsiteY3" fmla="*/ 913068 h 913068"/>
              <a:gd name="connsiteX4" fmla="*/ 1089891 w 1413164"/>
              <a:gd name="connsiteY4" fmla="*/ 876123 h 913068"/>
              <a:gd name="connsiteX5" fmla="*/ 1256146 w 1413164"/>
              <a:gd name="connsiteY5" fmla="*/ 783759 h 913068"/>
              <a:gd name="connsiteX6" fmla="*/ 1413164 w 1413164"/>
              <a:gd name="connsiteY6" fmla="*/ 617504 h 913068"/>
              <a:gd name="connsiteX7" fmla="*/ 296896 w 1413164"/>
              <a:gd name="connsiteY7" fmla="*/ 0 h 913068"/>
              <a:gd name="connsiteX8" fmla="*/ 0 w 1413164"/>
              <a:gd name="connsiteY8" fmla="*/ 589795 h 913068"/>
              <a:gd name="connsiteX0" fmla="*/ 0 w 1439541"/>
              <a:gd name="connsiteY0" fmla="*/ 563418 h 913068"/>
              <a:gd name="connsiteX1" fmla="*/ 405068 w 1439541"/>
              <a:gd name="connsiteY1" fmla="*/ 737577 h 913068"/>
              <a:gd name="connsiteX2" fmla="*/ 774523 w 1439541"/>
              <a:gd name="connsiteY2" fmla="*/ 848413 h 913068"/>
              <a:gd name="connsiteX3" fmla="*/ 959250 w 1439541"/>
              <a:gd name="connsiteY3" fmla="*/ 913068 h 913068"/>
              <a:gd name="connsiteX4" fmla="*/ 1116268 w 1439541"/>
              <a:gd name="connsiteY4" fmla="*/ 876123 h 913068"/>
              <a:gd name="connsiteX5" fmla="*/ 1282523 w 1439541"/>
              <a:gd name="connsiteY5" fmla="*/ 783759 h 913068"/>
              <a:gd name="connsiteX6" fmla="*/ 1439541 w 1439541"/>
              <a:gd name="connsiteY6" fmla="*/ 617504 h 913068"/>
              <a:gd name="connsiteX7" fmla="*/ 323273 w 1439541"/>
              <a:gd name="connsiteY7" fmla="*/ 0 h 913068"/>
              <a:gd name="connsiteX8" fmla="*/ 0 w 1439541"/>
              <a:gd name="connsiteY8" fmla="*/ 563418 h 913068"/>
              <a:gd name="connsiteX0" fmla="*/ 0 w 1439541"/>
              <a:gd name="connsiteY0" fmla="*/ 563418 h 877899"/>
              <a:gd name="connsiteX1" fmla="*/ 405068 w 1439541"/>
              <a:gd name="connsiteY1" fmla="*/ 737577 h 877899"/>
              <a:gd name="connsiteX2" fmla="*/ 774523 w 1439541"/>
              <a:gd name="connsiteY2" fmla="*/ 848413 h 877899"/>
              <a:gd name="connsiteX3" fmla="*/ 959250 w 1439541"/>
              <a:gd name="connsiteY3" fmla="*/ 877899 h 877899"/>
              <a:gd name="connsiteX4" fmla="*/ 1116268 w 1439541"/>
              <a:gd name="connsiteY4" fmla="*/ 876123 h 877899"/>
              <a:gd name="connsiteX5" fmla="*/ 1282523 w 1439541"/>
              <a:gd name="connsiteY5" fmla="*/ 783759 h 877899"/>
              <a:gd name="connsiteX6" fmla="*/ 1439541 w 1439541"/>
              <a:gd name="connsiteY6" fmla="*/ 617504 h 877899"/>
              <a:gd name="connsiteX7" fmla="*/ 323273 w 1439541"/>
              <a:gd name="connsiteY7" fmla="*/ 0 h 877899"/>
              <a:gd name="connsiteX8" fmla="*/ 0 w 1439541"/>
              <a:gd name="connsiteY8" fmla="*/ 563418 h 877899"/>
              <a:gd name="connsiteX0" fmla="*/ 0 w 1439541"/>
              <a:gd name="connsiteY0" fmla="*/ 563418 h 877899"/>
              <a:gd name="connsiteX1" fmla="*/ 405068 w 1439541"/>
              <a:gd name="connsiteY1" fmla="*/ 737577 h 877899"/>
              <a:gd name="connsiteX2" fmla="*/ 774523 w 1439541"/>
              <a:gd name="connsiteY2" fmla="*/ 848413 h 877899"/>
              <a:gd name="connsiteX3" fmla="*/ 959250 w 1439541"/>
              <a:gd name="connsiteY3" fmla="*/ 877899 h 877899"/>
              <a:gd name="connsiteX4" fmla="*/ 1116268 w 1439541"/>
              <a:gd name="connsiteY4" fmla="*/ 849746 h 877899"/>
              <a:gd name="connsiteX5" fmla="*/ 1282523 w 1439541"/>
              <a:gd name="connsiteY5" fmla="*/ 783759 h 877899"/>
              <a:gd name="connsiteX6" fmla="*/ 1439541 w 1439541"/>
              <a:gd name="connsiteY6" fmla="*/ 617504 h 877899"/>
              <a:gd name="connsiteX7" fmla="*/ 323273 w 1439541"/>
              <a:gd name="connsiteY7" fmla="*/ 0 h 877899"/>
              <a:gd name="connsiteX8" fmla="*/ 0 w 1439541"/>
              <a:gd name="connsiteY8" fmla="*/ 563418 h 877899"/>
              <a:gd name="connsiteX0" fmla="*/ 0 w 1439541"/>
              <a:gd name="connsiteY0" fmla="*/ 563418 h 877899"/>
              <a:gd name="connsiteX1" fmla="*/ 405068 w 1439541"/>
              <a:gd name="connsiteY1" fmla="*/ 737577 h 877899"/>
              <a:gd name="connsiteX2" fmla="*/ 774523 w 1439541"/>
              <a:gd name="connsiteY2" fmla="*/ 848413 h 877899"/>
              <a:gd name="connsiteX3" fmla="*/ 959250 w 1439541"/>
              <a:gd name="connsiteY3" fmla="*/ 877899 h 877899"/>
              <a:gd name="connsiteX4" fmla="*/ 1116268 w 1439541"/>
              <a:gd name="connsiteY4" fmla="*/ 849746 h 877899"/>
              <a:gd name="connsiteX5" fmla="*/ 1282523 w 1439541"/>
              <a:gd name="connsiteY5" fmla="*/ 757382 h 877899"/>
              <a:gd name="connsiteX6" fmla="*/ 1439541 w 1439541"/>
              <a:gd name="connsiteY6" fmla="*/ 617504 h 877899"/>
              <a:gd name="connsiteX7" fmla="*/ 323273 w 1439541"/>
              <a:gd name="connsiteY7" fmla="*/ 0 h 877899"/>
              <a:gd name="connsiteX8" fmla="*/ 0 w 1439541"/>
              <a:gd name="connsiteY8" fmla="*/ 563418 h 877899"/>
              <a:gd name="connsiteX0" fmla="*/ 0 w 1430748"/>
              <a:gd name="connsiteY0" fmla="*/ 563418 h 877899"/>
              <a:gd name="connsiteX1" fmla="*/ 405068 w 1430748"/>
              <a:gd name="connsiteY1" fmla="*/ 737577 h 877899"/>
              <a:gd name="connsiteX2" fmla="*/ 774523 w 1430748"/>
              <a:gd name="connsiteY2" fmla="*/ 848413 h 877899"/>
              <a:gd name="connsiteX3" fmla="*/ 959250 w 1430748"/>
              <a:gd name="connsiteY3" fmla="*/ 877899 h 877899"/>
              <a:gd name="connsiteX4" fmla="*/ 1116268 w 1430748"/>
              <a:gd name="connsiteY4" fmla="*/ 849746 h 877899"/>
              <a:gd name="connsiteX5" fmla="*/ 1282523 w 1430748"/>
              <a:gd name="connsiteY5" fmla="*/ 757382 h 877899"/>
              <a:gd name="connsiteX6" fmla="*/ 1430748 w 1430748"/>
              <a:gd name="connsiteY6" fmla="*/ 591127 h 877899"/>
              <a:gd name="connsiteX7" fmla="*/ 323273 w 1430748"/>
              <a:gd name="connsiteY7" fmla="*/ 0 h 877899"/>
              <a:gd name="connsiteX8" fmla="*/ 0 w 1430748"/>
              <a:gd name="connsiteY8" fmla="*/ 563418 h 877899"/>
              <a:gd name="connsiteX0" fmla="*/ 0 w 1439540"/>
              <a:gd name="connsiteY0" fmla="*/ 396365 h 877899"/>
              <a:gd name="connsiteX1" fmla="*/ 413860 w 1439540"/>
              <a:gd name="connsiteY1" fmla="*/ 737577 h 877899"/>
              <a:gd name="connsiteX2" fmla="*/ 783315 w 1439540"/>
              <a:gd name="connsiteY2" fmla="*/ 848413 h 877899"/>
              <a:gd name="connsiteX3" fmla="*/ 968042 w 1439540"/>
              <a:gd name="connsiteY3" fmla="*/ 877899 h 877899"/>
              <a:gd name="connsiteX4" fmla="*/ 1125060 w 1439540"/>
              <a:gd name="connsiteY4" fmla="*/ 849746 h 877899"/>
              <a:gd name="connsiteX5" fmla="*/ 1291315 w 1439540"/>
              <a:gd name="connsiteY5" fmla="*/ 757382 h 877899"/>
              <a:gd name="connsiteX6" fmla="*/ 1439540 w 1439540"/>
              <a:gd name="connsiteY6" fmla="*/ 591127 h 877899"/>
              <a:gd name="connsiteX7" fmla="*/ 332065 w 1439540"/>
              <a:gd name="connsiteY7" fmla="*/ 0 h 877899"/>
              <a:gd name="connsiteX8" fmla="*/ 0 w 1439540"/>
              <a:gd name="connsiteY8" fmla="*/ 396365 h 877899"/>
              <a:gd name="connsiteX0" fmla="*/ 0 w 1439540"/>
              <a:gd name="connsiteY0" fmla="*/ 396365 h 877899"/>
              <a:gd name="connsiteX1" fmla="*/ 457821 w 1439540"/>
              <a:gd name="connsiteY1" fmla="*/ 693616 h 877899"/>
              <a:gd name="connsiteX2" fmla="*/ 783315 w 1439540"/>
              <a:gd name="connsiteY2" fmla="*/ 848413 h 877899"/>
              <a:gd name="connsiteX3" fmla="*/ 968042 w 1439540"/>
              <a:gd name="connsiteY3" fmla="*/ 877899 h 877899"/>
              <a:gd name="connsiteX4" fmla="*/ 1125060 w 1439540"/>
              <a:gd name="connsiteY4" fmla="*/ 849746 h 877899"/>
              <a:gd name="connsiteX5" fmla="*/ 1291315 w 1439540"/>
              <a:gd name="connsiteY5" fmla="*/ 757382 h 877899"/>
              <a:gd name="connsiteX6" fmla="*/ 1439540 w 1439540"/>
              <a:gd name="connsiteY6" fmla="*/ 591127 h 877899"/>
              <a:gd name="connsiteX7" fmla="*/ 332065 w 1439540"/>
              <a:gd name="connsiteY7" fmla="*/ 0 h 877899"/>
              <a:gd name="connsiteX8" fmla="*/ 0 w 1439540"/>
              <a:gd name="connsiteY8" fmla="*/ 396365 h 877899"/>
              <a:gd name="connsiteX0" fmla="*/ 0 w 1439540"/>
              <a:gd name="connsiteY0" fmla="*/ 396365 h 1071330"/>
              <a:gd name="connsiteX1" fmla="*/ 457821 w 1439540"/>
              <a:gd name="connsiteY1" fmla="*/ 693616 h 1071330"/>
              <a:gd name="connsiteX2" fmla="*/ 783315 w 1439540"/>
              <a:gd name="connsiteY2" fmla="*/ 848413 h 1071330"/>
              <a:gd name="connsiteX3" fmla="*/ 1099927 w 1439540"/>
              <a:gd name="connsiteY3" fmla="*/ 1071330 h 1071330"/>
              <a:gd name="connsiteX4" fmla="*/ 1125060 w 1439540"/>
              <a:gd name="connsiteY4" fmla="*/ 849746 h 1071330"/>
              <a:gd name="connsiteX5" fmla="*/ 1291315 w 1439540"/>
              <a:gd name="connsiteY5" fmla="*/ 757382 h 1071330"/>
              <a:gd name="connsiteX6" fmla="*/ 1439540 w 1439540"/>
              <a:gd name="connsiteY6" fmla="*/ 591127 h 1071330"/>
              <a:gd name="connsiteX7" fmla="*/ 332065 w 1439540"/>
              <a:gd name="connsiteY7" fmla="*/ 0 h 1071330"/>
              <a:gd name="connsiteX8" fmla="*/ 0 w 1439540"/>
              <a:gd name="connsiteY8" fmla="*/ 396365 h 1071330"/>
              <a:gd name="connsiteX0" fmla="*/ 0 w 1439540"/>
              <a:gd name="connsiteY0" fmla="*/ 396365 h 1071330"/>
              <a:gd name="connsiteX1" fmla="*/ 457821 w 1439540"/>
              <a:gd name="connsiteY1" fmla="*/ 693616 h 1071330"/>
              <a:gd name="connsiteX2" fmla="*/ 783315 w 1439540"/>
              <a:gd name="connsiteY2" fmla="*/ 848413 h 1071330"/>
              <a:gd name="connsiteX3" fmla="*/ 1099927 w 1439540"/>
              <a:gd name="connsiteY3" fmla="*/ 1071330 h 1071330"/>
              <a:gd name="connsiteX4" fmla="*/ 1125060 w 1439540"/>
              <a:gd name="connsiteY4" fmla="*/ 849746 h 1071330"/>
              <a:gd name="connsiteX5" fmla="*/ 1388030 w 1439540"/>
              <a:gd name="connsiteY5" fmla="*/ 810136 h 1071330"/>
              <a:gd name="connsiteX6" fmla="*/ 1439540 w 1439540"/>
              <a:gd name="connsiteY6" fmla="*/ 591127 h 1071330"/>
              <a:gd name="connsiteX7" fmla="*/ 332065 w 1439540"/>
              <a:gd name="connsiteY7" fmla="*/ 0 h 1071330"/>
              <a:gd name="connsiteX8" fmla="*/ 0 w 1439540"/>
              <a:gd name="connsiteY8" fmla="*/ 396365 h 1071330"/>
              <a:gd name="connsiteX0" fmla="*/ 0 w 1439540"/>
              <a:gd name="connsiteY0" fmla="*/ 396365 h 1071330"/>
              <a:gd name="connsiteX1" fmla="*/ 457821 w 1439540"/>
              <a:gd name="connsiteY1" fmla="*/ 693616 h 1071330"/>
              <a:gd name="connsiteX2" fmla="*/ 783315 w 1439540"/>
              <a:gd name="connsiteY2" fmla="*/ 848413 h 1071330"/>
              <a:gd name="connsiteX3" fmla="*/ 1099927 w 1439540"/>
              <a:gd name="connsiteY3" fmla="*/ 1071330 h 1071330"/>
              <a:gd name="connsiteX4" fmla="*/ 1212984 w 1439540"/>
              <a:gd name="connsiteY4" fmla="*/ 946461 h 1071330"/>
              <a:gd name="connsiteX5" fmla="*/ 1388030 w 1439540"/>
              <a:gd name="connsiteY5" fmla="*/ 810136 h 1071330"/>
              <a:gd name="connsiteX6" fmla="*/ 1439540 w 1439540"/>
              <a:gd name="connsiteY6" fmla="*/ 591127 h 1071330"/>
              <a:gd name="connsiteX7" fmla="*/ 332065 w 1439540"/>
              <a:gd name="connsiteY7" fmla="*/ 0 h 1071330"/>
              <a:gd name="connsiteX8" fmla="*/ 0 w 1439540"/>
              <a:gd name="connsiteY8" fmla="*/ 396365 h 1071330"/>
              <a:gd name="connsiteX0" fmla="*/ 0 w 1395579"/>
              <a:gd name="connsiteY0" fmla="*/ 396365 h 1071330"/>
              <a:gd name="connsiteX1" fmla="*/ 457821 w 1395579"/>
              <a:gd name="connsiteY1" fmla="*/ 693616 h 1071330"/>
              <a:gd name="connsiteX2" fmla="*/ 783315 w 1395579"/>
              <a:gd name="connsiteY2" fmla="*/ 848413 h 1071330"/>
              <a:gd name="connsiteX3" fmla="*/ 1099927 w 1395579"/>
              <a:gd name="connsiteY3" fmla="*/ 1071330 h 1071330"/>
              <a:gd name="connsiteX4" fmla="*/ 1212984 w 1395579"/>
              <a:gd name="connsiteY4" fmla="*/ 946461 h 1071330"/>
              <a:gd name="connsiteX5" fmla="*/ 1388030 w 1395579"/>
              <a:gd name="connsiteY5" fmla="*/ 810136 h 1071330"/>
              <a:gd name="connsiteX6" fmla="*/ 1395579 w 1395579"/>
              <a:gd name="connsiteY6" fmla="*/ 652673 h 1071330"/>
              <a:gd name="connsiteX7" fmla="*/ 332065 w 1395579"/>
              <a:gd name="connsiteY7" fmla="*/ 0 h 1071330"/>
              <a:gd name="connsiteX8" fmla="*/ 0 w 1395579"/>
              <a:gd name="connsiteY8" fmla="*/ 396365 h 1071330"/>
              <a:gd name="connsiteX0" fmla="*/ 0 w 1395579"/>
              <a:gd name="connsiteY0" fmla="*/ 396365 h 1071330"/>
              <a:gd name="connsiteX1" fmla="*/ 457821 w 1395579"/>
              <a:gd name="connsiteY1" fmla="*/ 693616 h 1071330"/>
              <a:gd name="connsiteX2" fmla="*/ 783315 w 1395579"/>
              <a:gd name="connsiteY2" fmla="*/ 848413 h 1071330"/>
              <a:gd name="connsiteX3" fmla="*/ 1099927 w 1395579"/>
              <a:gd name="connsiteY3" fmla="*/ 1071330 h 1071330"/>
              <a:gd name="connsiteX4" fmla="*/ 1212984 w 1395579"/>
              <a:gd name="connsiteY4" fmla="*/ 946461 h 1071330"/>
              <a:gd name="connsiteX5" fmla="*/ 1388030 w 1395579"/>
              <a:gd name="connsiteY5" fmla="*/ 810136 h 1071330"/>
              <a:gd name="connsiteX6" fmla="*/ 1395579 w 1395579"/>
              <a:gd name="connsiteY6" fmla="*/ 652673 h 1071330"/>
              <a:gd name="connsiteX7" fmla="*/ 332065 w 1395579"/>
              <a:gd name="connsiteY7" fmla="*/ 0 h 1071330"/>
              <a:gd name="connsiteX8" fmla="*/ 0 w 1395579"/>
              <a:gd name="connsiteY8" fmla="*/ 396365 h 1071330"/>
              <a:gd name="connsiteX0" fmla="*/ 0 w 1431992"/>
              <a:gd name="connsiteY0" fmla="*/ 396365 h 1071330"/>
              <a:gd name="connsiteX1" fmla="*/ 457821 w 1431992"/>
              <a:gd name="connsiteY1" fmla="*/ 693616 h 1071330"/>
              <a:gd name="connsiteX2" fmla="*/ 783315 w 1431992"/>
              <a:gd name="connsiteY2" fmla="*/ 848413 h 1071330"/>
              <a:gd name="connsiteX3" fmla="*/ 1099927 w 1431992"/>
              <a:gd name="connsiteY3" fmla="*/ 1071330 h 1071330"/>
              <a:gd name="connsiteX4" fmla="*/ 1212984 w 1431992"/>
              <a:gd name="connsiteY4" fmla="*/ 946461 h 1071330"/>
              <a:gd name="connsiteX5" fmla="*/ 1431992 w 1431992"/>
              <a:gd name="connsiteY5" fmla="*/ 739798 h 1071330"/>
              <a:gd name="connsiteX6" fmla="*/ 1395579 w 1431992"/>
              <a:gd name="connsiteY6" fmla="*/ 652673 h 1071330"/>
              <a:gd name="connsiteX7" fmla="*/ 332065 w 1431992"/>
              <a:gd name="connsiteY7" fmla="*/ 0 h 1071330"/>
              <a:gd name="connsiteX8" fmla="*/ 0 w 1431992"/>
              <a:gd name="connsiteY8" fmla="*/ 396365 h 1071330"/>
              <a:gd name="connsiteX0" fmla="*/ 0 w 1431992"/>
              <a:gd name="connsiteY0" fmla="*/ 413950 h 1088915"/>
              <a:gd name="connsiteX1" fmla="*/ 457821 w 1431992"/>
              <a:gd name="connsiteY1" fmla="*/ 711201 h 1088915"/>
              <a:gd name="connsiteX2" fmla="*/ 783315 w 1431992"/>
              <a:gd name="connsiteY2" fmla="*/ 865998 h 1088915"/>
              <a:gd name="connsiteX3" fmla="*/ 1099927 w 1431992"/>
              <a:gd name="connsiteY3" fmla="*/ 1088915 h 1088915"/>
              <a:gd name="connsiteX4" fmla="*/ 1212984 w 1431992"/>
              <a:gd name="connsiteY4" fmla="*/ 964046 h 1088915"/>
              <a:gd name="connsiteX5" fmla="*/ 1431992 w 1431992"/>
              <a:gd name="connsiteY5" fmla="*/ 757383 h 1088915"/>
              <a:gd name="connsiteX6" fmla="*/ 1395579 w 1431992"/>
              <a:gd name="connsiteY6" fmla="*/ 670258 h 1088915"/>
              <a:gd name="connsiteX7" fmla="*/ 296895 w 1431992"/>
              <a:gd name="connsiteY7" fmla="*/ 0 h 1088915"/>
              <a:gd name="connsiteX8" fmla="*/ 0 w 1431992"/>
              <a:gd name="connsiteY8" fmla="*/ 413950 h 1088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992" h="1088915">
                <a:moveTo>
                  <a:pt x="0" y="413950"/>
                </a:moveTo>
                <a:lnTo>
                  <a:pt x="457821" y="711201"/>
                </a:lnTo>
                <a:lnTo>
                  <a:pt x="783315" y="865998"/>
                </a:lnTo>
                <a:lnTo>
                  <a:pt x="1099927" y="1088915"/>
                </a:lnTo>
                <a:lnTo>
                  <a:pt x="1212984" y="964046"/>
                </a:lnTo>
                <a:lnTo>
                  <a:pt x="1431992" y="757383"/>
                </a:lnTo>
                <a:lnTo>
                  <a:pt x="1395579" y="670258"/>
                </a:lnTo>
                <a:cubicBezTo>
                  <a:pt x="1049867" y="408739"/>
                  <a:pt x="651400" y="217558"/>
                  <a:pt x="296895" y="0"/>
                </a:cubicBezTo>
                <a:lnTo>
                  <a:pt x="0" y="41395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D19850-B875-AAD8-A961-DA7C2F344723}"/>
              </a:ext>
            </a:extLst>
          </p:cNvPr>
          <p:cNvSpPr txBox="1"/>
          <p:nvPr/>
        </p:nvSpPr>
        <p:spPr>
          <a:xfrm>
            <a:off x="379844" y="1489842"/>
            <a:ext cx="48941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4.65 acres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South of </a:t>
            </a:r>
            <a:r>
              <a:rPr lang="en-US" sz="2400" dirty="0" err="1"/>
              <a:t>Newbrook</a:t>
            </a:r>
            <a:r>
              <a:rPr lang="en-US" sz="2400" dirty="0"/>
              <a:t> Drive, north of Sully Road (Route 28), and west of Westfields Boulevard (Route 662)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Commonwealth Centre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Planned Development Commercial (“PDC”) District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81 multi-family triplex units </a:t>
            </a:r>
          </a:p>
        </p:txBody>
      </p:sp>
    </p:spTree>
    <p:extLst>
      <p:ext uri="{BB962C8B-B14F-4D97-AF65-F5344CB8AC3E}">
        <p14:creationId xmlns:p14="http://schemas.microsoft.com/office/powerpoint/2010/main" val="3981212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43F699-2380-A77A-4454-566AD3851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3843375" cy="5545667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Previous Approvals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A9AE7-A432-5539-FE94-924ABC0E0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84" y="609600"/>
            <a:ext cx="5511296" cy="554566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CDPA-2006-SU-025-03/PCA-2016-SU-025-05/FDPA-2006-SU-025-05 was approved by the Board of Supervisors on </a:t>
            </a:r>
            <a:r>
              <a:rPr lang="en-US" b="1" dirty="0">
                <a:solidFill>
                  <a:srgbClr val="FFFFFF"/>
                </a:solidFill>
              </a:rPr>
              <a:t>October 19, 2021</a:t>
            </a:r>
            <a:r>
              <a:rPr lang="en-US" dirty="0">
                <a:solidFill>
                  <a:srgbClr val="FFFFFF"/>
                </a:solidFill>
              </a:rPr>
              <a:t>, to replace the unbuilt portions of non-residential development in Land Bay A with residential uses.  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CSP-2006-SU-025 was approved by the Planning Commission on </a:t>
            </a:r>
            <a:r>
              <a:rPr lang="en-US" b="1" dirty="0">
                <a:solidFill>
                  <a:srgbClr val="FFFFFF"/>
                </a:solidFill>
              </a:rPr>
              <a:t>February 18, 2009</a:t>
            </a:r>
            <a:r>
              <a:rPr lang="en-US" dirty="0">
                <a:solidFill>
                  <a:srgbClr val="FFFFFF"/>
                </a:solidFill>
              </a:rPr>
              <a:t>.  This CSP provided guidance for the location, size, and material of various hotel, retail, office, direction, and regulatory signs for the 97.60-acre development. 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CSPA-2006-SU-025 was approved by the Planning Commission on </a:t>
            </a:r>
            <a:r>
              <a:rPr lang="en-US" b="1" dirty="0">
                <a:solidFill>
                  <a:srgbClr val="FFFFFF"/>
                </a:solidFill>
              </a:rPr>
              <a:t>November 16, 2017</a:t>
            </a:r>
            <a:r>
              <a:rPr lang="en-US" dirty="0">
                <a:solidFill>
                  <a:srgbClr val="FFFFFF"/>
                </a:solidFill>
              </a:rPr>
              <a:t>.  This still governs the non-residential signage within Commonwealth Centre (including the Property although it is no longer approved for non-residential uses). 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573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D1DC8-7A37-9DCA-4723-639C6A490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76053"/>
            <a:ext cx="4775199" cy="91670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Proposed Signage</a:t>
            </a:r>
            <a:br>
              <a:rPr lang="en-US" dirty="0"/>
            </a:br>
            <a:br>
              <a:rPr lang="en-US" dirty="0"/>
            </a:br>
            <a:r>
              <a:rPr lang="en-US" sz="24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- One Permanent </a:t>
            </a:r>
            <a:br>
              <a:rPr lang="en-US" sz="24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</a:br>
            <a:r>
              <a:rPr lang="en-US" sz="24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- Three Temporary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D68BFB2-3D7C-4DFD-5743-A7B265B33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199" y="246828"/>
            <a:ext cx="7176655" cy="636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50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D1DC8-7A37-9DCA-4723-639C6A490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52" y="691233"/>
            <a:ext cx="4565307" cy="1325563"/>
          </a:xfrm>
        </p:spPr>
        <p:txBody>
          <a:bodyPr/>
          <a:lstStyle/>
          <a:p>
            <a:pPr algn="ctr"/>
            <a:br>
              <a:rPr lang="en-US" dirty="0"/>
            </a:br>
            <a:r>
              <a:rPr lang="en-US" dirty="0"/>
              <a:t>Monument Signage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643A6A-5F81-E91B-8E1E-647E9C0D2F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1" r="587" b="1474"/>
          <a:stretch/>
        </p:blipFill>
        <p:spPr>
          <a:xfrm>
            <a:off x="413181" y="3223491"/>
            <a:ext cx="11372418" cy="33705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21D3231-99A4-3BC2-0213-4ECECCF398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69"/>
          <a:stretch/>
        </p:blipFill>
        <p:spPr>
          <a:xfrm>
            <a:off x="4978488" y="380417"/>
            <a:ext cx="4507346" cy="27434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17C713-4822-74B9-7602-44BB80F707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432" t="26395" r="7344" b="2980"/>
          <a:stretch/>
        </p:blipFill>
        <p:spPr>
          <a:xfrm>
            <a:off x="9624292" y="191696"/>
            <a:ext cx="2336799" cy="21142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8CDBCC8-C819-3A9F-5396-4BD1AD95CCE6}"/>
              </a:ext>
            </a:extLst>
          </p:cNvPr>
          <p:cNvSpPr/>
          <p:nvPr/>
        </p:nvSpPr>
        <p:spPr>
          <a:xfrm>
            <a:off x="11235592" y="1076924"/>
            <a:ext cx="282331" cy="2770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13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D1DC8-7A37-9DCA-4723-639C6A490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335" y="-153859"/>
            <a:ext cx="6329364" cy="1325563"/>
          </a:xfrm>
        </p:spPr>
        <p:txBody>
          <a:bodyPr/>
          <a:lstStyle/>
          <a:p>
            <a:pPr algn="ctr"/>
            <a:br>
              <a:rPr lang="en-US" dirty="0"/>
            </a:br>
            <a:r>
              <a:rPr lang="en-US" dirty="0"/>
              <a:t>Temporary Signage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9087F7-ACA6-8B6A-CCE7-0999F4483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05" y="191696"/>
            <a:ext cx="1677235" cy="63407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C97E66-DA5F-DF80-F15A-191D19A9F9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432" t="26395" r="7344" b="2980"/>
          <a:stretch/>
        </p:blipFill>
        <p:spPr>
          <a:xfrm>
            <a:off x="9624292" y="191696"/>
            <a:ext cx="2336799" cy="21142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C8703CF-4BBA-7D5F-905A-D65E71647C73}"/>
              </a:ext>
            </a:extLst>
          </p:cNvPr>
          <p:cNvSpPr/>
          <p:nvPr/>
        </p:nvSpPr>
        <p:spPr>
          <a:xfrm>
            <a:off x="11235592" y="1320800"/>
            <a:ext cx="282331" cy="8360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6FB7C27-D299-7749-7765-D48732C43FF8}"/>
              </a:ext>
            </a:extLst>
          </p:cNvPr>
          <p:cNvSpPr/>
          <p:nvPr/>
        </p:nvSpPr>
        <p:spPr>
          <a:xfrm>
            <a:off x="11263479" y="357059"/>
            <a:ext cx="282331" cy="8146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61040C-9104-9805-AD2C-90A4BACDA4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6739" y="1244738"/>
            <a:ext cx="5346556" cy="52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639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D1DC8-7A37-9DCA-4723-639C6A490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7008" y="92946"/>
            <a:ext cx="6329364" cy="1325563"/>
          </a:xfrm>
        </p:spPr>
        <p:txBody>
          <a:bodyPr/>
          <a:lstStyle/>
          <a:p>
            <a:pPr algn="ctr"/>
            <a:br>
              <a:rPr lang="en-US" dirty="0"/>
            </a:br>
            <a:r>
              <a:rPr lang="en-US" dirty="0"/>
              <a:t>On-site Temporary Sign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4AF944-D814-1B81-48E1-191E4E4705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62" r="11274"/>
          <a:stretch/>
        </p:blipFill>
        <p:spPr>
          <a:xfrm>
            <a:off x="10249647" y="191696"/>
            <a:ext cx="1677235" cy="23019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6FB7C27-D299-7749-7765-D48732C43FF8}"/>
              </a:ext>
            </a:extLst>
          </p:cNvPr>
          <p:cNvSpPr/>
          <p:nvPr/>
        </p:nvSpPr>
        <p:spPr>
          <a:xfrm>
            <a:off x="11467923" y="1418509"/>
            <a:ext cx="262259" cy="2137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853C481-E365-0A4F-2855-25DECDA0D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627" y="1632238"/>
            <a:ext cx="6340745" cy="359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70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D1DC8-7A37-9DCA-4723-639C6A490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5522" y="92946"/>
            <a:ext cx="6329364" cy="1325563"/>
          </a:xfrm>
        </p:spPr>
        <p:txBody>
          <a:bodyPr/>
          <a:lstStyle/>
          <a:p>
            <a:pPr algn="ctr"/>
            <a:br>
              <a:rPr lang="en-US" dirty="0"/>
            </a:br>
            <a:r>
              <a:rPr lang="en-US" dirty="0"/>
              <a:t>Off-site Temporary Sign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4AF944-D814-1B81-48E1-191E4E4705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62" r="11274"/>
          <a:stretch/>
        </p:blipFill>
        <p:spPr>
          <a:xfrm>
            <a:off x="10249647" y="191696"/>
            <a:ext cx="1677235" cy="23019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6FB7C27-D299-7749-7765-D48732C43FF8}"/>
              </a:ext>
            </a:extLst>
          </p:cNvPr>
          <p:cNvSpPr/>
          <p:nvPr/>
        </p:nvSpPr>
        <p:spPr>
          <a:xfrm>
            <a:off x="10313377" y="92946"/>
            <a:ext cx="305014" cy="3466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2F1107-2416-FC6B-A450-FAC96BEE6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154" y="1703675"/>
            <a:ext cx="465772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0609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properties xmlns="http://www.imanage.com/work/xmlschema">
  <documentid>DMS!308766376.1</documentid>
  <senderid>24644</senderid>
  <senderemail>SSTEKETEE@HUNTONAK.COM</senderemail>
  <lastmodified>2024-10-18T11:12:42.0000000-04:00</lastmodified>
  <database>DMS</database>
</properties>
</file>

<file path=customXml/itemProps1.xml><?xml version="1.0" encoding="utf-8"?>
<ds:datastoreItem xmlns:ds="http://schemas.openxmlformats.org/officeDocument/2006/customXml" ds:itemID="{A9B127AC-DA85-744B-B434-973A5478C9E7}">
  <ds:schemaRefs>
    <ds:schemaRef ds:uri="http://www.imanage.com/work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206</TotalTime>
  <Words>204</Words>
  <Application>Microsoft Macintosh PowerPoint</Application>
  <PresentationFormat>Widescreen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</vt:lpstr>
      <vt:lpstr>Commonwealth Place at Westfields</vt:lpstr>
      <vt:lpstr>Site Specifics</vt:lpstr>
      <vt:lpstr>Previous Approvals</vt:lpstr>
      <vt:lpstr>Proposed Signage  - One Permanent  - Three Temporary </vt:lpstr>
      <vt:lpstr> Monument Signage </vt:lpstr>
      <vt:lpstr> Temporary Signage </vt:lpstr>
      <vt:lpstr> On-site Temporary Sign</vt:lpstr>
      <vt:lpstr> Off-site Temporary Sign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Sully at Westfields</dc:title>
  <dc:creator>Hunton Andrews Kurth</dc:creator>
  <cp:lastModifiedBy>jeff parnes</cp:lastModifiedBy>
  <cp:revision>3</cp:revision>
  <dcterms:created xsi:type="dcterms:W3CDTF">2024-10-16T15:45:20Z</dcterms:created>
  <dcterms:modified xsi:type="dcterms:W3CDTF">2024-10-21T20:29:27Z</dcterms:modified>
</cp:coreProperties>
</file>