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6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6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55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3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991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97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76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5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2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6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3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8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28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1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666F-6392-41A6-867A-E0214CBE4670}" type="datetimeFigureOut">
              <a:rPr lang="en-US" smtClean="0"/>
              <a:t>11/18/24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69EA2D-F0F3-4C6F-8582-3A7B467AE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9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113FD-1A65-48BE-906E-8B904813C6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Centreville Mews</a:t>
            </a:r>
            <a:br>
              <a:rPr lang="en-US" dirty="0"/>
            </a:br>
            <a:r>
              <a:rPr lang="en-US" sz="2000" dirty="0"/>
              <a:t>RZ/FDP 2022-SU-00005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44B58-9189-4FEC-B18C-757AC1BCD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Joint Sully District Land Use And Transportation Committee</a:t>
            </a:r>
          </a:p>
          <a:p>
            <a:r>
              <a:rPr lang="en-US" dirty="0"/>
              <a:t>November 18, 2024</a:t>
            </a:r>
          </a:p>
        </p:txBody>
      </p:sp>
    </p:spTree>
    <p:extLst>
      <p:ext uri="{BB962C8B-B14F-4D97-AF65-F5344CB8AC3E}">
        <p14:creationId xmlns:p14="http://schemas.microsoft.com/office/powerpoint/2010/main" val="3081445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14E0-3D5B-4F8D-B5A8-BFC794A2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640A9-D29A-4812-B4F2-CA000DAA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Community Outreach</a:t>
            </a:r>
          </a:p>
          <a:p>
            <a:pPr lvl="1"/>
            <a:r>
              <a:rPr lang="en-US" dirty="0"/>
              <a:t>Meet with Sully District Council Land Use &amp; Transportation Committee</a:t>
            </a:r>
          </a:p>
          <a:p>
            <a:pPr lvl="1"/>
            <a:r>
              <a:rPr lang="en-US" dirty="0"/>
              <a:t>Outreach to </a:t>
            </a:r>
            <a:r>
              <a:rPr lang="en-US"/>
              <a:t>surrounding neighborhoods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51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B7B86-AC2C-4A23-AFFF-BC7DD169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7EC6-E387-4EEC-B4DF-313A97CF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Property is 6724 Centreville Road, Centreville, Virginia.</a:t>
            </a:r>
          </a:p>
          <a:p>
            <a:pPr lvl="1"/>
            <a:r>
              <a:rPr lang="en-US" dirty="0"/>
              <a:t>Zoned R-1 (Residential District, One Dwelling Unit/Acre).</a:t>
            </a:r>
          </a:p>
          <a:p>
            <a:r>
              <a:rPr lang="en-US" dirty="0"/>
              <a:t>The Property is approximately 4.55 acres and is improved with a single family home and two accessory dwellings.</a:t>
            </a:r>
          </a:p>
          <a:p>
            <a:r>
              <a:rPr lang="en-US" dirty="0"/>
              <a:t>Surrounded by residential communities to the west, substation to the north, Centreville Road to the east, and a newly constructed stormwater pond to the south</a:t>
            </a:r>
          </a:p>
          <a:p>
            <a:r>
              <a:rPr lang="en-US" dirty="0"/>
              <a:t>Comprehensive Plan recommends 2 – 3 dwelling units per acre</a:t>
            </a:r>
          </a:p>
        </p:txBody>
      </p:sp>
    </p:spTree>
    <p:extLst>
      <p:ext uri="{BB962C8B-B14F-4D97-AF65-F5344CB8AC3E}">
        <p14:creationId xmlns:p14="http://schemas.microsoft.com/office/powerpoint/2010/main" val="125608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BEE9F-1C48-4D1B-AAF6-FD618A12C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33194"/>
            <a:ext cx="8911687" cy="1280890"/>
          </a:xfrm>
        </p:spPr>
        <p:txBody>
          <a:bodyPr/>
          <a:lstStyle/>
          <a:p>
            <a:r>
              <a:rPr lang="en-US" dirty="0"/>
              <a:t>Zoning Map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E8BD7D-1EE6-4D50-ADF3-92BF2209B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6931" y="1173639"/>
            <a:ext cx="6698138" cy="5620817"/>
          </a:xfrm>
        </p:spPr>
      </p:pic>
    </p:spTree>
    <p:extLst>
      <p:ext uri="{BB962C8B-B14F-4D97-AF65-F5344CB8AC3E}">
        <p14:creationId xmlns:p14="http://schemas.microsoft.com/office/powerpoint/2010/main" val="158842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8990-0957-4D4F-BF95-FF732505E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Aerial Context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3D2E5B-F8A7-4703-B2B7-C48769D9B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4555"/>
            <a:ext cx="7795584" cy="5466320"/>
          </a:xfrm>
        </p:spPr>
      </p:pic>
    </p:spTree>
    <p:extLst>
      <p:ext uri="{BB962C8B-B14F-4D97-AF65-F5344CB8AC3E}">
        <p14:creationId xmlns:p14="http://schemas.microsoft.com/office/powerpoint/2010/main" val="13079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74A6-3C7C-47EF-AD14-08C36C25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9EC13-DE38-40FC-B51C-7C3828E0E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initial submission proposes to rezone the Property from R-1 to the PDH-3 district and construct 13 single family dwellings.</a:t>
            </a:r>
          </a:p>
          <a:p>
            <a:r>
              <a:rPr lang="en-US" dirty="0"/>
              <a:t>Access provided via a new private street off Old Centreville Road – aligned with Tracy Schar Drive</a:t>
            </a:r>
          </a:p>
          <a:p>
            <a:r>
              <a:rPr lang="en-US" dirty="0"/>
              <a:t>Initial submission provided 1.4 acres of open space (31% of site) and 11,257 sf of tree preservation – Applicant is working to improve and increase based upon staff’s comments</a:t>
            </a:r>
          </a:p>
          <a:p>
            <a:r>
              <a:rPr lang="en-US" dirty="0"/>
              <a:t>Private community open space area on south side of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03BB-BAA1-4F54-A41A-38A43C9E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Submission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03F4E8-3C74-426D-A64D-26F0DC6D1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3" y="1244790"/>
            <a:ext cx="9229854" cy="546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F5B97B-8FFD-46DC-8AE5-C898F632C59D}"/>
              </a:ext>
            </a:extLst>
          </p:cNvPr>
          <p:cNvSpPr txBox="1"/>
          <p:nvPr/>
        </p:nvSpPr>
        <p:spPr>
          <a:xfrm>
            <a:off x="10710927" y="5633547"/>
            <a:ext cx="1481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Concept is not final and is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133362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03BB-BAA1-4F54-A41A-38A43C9E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5DEED-F330-4DD1-A624-6A2FABF2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03" y="1261495"/>
            <a:ext cx="9211193" cy="5410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73ADC7-983E-463F-B465-748B08F52F01}"/>
              </a:ext>
            </a:extLst>
          </p:cNvPr>
          <p:cNvSpPr txBox="1"/>
          <p:nvPr/>
        </p:nvSpPr>
        <p:spPr>
          <a:xfrm>
            <a:off x="10710927" y="5348582"/>
            <a:ext cx="1481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Landscape Plan is not final and is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81784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903BB-BAA1-4F54-A41A-38A43C9E9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Architecture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BF757-B0C6-44EC-B664-B0A0AD262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085" y="1212517"/>
            <a:ext cx="9453829" cy="55370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FBE1EF-1EEB-477D-ABF6-2DA25C0BDA64}"/>
              </a:ext>
            </a:extLst>
          </p:cNvPr>
          <p:cNvSpPr txBox="1"/>
          <p:nvPr/>
        </p:nvSpPr>
        <p:spPr>
          <a:xfrm>
            <a:off x="10764075" y="5272193"/>
            <a:ext cx="1427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Architecture is not final and is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394764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614E0-3D5B-4F8D-B5A8-BFC794A23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 in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640A9-D29A-4812-B4F2-CA000DAA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Applicant received comments from staff in April 2024, and met with staff and Supervisor Smith to discuss</a:t>
            </a:r>
          </a:p>
          <a:p>
            <a:r>
              <a:rPr lang="en-US" dirty="0"/>
              <a:t>Based on staff’s comments, Applicant will be eliminating at least one lot to increase tree preservation and improve site layout</a:t>
            </a:r>
          </a:p>
          <a:p>
            <a:r>
              <a:rPr lang="en-US" dirty="0"/>
              <a:t>Applicant will provide a 10’ trail along Old Centreville Road as recommended by the Comp Plan</a:t>
            </a:r>
          </a:p>
          <a:p>
            <a:r>
              <a:rPr lang="en-US" dirty="0"/>
              <a:t>Crosswalk to be provided across Old Centreville Road in coordination with VDOT and FCDOT</a:t>
            </a:r>
          </a:p>
          <a:p>
            <a:r>
              <a:rPr lang="en-US" dirty="0"/>
              <a:t>Exploring refinements to lot layouts and driveway configurations, additional enhancements to open space</a:t>
            </a:r>
          </a:p>
        </p:txBody>
      </p:sp>
    </p:spTree>
    <p:extLst>
      <p:ext uri="{BB962C8B-B14F-4D97-AF65-F5344CB8AC3E}">
        <p14:creationId xmlns:p14="http://schemas.microsoft.com/office/powerpoint/2010/main" val="8603265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</TotalTime>
  <Words>327</Words>
  <Application>Microsoft Macintosh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Centreville Mews RZ/FDP 2022-SU-00005</vt:lpstr>
      <vt:lpstr>Existing Conditions</vt:lpstr>
      <vt:lpstr>Zoning Map</vt:lpstr>
      <vt:lpstr>Aerial Context</vt:lpstr>
      <vt:lpstr>Proposed Development</vt:lpstr>
      <vt:lpstr>Initial Submission</vt:lpstr>
      <vt:lpstr>Landscape Plan</vt:lpstr>
      <vt:lpstr>Conceptual Architecture</vt:lpstr>
      <vt:lpstr>Revisions in Progress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Centreville Mews</dc:title>
  <dc:creator>Washington, Jessica</dc:creator>
  <cp:lastModifiedBy>jeff parnes</cp:lastModifiedBy>
  <cp:revision>18</cp:revision>
  <dcterms:created xsi:type="dcterms:W3CDTF">2024-10-02T19:05:11Z</dcterms:created>
  <dcterms:modified xsi:type="dcterms:W3CDTF">2024-11-18T20:18:34Z</dcterms:modified>
</cp:coreProperties>
</file>