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82"/>
  </p:normalViewPr>
  <p:slideViewPr>
    <p:cSldViewPr snapToGrid="0">
      <p:cViewPr varScale="1">
        <p:scale>
          <a:sx n="119" d="100"/>
          <a:sy n="119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21971-A3ED-D562-A0D5-5DEA7414C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27B3A3-9CAE-EFC9-B2F7-7967B38B8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7BAAA-02D4-DBDD-E099-EC0088F9A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8B33-60FD-49CD-96D3-0FFA4C10F839}" type="datetimeFigureOut">
              <a:rPr lang="en-US" smtClean="0"/>
              <a:t>4/23/25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3D54F-6A43-15C7-0F6B-B12AF89C7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3E4DD-85F2-2D40-65C1-91A4DB7E3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CDD-DACE-4AA2-A79F-480D4A8C5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75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9B451-BC20-3D89-5A70-E7151FB99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9CF87F-C037-5110-F5F6-AEB820DC7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5DC99-107D-1C00-46FD-02723A748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8B33-60FD-49CD-96D3-0FFA4C10F839}" type="datetimeFigureOut">
              <a:rPr lang="en-US" smtClean="0"/>
              <a:t>4/23/25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2AB71-C02B-66A8-20E2-031E7EC25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13C05-C54F-435A-AD76-13E05AC2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CDD-DACE-4AA2-A79F-480D4A8C5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2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2BE7F6-AE53-3B1F-3858-7B47B706F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4EF6D9-4442-4746-0437-113E0305F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76B0F-C44B-E66A-9AC2-7E537E9C4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8B33-60FD-49CD-96D3-0FFA4C10F839}" type="datetimeFigureOut">
              <a:rPr lang="en-US" smtClean="0"/>
              <a:t>4/23/25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737A6-59A2-0838-4FE6-61D0F82E5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FCBB2-4E4D-E7F8-98A3-D0DB20A1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CDD-DACE-4AA2-A79F-480D4A8C5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49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0DC1C-A50B-0BD6-B5FD-71AE2FA84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67ED8-D3F0-E435-FC0C-9478AE214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51B7A-C4F0-0CAD-BE89-9600A53CA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8B33-60FD-49CD-96D3-0FFA4C10F839}" type="datetimeFigureOut">
              <a:rPr lang="en-US" smtClean="0"/>
              <a:t>4/23/25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0C4E1-5FAF-C766-7AF8-09ACFD91E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8A820-6ED6-400E-552E-F9C52B92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CDD-DACE-4AA2-A79F-480D4A8C5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8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80175-405A-572B-B518-1AA2B8F31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36C01-E961-DC8A-6C9B-2F31EA778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0A39D-549A-1401-8C72-4A4200CF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8B33-60FD-49CD-96D3-0FFA4C10F839}" type="datetimeFigureOut">
              <a:rPr lang="en-US" smtClean="0"/>
              <a:t>4/23/25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928E8-0589-CFBE-4BB8-6C498193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79719-FB25-D060-2838-E73475CF7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CDD-DACE-4AA2-A79F-480D4A8C5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2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CA7B9-B243-EB86-9E9A-BDAF33E33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7DBD3-0257-D0A6-8D4B-4F8AA18F9F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BBCA79-2491-891C-425D-0412EB2E7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A71752-CCC8-1023-AE5B-8F01B46D4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8B33-60FD-49CD-96D3-0FFA4C10F839}" type="datetimeFigureOut">
              <a:rPr lang="en-US" smtClean="0"/>
              <a:t>4/23/25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417B7-60DC-FCB9-B117-C15610EC7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C51FE4-5895-D258-B21B-BDF62C7AB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CDD-DACE-4AA2-A79F-480D4A8C5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0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1E753-DC4B-573F-2048-C36E1220E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6C335-EA32-0E2A-441F-300BB2850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D535AB-10D5-58BF-472F-642098096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764700-1527-239D-4F4B-FB86B5ADF9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8AC5F4-0206-6175-D900-34D3EE5A78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BD108F-6C52-3910-7AED-65FC81FAF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8B33-60FD-49CD-96D3-0FFA4C10F839}" type="datetimeFigureOut">
              <a:rPr lang="en-US" smtClean="0"/>
              <a:t>4/23/25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E8B249-4A12-86D9-91EB-A42BAE04A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60E20F-3AFB-267C-0E4B-72E14C621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CDD-DACE-4AA2-A79F-480D4A8C5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4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D4CB-996A-E668-946B-B1249983C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44D0F7-4F27-0C78-5EF8-A84327902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8B33-60FD-49CD-96D3-0FFA4C10F839}" type="datetimeFigureOut">
              <a:rPr lang="en-US" smtClean="0"/>
              <a:t>4/23/25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1FF6F3-13D3-E9AB-A2A2-DC8429974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43CD3C-24F0-A5E5-AD8C-90E0E1A37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CDD-DACE-4AA2-A79F-480D4A8C5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905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1182C8-E9B6-49F5-C46B-B4E565C7E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8B33-60FD-49CD-96D3-0FFA4C10F839}" type="datetimeFigureOut">
              <a:rPr lang="en-US" smtClean="0"/>
              <a:t>4/23/25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F0A622-AFFB-9488-490A-78E43E8C5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B14D6-601C-6319-FAD9-2078E4C8F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CDD-DACE-4AA2-A79F-480D4A8C5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56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242DC-B8B1-9C36-6882-553069329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3069F-E53B-E572-8258-CE344EB22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E9CBE0-D090-3FE4-AFAF-87590ACA7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BFCA0-1BA4-BD21-31EB-4EC636BE5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8B33-60FD-49CD-96D3-0FFA4C10F839}" type="datetimeFigureOut">
              <a:rPr lang="en-US" smtClean="0"/>
              <a:t>4/23/25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4B98A-0BDA-8D64-A8A0-F7015BEC7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A9D01-BA84-193F-7520-0C6FDB4C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CDD-DACE-4AA2-A79F-480D4A8C5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9E1D8-5265-1CBB-55CA-37DE5B77C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35B10-0DB0-8ECF-1E9A-98BE7F793F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92FB64-F53F-9984-CD79-65080F5B7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6EB7E-DE53-830B-3C18-B582DFCD5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8B33-60FD-49CD-96D3-0FFA4C10F839}" type="datetimeFigureOut">
              <a:rPr lang="en-US" smtClean="0"/>
              <a:t>4/23/25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227A8-CAF3-C117-5C2E-4556F1A1C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1BFFE8-F696-7364-3172-71BF88557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52CDD-DACE-4AA2-A79F-480D4A8C5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8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FE6398-C5E5-8A42-A57E-6D36CE5A9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AC01B-2117-1242-80A0-5F815E62A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B2CC4-305E-30C9-ED8F-5FB671CF47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418B33-60FD-49CD-96D3-0FFA4C10F839}" type="datetimeFigureOut">
              <a:rPr lang="en-US" smtClean="0"/>
              <a:t>4/23/25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1ABDB-07A5-0A91-63FA-8552FF6742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46F76-063E-5F08-E498-0B363D0B7B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952CDD-DACE-4AA2-A79F-480D4A8C5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4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D3026B-B086-C9DD-F7B7-FBE753A58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991200" cy="687087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CF7491C-E101-6B35-D5D9-F2BBEC0EBA12}"/>
              </a:ext>
            </a:extLst>
          </p:cNvPr>
          <p:cNvSpPr txBox="1"/>
          <p:nvPr/>
        </p:nvSpPr>
        <p:spPr>
          <a:xfrm>
            <a:off x="7450400" y="657542"/>
            <a:ext cx="380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REVISED OPTION SITE 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93 Units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3 Floors (30 – 36 Feet High)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72 Parking Spaces </a:t>
            </a:r>
          </a:p>
        </p:txBody>
      </p:sp>
      <p:pic>
        <p:nvPicPr>
          <p:cNvPr id="13" name="Picture 12" descr="Aerial view of a city&#10;&#10;AI-generated content may be incorrect.">
            <a:extLst>
              <a:ext uri="{FF2B5EF4-FFF2-40B4-BE49-F238E27FC236}">
                <a16:creationId xmlns:a16="http://schemas.microsoft.com/office/drawing/2014/main" id="{79699274-F94C-A1C7-F86C-84553D66B4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367" y="2485530"/>
            <a:ext cx="4757633" cy="43724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87076D1-392E-212A-9DB5-867DCDE080E1}"/>
              </a:ext>
            </a:extLst>
          </p:cNvPr>
          <p:cNvSpPr txBox="1"/>
          <p:nvPr/>
        </p:nvSpPr>
        <p:spPr>
          <a:xfrm>
            <a:off x="9180000" y="2614434"/>
            <a:ext cx="133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PREVIOUS CONCEPT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07B806-5951-50BD-A820-5B5F31EB5F85}"/>
              </a:ext>
            </a:extLst>
          </p:cNvPr>
          <p:cNvSpPr txBox="1"/>
          <p:nvPr/>
        </p:nvSpPr>
        <p:spPr>
          <a:xfrm>
            <a:off x="2001600" y="275634"/>
            <a:ext cx="133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REVISED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CONCEPT</a:t>
            </a:r>
          </a:p>
        </p:txBody>
      </p:sp>
    </p:spTree>
    <p:extLst>
      <p:ext uri="{BB962C8B-B14F-4D97-AF65-F5344CB8AC3E}">
        <p14:creationId xmlns:p14="http://schemas.microsoft.com/office/powerpoint/2010/main" val="1096423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2E01E-CE95-F6B0-4F83-5B8464DD41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48A2F3-F20D-8477-BE36-6A1D51676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931035" cy="687087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1DF84BE-F0B6-21A3-D21D-46B84485788F}"/>
              </a:ext>
            </a:extLst>
          </p:cNvPr>
          <p:cNvSpPr txBox="1"/>
          <p:nvPr/>
        </p:nvSpPr>
        <p:spPr>
          <a:xfrm>
            <a:off x="7450400" y="657542"/>
            <a:ext cx="380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REVISED OPTION SITE 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93 Units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3 Floors (30 – 36 Feet High)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72 Parking Spaces </a:t>
            </a:r>
          </a:p>
        </p:txBody>
      </p:sp>
      <p:pic>
        <p:nvPicPr>
          <p:cNvPr id="13" name="Picture 12" descr="Aerial view of a city&#10;&#10;AI-generated content may be incorrect.">
            <a:extLst>
              <a:ext uri="{FF2B5EF4-FFF2-40B4-BE49-F238E27FC236}">
                <a16:creationId xmlns:a16="http://schemas.microsoft.com/office/drawing/2014/main" id="{271C827F-6DE0-688A-C109-0114025CF7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367" y="2485530"/>
            <a:ext cx="4757633" cy="43724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14A0263-68FB-82DF-76C6-4C6BEA23322A}"/>
              </a:ext>
            </a:extLst>
          </p:cNvPr>
          <p:cNvSpPr txBox="1"/>
          <p:nvPr/>
        </p:nvSpPr>
        <p:spPr>
          <a:xfrm>
            <a:off x="9180000" y="2614434"/>
            <a:ext cx="133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PREVIOUS CONCEPT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D327D8-A32B-1355-AA24-B384AC235C57}"/>
              </a:ext>
            </a:extLst>
          </p:cNvPr>
          <p:cNvSpPr txBox="1"/>
          <p:nvPr/>
        </p:nvSpPr>
        <p:spPr>
          <a:xfrm>
            <a:off x="2001600" y="275634"/>
            <a:ext cx="133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REVISED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CONCEPT</a:t>
            </a:r>
          </a:p>
        </p:txBody>
      </p:sp>
    </p:spTree>
    <p:extLst>
      <p:ext uri="{BB962C8B-B14F-4D97-AF65-F5344CB8AC3E}">
        <p14:creationId xmlns:p14="http://schemas.microsoft.com/office/powerpoint/2010/main" val="1696910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44</Words>
  <Application>Microsoft Macintosh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 Foerster</dc:creator>
  <cp:lastModifiedBy>jmp</cp:lastModifiedBy>
  <cp:revision>3</cp:revision>
  <dcterms:created xsi:type="dcterms:W3CDTF">2025-04-03T18:59:54Z</dcterms:created>
  <dcterms:modified xsi:type="dcterms:W3CDTF">2025-04-23T19:58:59Z</dcterms:modified>
</cp:coreProperties>
</file>