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0"/>
  </p:notesMasterIdLst>
  <p:sldIdLst>
    <p:sldId id="290" r:id="rId2"/>
    <p:sldId id="321" r:id="rId3"/>
    <p:sldId id="304" r:id="rId4"/>
    <p:sldId id="305" r:id="rId5"/>
    <p:sldId id="296" r:id="rId6"/>
    <p:sldId id="276" r:id="rId7"/>
    <p:sldId id="308" r:id="rId8"/>
    <p:sldId id="298" r:id="rId9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8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34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26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26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4A8EF-39E1-4DF1-9DA2-F615E0A5A6AC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34" y="4445458"/>
            <a:ext cx="5559425" cy="36364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415"/>
            <a:ext cx="3011488" cy="4626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3415"/>
            <a:ext cx="3011488" cy="4626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0B06C-7F53-438C-BEC7-CD75DCC87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4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8AE49-AF73-4B0D-90C5-0AEF66CE3350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47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938A-1A37-41FE-B64D-62477120F293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3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5C48-E620-4FEE-BFFD-E35998C4FDCE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61E2-80DD-445F-86C0-CBE4B1597888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5C04B-0921-4E29-95E3-C7806511B042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5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4975-580F-4BEF-8BF7-15FDBFA8806C}" type="datetime1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EB24-E33C-419E-993A-B5A47B08792E}" type="datetime1">
              <a:rPr lang="en-US" smtClean="0"/>
              <a:t>4/21/25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4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54CD-191F-49B9-B8ED-5F67FF8D788E}" type="datetime1">
              <a:rPr lang="en-US" smtClean="0"/>
              <a:t>4/21/25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8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4DC6C-AA9A-46B5-B535-3EB3423D4716}" type="datetime1">
              <a:rPr lang="en-US" smtClean="0"/>
              <a:t>4/21/25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4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A89A1D0-777C-4418-ACDC-C7C098FEF2A0}" type="datetime1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66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4B47-F102-4FD3-9851-90F40FE73498}" type="datetime1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2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5146F0D-5A13-47A4-B06C-6A6BCF6EEC16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417A4DC-EF9F-45BE-88EF-3E1CA86BA77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88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625" y="2149324"/>
            <a:ext cx="11396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Raising Cane’s</a:t>
            </a:r>
          </a:p>
          <a:p>
            <a:pPr algn="ctr"/>
            <a:r>
              <a:rPr lang="en-US" dirty="0"/>
              <a:t>Fairfax County Tax Map Parcel 34-4 ((12)) 2</a:t>
            </a:r>
          </a:p>
          <a:p>
            <a:pPr algn="ctr"/>
            <a:r>
              <a:rPr lang="en-US" dirty="0"/>
              <a:t>14050 Thunderbolt Place, Chantilly</a:t>
            </a:r>
          </a:p>
          <a:p>
            <a:pPr algn="ctr"/>
            <a:r>
              <a:rPr lang="en-US" dirty="0"/>
              <a:t>Sully District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046" y="4577146"/>
            <a:ext cx="102579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Site-Specific Plan Amendment Nomination</a:t>
            </a:r>
          </a:p>
          <a:p>
            <a:pPr algn="ctr"/>
            <a:r>
              <a:rPr lang="en-US" sz="2400" i="1" dirty="0"/>
              <a:t>CPN-2025-III-SU-037</a:t>
            </a:r>
          </a:p>
          <a:p>
            <a:pPr algn="ctr"/>
            <a:r>
              <a:rPr lang="en-US" sz="1600" i="1" dirty="0"/>
              <a:t>April 21, 2025</a:t>
            </a:r>
            <a:endParaRPr lang="en-US" i="1" dirty="0"/>
          </a:p>
          <a:p>
            <a:pPr algn="ctr"/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4782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FBC5D8-05B1-44DC-B2E3-83E866F3F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09"/>
          <a:stretch/>
        </p:blipFill>
        <p:spPr>
          <a:xfrm>
            <a:off x="173567" y="162612"/>
            <a:ext cx="11844867" cy="61598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640" y="396829"/>
            <a:ext cx="60947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Site Location and Context</a:t>
            </a:r>
          </a:p>
        </p:txBody>
      </p:sp>
      <p:sp>
        <p:nvSpPr>
          <p:cNvPr id="5" name="Right Arrow 4"/>
          <p:cNvSpPr/>
          <p:nvPr/>
        </p:nvSpPr>
        <p:spPr>
          <a:xfrm rot="16200000">
            <a:off x="1314561" y="891095"/>
            <a:ext cx="273412" cy="27130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1592251">
            <a:off x="1089651" y="1157024"/>
            <a:ext cx="723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7148" y="2732036"/>
            <a:ext cx="1015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Property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4231" y="2666594"/>
            <a:ext cx="92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07136" y="3883629"/>
            <a:ext cx="670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</a:t>
            </a:r>
          </a:p>
        </p:txBody>
      </p:sp>
      <p:sp>
        <p:nvSpPr>
          <p:cNvPr id="23" name="TextBox 22"/>
          <p:cNvSpPr txBox="1"/>
          <p:nvPr/>
        </p:nvSpPr>
        <p:spPr>
          <a:xfrm rot="18587392">
            <a:off x="5680505" y="4414909"/>
            <a:ext cx="219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Centerview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32440" y="1744848"/>
            <a:ext cx="110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Hotels</a:t>
            </a:r>
          </a:p>
        </p:txBody>
      </p:sp>
      <p:sp>
        <p:nvSpPr>
          <p:cNvPr id="28" name="TextBox 27"/>
          <p:cNvSpPr txBox="1"/>
          <p:nvPr/>
        </p:nvSpPr>
        <p:spPr>
          <a:xfrm rot="1431267">
            <a:off x="6083565" y="2643086"/>
            <a:ext cx="207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Thunderbolt Place</a:t>
            </a:r>
          </a:p>
        </p:txBody>
      </p:sp>
      <p:sp>
        <p:nvSpPr>
          <p:cNvPr id="30" name="TextBox 29"/>
          <p:cNvSpPr txBox="1"/>
          <p:nvPr/>
        </p:nvSpPr>
        <p:spPr>
          <a:xfrm rot="1248788">
            <a:off x="4029635" y="3261652"/>
            <a:ext cx="149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Route 50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6647" y="2990722"/>
            <a:ext cx="931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41564" y="470563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/ Industrial Flex Uses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43A538-3603-4ABE-82A2-171AFAE238D0}"/>
              </a:ext>
            </a:extLst>
          </p:cNvPr>
          <p:cNvSpPr txBox="1"/>
          <p:nvPr/>
        </p:nvSpPr>
        <p:spPr>
          <a:xfrm>
            <a:off x="6925732" y="1731812"/>
            <a:ext cx="110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D15FE2-6ADF-403B-B764-EC09085CAD7B}"/>
              </a:ext>
            </a:extLst>
          </p:cNvPr>
          <p:cNvSpPr txBox="1"/>
          <p:nvPr/>
        </p:nvSpPr>
        <p:spPr>
          <a:xfrm>
            <a:off x="6423998" y="3639024"/>
            <a:ext cx="92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42D044-78A4-4502-A631-236F54791C7C}"/>
              </a:ext>
            </a:extLst>
          </p:cNvPr>
          <p:cNvSpPr/>
          <p:nvPr/>
        </p:nvSpPr>
        <p:spPr>
          <a:xfrm>
            <a:off x="5393267" y="2582334"/>
            <a:ext cx="1532465" cy="1100666"/>
          </a:xfrm>
          <a:custGeom>
            <a:avLst/>
            <a:gdLst>
              <a:gd name="connsiteX0" fmla="*/ 2480734 w 4157134"/>
              <a:gd name="connsiteY0" fmla="*/ 0 h 3547533"/>
              <a:gd name="connsiteX1" fmla="*/ 1879600 w 4157134"/>
              <a:gd name="connsiteY1" fmla="*/ 203200 h 3547533"/>
              <a:gd name="connsiteX2" fmla="*/ 0 w 4157134"/>
              <a:gd name="connsiteY2" fmla="*/ 2658533 h 3547533"/>
              <a:gd name="connsiteX3" fmla="*/ 2446867 w 4157134"/>
              <a:gd name="connsiteY3" fmla="*/ 3547533 h 3547533"/>
              <a:gd name="connsiteX4" fmla="*/ 4157134 w 4157134"/>
              <a:gd name="connsiteY4" fmla="*/ 1159933 h 3547533"/>
              <a:gd name="connsiteX5" fmla="*/ 3691467 w 4157134"/>
              <a:gd name="connsiteY5" fmla="*/ 939800 h 3547533"/>
              <a:gd name="connsiteX6" fmla="*/ 3251200 w 4157134"/>
              <a:gd name="connsiteY6" fmla="*/ 685800 h 3547533"/>
              <a:gd name="connsiteX7" fmla="*/ 2954867 w 4157134"/>
              <a:gd name="connsiteY7" fmla="*/ 440267 h 3547533"/>
              <a:gd name="connsiteX8" fmla="*/ 2523067 w 4157134"/>
              <a:gd name="connsiteY8" fmla="*/ 93133 h 3547533"/>
              <a:gd name="connsiteX9" fmla="*/ 2480734 w 4157134"/>
              <a:gd name="connsiteY9" fmla="*/ 0 h 354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7134" h="3547533">
                <a:moveTo>
                  <a:pt x="2480734" y="0"/>
                </a:moveTo>
                <a:lnTo>
                  <a:pt x="1879600" y="203200"/>
                </a:lnTo>
                <a:lnTo>
                  <a:pt x="0" y="2658533"/>
                </a:lnTo>
                <a:lnTo>
                  <a:pt x="2446867" y="3547533"/>
                </a:lnTo>
                <a:lnTo>
                  <a:pt x="4157134" y="1159933"/>
                </a:lnTo>
                <a:lnTo>
                  <a:pt x="3691467" y="939800"/>
                </a:lnTo>
                <a:lnTo>
                  <a:pt x="3251200" y="685800"/>
                </a:lnTo>
                <a:lnTo>
                  <a:pt x="2954867" y="440267"/>
                </a:lnTo>
                <a:lnTo>
                  <a:pt x="2523067" y="93133"/>
                </a:lnTo>
                <a:lnTo>
                  <a:pt x="2480734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4F3B1A-6840-4D91-8FC5-1BE1E3D4D04F}"/>
              </a:ext>
            </a:extLst>
          </p:cNvPr>
          <p:cNvSpPr txBox="1"/>
          <p:nvPr/>
        </p:nvSpPr>
        <p:spPr>
          <a:xfrm rot="18452968">
            <a:off x="10065148" y="4186197"/>
            <a:ext cx="179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Centreville Road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6EA9C9-E588-472E-9931-33D947C19616}"/>
              </a:ext>
            </a:extLst>
          </p:cNvPr>
          <p:cNvSpPr txBox="1"/>
          <p:nvPr/>
        </p:nvSpPr>
        <p:spPr>
          <a:xfrm>
            <a:off x="8652303" y="1093704"/>
            <a:ext cx="110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</a:p>
        </p:txBody>
      </p:sp>
    </p:spTree>
    <p:extLst>
      <p:ext uri="{BB962C8B-B14F-4D97-AF65-F5344CB8AC3E}">
        <p14:creationId xmlns:p14="http://schemas.microsoft.com/office/powerpoint/2010/main" val="178268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2E3960-BC78-4E9B-BF47-7490B8855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81"/>
          <a:stretch/>
        </p:blipFill>
        <p:spPr>
          <a:xfrm>
            <a:off x="513571" y="26200"/>
            <a:ext cx="11164858" cy="6267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640" y="557702"/>
            <a:ext cx="60947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Site Location and Context</a:t>
            </a:r>
          </a:p>
        </p:txBody>
      </p:sp>
      <p:sp>
        <p:nvSpPr>
          <p:cNvPr id="5" name="Right Arrow 4"/>
          <p:cNvSpPr/>
          <p:nvPr/>
        </p:nvSpPr>
        <p:spPr>
          <a:xfrm rot="16200000">
            <a:off x="738826" y="438428"/>
            <a:ext cx="273412" cy="27130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1592251">
            <a:off x="513916" y="704357"/>
            <a:ext cx="723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0693" y="3105833"/>
            <a:ext cx="1436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5615" y="2350867"/>
            <a:ext cx="92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29192" y="5689656"/>
            <a:ext cx="670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</a:t>
            </a:r>
          </a:p>
        </p:txBody>
      </p:sp>
      <p:sp>
        <p:nvSpPr>
          <p:cNvPr id="23" name="TextBox 22"/>
          <p:cNvSpPr txBox="1"/>
          <p:nvPr/>
        </p:nvSpPr>
        <p:spPr>
          <a:xfrm rot="17595714">
            <a:off x="9676426" y="3801182"/>
            <a:ext cx="219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Centerview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Drive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91277" y="557702"/>
            <a:ext cx="110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</a:p>
        </p:txBody>
      </p:sp>
      <p:sp>
        <p:nvSpPr>
          <p:cNvPr id="28" name="TextBox 27"/>
          <p:cNvSpPr txBox="1"/>
          <p:nvPr/>
        </p:nvSpPr>
        <p:spPr>
          <a:xfrm rot="914022">
            <a:off x="8262581" y="3474818"/>
            <a:ext cx="207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Thunderbolt Place</a:t>
            </a:r>
          </a:p>
        </p:txBody>
      </p:sp>
      <p:sp>
        <p:nvSpPr>
          <p:cNvPr id="30" name="TextBox 29"/>
          <p:cNvSpPr txBox="1"/>
          <p:nvPr/>
        </p:nvSpPr>
        <p:spPr>
          <a:xfrm rot="1248788">
            <a:off x="1948259" y="5063970"/>
            <a:ext cx="149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Route 50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47117" y="5113227"/>
            <a:ext cx="931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0683" y="5858933"/>
            <a:ext cx="1326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Uses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43A538-3603-4ABE-82A2-171AFAE238D0}"/>
              </a:ext>
            </a:extLst>
          </p:cNvPr>
          <p:cNvSpPr txBox="1"/>
          <p:nvPr/>
        </p:nvSpPr>
        <p:spPr>
          <a:xfrm>
            <a:off x="7975992" y="1678804"/>
            <a:ext cx="110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D15FE2-6ADF-403B-B764-EC09085CAD7B}"/>
              </a:ext>
            </a:extLst>
          </p:cNvPr>
          <p:cNvSpPr txBox="1"/>
          <p:nvPr/>
        </p:nvSpPr>
        <p:spPr>
          <a:xfrm>
            <a:off x="7901882" y="4221805"/>
            <a:ext cx="92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42D044-78A4-4502-A631-236F54791C7C}"/>
              </a:ext>
            </a:extLst>
          </p:cNvPr>
          <p:cNvSpPr/>
          <p:nvPr/>
        </p:nvSpPr>
        <p:spPr>
          <a:xfrm>
            <a:off x="3725333" y="2311400"/>
            <a:ext cx="4157134" cy="3547533"/>
          </a:xfrm>
          <a:custGeom>
            <a:avLst/>
            <a:gdLst>
              <a:gd name="connsiteX0" fmla="*/ 2480734 w 4157134"/>
              <a:gd name="connsiteY0" fmla="*/ 0 h 3547533"/>
              <a:gd name="connsiteX1" fmla="*/ 1879600 w 4157134"/>
              <a:gd name="connsiteY1" fmla="*/ 203200 h 3547533"/>
              <a:gd name="connsiteX2" fmla="*/ 0 w 4157134"/>
              <a:gd name="connsiteY2" fmla="*/ 2658533 h 3547533"/>
              <a:gd name="connsiteX3" fmla="*/ 2446867 w 4157134"/>
              <a:gd name="connsiteY3" fmla="*/ 3547533 h 3547533"/>
              <a:gd name="connsiteX4" fmla="*/ 4157134 w 4157134"/>
              <a:gd name="connsiteY4" fmla="*/ 1159933 h 3547533"/>
              <a:gd name="connsiteX5" fmla="*/ 3691467 w 4157134"/>
              <a:gd name="connsiteY5" fmla="*/ 939800 h 3547533"/>
              <a:gd name="connsiteX6" fmla="*/ 3251200 w 4157134"/>
              <a:gd name="connsiteY6" fmla="*/ 685800 h 3547533"/>
              <a:gd name="connsiteX7" fmla="*/ 2954867 w 4157134"/>
              <a:gd name="connsiteY7" fmla="*/ 440267 h 3547533"/>
              <a:gd name="connsiteX8" fmla="*/ 2523067 w 4157134"/>
              <a:gd name="connsiteY8" fmla="*/ 93133 h 3547533"/>
              <a:gd name="connsiteX9" fmla="*/ 2480734 w 4157134"/>
              <a:gd name="connsiteY9" fmla="*/ 0 h 354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7134" h="3547533">
                <a:moveTo>
                  <a:pt x="2480734" y="0"/>
                </a:moveTo>
                <a:lnTo>
                  <a:pt x="1879600" y="203200"/>
                </a:lnTo>
                <a:lnTo>
                  <a:pt x="0" y="2658533"/>
                </a:lnTo>
                <a:lnTo>
                  <a:pt x="2446867" y="3547533"/>
                </a:lnTo>
                <a:lnTo>
                  <a:pt x="4157134" y="1159933"/>
                </a:lnTo>
                <a:lnTo>
                  <a:pt x="3691467" y="939800"/>
                </a:lnTo>
                <a:lnTo>
                  <a:pt x="3251200" y="685800"/>
                </a:lnTo>
                <a:lnTo>
                  <a:pt x="2954867" y="440267"/>
                </a:lnTo>
                <a:lnTo>
                  <a:pt x="2523067" y="93133"/>
                </a:lnTo>
                <a:lnTo>
                  <a:pt x="2480734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13A693-D226-46DE-B63E-76F9F0B1DAFC}"/>
              </a:ext>
            </a:extLst>
          </p:cNvPr>
          <p:cNvSpPr txBox="1"/>
          <p:nvPr/>
        </p:nvSpPr>
        <p:spPr>
          <a:xfrm>
            <a:off x="4752420" y="1076625"/>
            <a:ext cx="2893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Area: 71,356 Square feet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1.64 Acres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201D2-9A90-42D2-BF5C-051D88EA4CB0}"/>
              </a:ext>
            </a:extLst>
          </p:cNvPr>
          <p:cNvSpPr txBox="1"/>
          <p:nvPr/>
        </p:nvSpPr>
        <p:spPr>
          <a:xfrm>
            <a:off x="4560308" y="4641081"/>
            <a:ext cx="920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1082821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CD0372-4549-4713-BDDA-18E082F2B4FB}"/>
              </a:ext>
            </a:extLst>
          </p:cNvPr>
          <p:cNvSpPr/>
          <p:nvPr/>
        </p:nvSpPr>
        <p:spPr>
          <a:xfrm>
            <a:off x="101600" y="1143000"/>
            <a:ext cx="9939867" cy="134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12368" y="81320"/>
            <a:ext cx="60947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F2FE7-9ECA-4DC9-A788-2DDE7C38B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74" r="2454" b="5367"/>
          <a:stretch/>
        </p:blipFill>
        <p:spPr>
          <a:xfrm>
            <a:off x="247723" y="692434"/>
            <a:ext cx="5591145" cy="2679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72E65E-694C-4938-8BEF-C7B82A814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5"/>
          <a:stretch/>
        </p:blipFill>
        <p:spPr>
          <a:xfrm>
            <a:off x="6272881" y="691207"/>
            <a:ext cx="5591145" cy="2679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89B67F-1CFD-473B-AC02-58074EA31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477308" y="3483021"/>
            <a:ext cx="5591145" cy="2732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349990" y="3117277"/>
            <a:ext cx="3862493" cy="2276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b="1" dirty="0">
                <a:solidFill>
                  <a:schemeClr val="bg1"/>
                </a:solidFill>
                <a:latin typeface="+mn-lt"/>
              </a:rPr>
              <a:t>View looking West from Thunderbolt Place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17696" y="3109888"/>
            <a:ext cx="3862493" cy="2276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b="1" dirty="0">
                <a:solidFill>
                  <a:schemeClr val="bg1"/>
                </a:solidFill>
                <a:latin typeface="+mn-lt"/>
              </a:rPr>
              <a:t>View looking North from US Route 50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41633" y="5900022"/>
            <a:ext cx="3862493" cy="2276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b="1" dirty="0">
                <a:solidFill>
                  <a:schemeClr val="bg1"/>
                </a:solidFill>
                <a:latin typeface="+mn-lt"/>
              </a:rPr>
              <a:t>View looking Southeast from Thunderbolt Place</a:t>
            </a:r>
          </a:p>
        </p:txBody>
      </p:sp>
    </p:spTree>
    <p:extLst>
      <p:ext uri="{BB962C8B-B14F-4D97-AF65-F5344CB8AC3E}">
        <p14:creationId xmlns:p14="http://schemas.microsoft.com/office/powerpoint/2010/main" val="20841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55452" y="174303"/>
            <a:ext cx="4436547" cy="5986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Tax Map Parcel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34-4 ((12))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1.64 acres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Free-standing restaurant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Surface parking lot</a:t>
            </a:r>
          </a:p>
          <a:p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Current Zoning</a:t>
            </a:r>
          </a:p>
          <a:p>
            <a:pPr algn="ctr"/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C-8 Highway Commercial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I-5 General Industrial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Highway Corridor Overlay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Water Supply Protection Overlay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Airport Noise Impact Overlay</a:t>
            </a:r>
          </a:p>
          <a:p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Prior Approvals</a:t>
            </a:r>
          </a:p>
          <a:p>
            <a:pPr algn="ctr"/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RZ 1979-C-079 (I-5 District)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RZ 1989-C-010 (C-8 District)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EEBEE-D48A-4FC6-89E1-6F3C636B3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3" r="25222" b="5591"/>
          <a:stretch/>
        </p:blipFill>
        <p:spPr>
          <a:xfrm>
            <a:off x="220132" y="161469"/>
            <a:ext cx="7535320" cy="61696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00603" y="4200412"/>
            <a:ext cx="202830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Subject Property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928909" y="4006109"/>
            <a:ext cx="738342" cy="38860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16200000">
            <a:off x="699381" y="1737538"/>
            <a:ext cx="273412" cy="27130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21592251">
            <a:off x="474471" y="2003467"/>
            <a:ext cx="723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140406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6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2FDF5D-78F3-410A-88E8-210880BD7197}"/>
              </a:ext>
            </a:extLst>
          </p:cNvPr>
          <p:cNvSpPr txBox="1"/>
          <p:nvPr/>
        </p:nvSpPr>
        <p:spPr>
          <a:xfrm>
            <a:off x="5683394" y="132349"/>
            <a:ext cx="6237674" cy="452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Dulles Suburban Center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 Unit E-1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Planned for campus-style office, and industrial/flex use up to a maximum FAR of 0.35 to be compatible with existing development. Ancillary retail use up to 20 percent of the total development may be appropriate within office or industrial/flex buildings. </a:t>
            </a:r>
            <a:r>
              <a:rPr lang="en-US" b="1" i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no event, however, should retail uses be developed as free-standing uses or as a shopping center.</a:t>
            </a:r>
            <a:endParaRPr lang="en-US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Comprehensive Plan Land Use Map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Mixed 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A3308-806A-42DB-8EB7-B98E9C16E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15"/>
          <a:stretch/>
        </p:blipFill>
        <p:spPr>
          <a:xfrm>
            <a:off x="185380" y="89779"/>
            <a:ext cx="5498014" cy="6223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803D9-50D0-408C-ADB3-C54191FB8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059" y="4656664"/>
            <a:ext cx="6154009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7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37A4CA-8DD0-4935-AAA2-8EE25E1C0C5B}"/>
              </a:ext>
            </a:extLst>
          </p:cNvPr>
          <p:cNvSpPr/>
          <p:nvPr/>
        </p:nvSpPr>
        <p:spPr>
          <a:xfrm>
            <a:off x="731520" y="1079863"/>
            <a:ext cx="10894423" cy="1489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5D298-C27C-49AD-B707-458718665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91" b="8825"/>
          <a:stretch/>
        </p:blipFill>
        <p:spPr>
          <a:xfrm>
            <a:off x="1406420" y="46608"/>
            <a:ext cx="9379161" cy="6249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12032" y="657876"/>
            <a:ext cx="31679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Concept Plan</a:t>
            </a:r>
          </a:p>
        </p:txBody>
      </p:sp>
    </p:spTree>
    <p:extLst>
      <p:ext uri="{BB962C8B-B14F-4D97-AF65-F5344CB8AC3E}">
        <p14:creationId xmlns:p14="http://schemas.microsoft.com/office/powerpoint/2010/main" val="3232129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850939-28DF-4A25-A1C7-341F62989545}"/>
              </a:ext>
            </a:extLst>
          </p:cNvPr>
          <p:cNvSpPr/>
          <p:nvPr/>
        </p:nvSpPr>
        <p:spPr>
          <a:xfrm>
            <a:off x="696686" y="1358537"/>
            <a:ext cx="11112137" cy="3884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A4DC-EF9F-45BE-88EF-3E1CA86BA77F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0140" y="251445"/>
            <a:ext cx="96621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Proposed SSPA and Required Land Use Applications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6732" y="910036"/>
            <a:ext cx="897853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SSPA to allow freestanding retail/restaurant uses on the Property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Current Plan text is incongruous with existing and surrounding uses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Current Plan recommendation for campus-style office or industrial/flex is applicable to uses to the north and east, but not viable for this site</a:t>
            </a:r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u="sng" dirty="0"/>
              <a:t>Anticipated Next Steps</a:t>
            </a:r>
            <a:r>
              <a:rPr lang="en-US" sz="2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PCAs to remove land area from RZ 1979-C-07</a:t>
            </a:r>
            <a:r>
              <a:rPr lang="en-US" sz="2800" b="1" dirty="0"/>
              <a:t> </a:t>
            </a:r>
            <a:r>
              <a:rPr lang="en-US" sz="2400" b="1" dirty="0"/>
              <a:t>(I-5 for general industrial and offices) and RZ 1989-C-010 (C-8 for hotel and commercial uses)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Rezone Subject Property to C-8, HC, WS, and 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Special Exception for a restaurant use with drive-through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9110201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3939</TotalTime>
  <Words>352</Words>
  <Application>Microsoft Macintosh PowerPoint</Application>
  <PresentationFormat>Widescreen</PresentationFormat>
  <Paragraphs>93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Painter, Andrew</dc:creator>
  <cp:lastModifiedBy>jmp</cp:lastModifiedBy>
  <cp:revision>175</cp:revision>
  <cp:lastPrinted>2023-01-17T21:54:00Z</cp:lastPrinted>
  <dcterms:created xsi:type="dcterms:W3CDTF">2019-09-18T01:45:34Z</dcterms:created>
  <dcterms:modified xsi:type="dcterms:W3CDTF">2025-04-21T22:16:05Z</dcterms:modified>
</cp:coreProperties>
</file>