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1A6B1-CAB2-54B5-A420-5F6B669E2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24681-BA29-0EE8-4E3C-E3A72DDB3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8E284-50BA-7240-46A5-7E18A4D9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3D0A9-BDF2-5FDA-B61B-1B38DBAD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807AC-03BD-29F2-5EC2-6FCAB9FB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ABA4-132A-FF09-A0C7-2ACCFFBF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F700D-5B27-DDDA-5AFB-7570A471E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1E34B-557E-9027-EA1F-6D7A6600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897D7-AACB-D76A-8F1F-E8DD4FF2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A174D-FFB9-16D7-3EFF-C52322F1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2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0201E-9EB9-BDA7-B194-545E4B432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2D658-610B-5F48-076B-C11A3C66D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8AAAD-3420-CB1C-7583-FBA38868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5CADE-0C4F-FB9C-3FA9-2DC18C7C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64B9-4D62-B849-6A14-9C3E4CAB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EFCA-04EC-7D35-E560-5C4C7240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76E6B-0FD0-C7F3-EE6B-418B29BD4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230C4-C968-5AB7-F3CF-11E13997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2325A-2719-0D76-C7B1-EA2A641E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ADBB-91ED-A830-6D04-490B8824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B721-E8D7-0FD3-30C3-5611F56F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85D56-7A54-2261-A82D-5B0CD8C2D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C2FF-0944-5F8A-E937-3CFEEE6C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9DDED-8ACB-288B-9790-0B016261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A0C1-A4D5-66DC-6BE0-061B3436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1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DC0C-E681-EB82-A1D2-D74C1C31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26617-2336-2442-66CF-52AE066AE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EE720-42B9-5D49-3166-1689FC86F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FE550-FD24-4595-6034-CBDED3EA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7/21/25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0F670-C1CC-8317-3027-2848BBBA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7EC2A-14CF-2A6C-6B94-5F38ECBA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8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FA65-C35A-1F8A-7A9D-D7507CD1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C0FBC-569D-0887-E14A-13EE532D8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51C63-D6FA-E3C4-5B0D-AB9B93D2D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E38CA3-B328-F439-519D-1A08D342F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3985A-FC49-8DFE-71C4-AD995B9F8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68186E-9D0C-0B64-C97D-A6880246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7/21/25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09D1C-A100-0AFE-693A-CA232A9C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D048C-6052-26EB-4DC2-9D5AAFC0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4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9144-417F-5A86-3C31-BCE2E60F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92D4C-01A4-9D11-91E8-F155C8B8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7/21/25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4D42E-4881-9BAB-CAAB-278CBD9A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5BEBB-C9E3-A4DD-843C-350EB25D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EB6CF-4E01-57E1-FDEB-80AEF2C7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7/21/25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D1034-C4BA-C9A6-AB13-C911F606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62B03-7143-2168-D18D-5F195E13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2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60E7-08AF-D71F-7DE7-592742BC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989AE-59B4-84E9-579B-FC985C68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D3A05-CEBC-2D06-917D-3168D02A2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4F796-E705-652E-9170-391A3167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7/21/25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88D78-6B15-7338-2BBC-7C4004C6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112D5-0E96-672F-C09B-254EBAA9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98DC-75DA-487B-BC8B-97966DF3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79749-C6BA-2193-0E3C-546D9FF54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4B1FD-FCDF-7FB7-7794-4BB0540AE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ACF5C-C37A-CADF-51B2-CD979B49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C5E2-D43E-41B3-BE29-BAEB59A90F67}" type="datetimeFigureOut">
              <a:rPr lang="en-US" smtClean="0"/>
              <a:t>7/21/25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FB028-4CC0-FC14-38FD-62587F7A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4BED6-A20C-1CC8-82B0-2730A40C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4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1C09B-861E-DB12-21C5-11133C41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C7517-5A2F-8CD8-261B-A875360E7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D5C5B-3447-2F51-3F3E-186731255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16C5E2-D43E-41B3-BE29-BAEB59A90F67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EC7DB-C38B-852F-1D1D-48968E25A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06788-AD60-6AC0-E669-54374CB9F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8D45B4-007C-43B2-B34C-5F4A20AD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60C0FA-D822-6F81-3566-FBA69C7B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08" y="0"/>
            <a:ext cx="1059638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9BE21D-EE15-01C8-B1A4-16D91A1A123F}"/>
              </a:ext>
            </a:extLst>
          </p:cNvPr>
          <p:cNvSpPr txBox="1"/>
          <p:nvPr/>
        </p:nvSpPr>
        <p:spPr>
          <a:xfrm>
            <a:off x="1124801" y="2714865"/>
            <a:ext cx="29989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SE-2023-SU-00009</a:t>
            </a:r>
          </a:p>
        </p:txBody>
      </p:sp>
    </p:spTree>
    <p:extLst>
      <p:ext uri="{BB962C8B-B14F-4D97-AF65-F5344CB8AC3E}">
        <p14:creationId xmlns:p14="http://schemas.microsoft.com/office/powerpoint/2010/main" val="154356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C48E0-5127-3D09-011A-EF545B7A3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47675"/>
            <a:ext cx="88392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A0AB-78AE-2EBC-7F62-F13E00045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125" y="0"/>
            <a:ext cx="872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8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AF7A3-88FE-13F2-61E6-B11B1ADE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727"/>
            <a:ext cx="12192000" cy="64025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50D7BB-5B16-057D-0CB2-F367BF5449DF}"/>
              </a:ext>
            </a:extLst>
          </p:cNvPr>
          <p:cNvSpPr/>
          <p:nvPr/>
        </p:nvSpPr>
        <p:spPr>
          <a:xfrm>
            <a:off x="6650182" y="1700981"/>
            <a:ext cx="2382982" cy="35101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8BE841-ED86-0F6B-3DE9-191F993E4DBF}"/>
              </a:ext>
            </a:extLst>
          </p:cNvPr>
          <p:cNvSpPr/>
          <p:nvPr/>
        </p:nvSpPr>
        <p:spPr>
          <a:xfrm>
            <a:off x="6650182" y="1700981"/>
            <a:ext cx="230909" cy="229419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7AFC80-8FC4-D32E-5C53-451E4AC4C1C2}"/>
              </a:ext>
            </a:extLst>
          </p:cNvPr>
          <p:cNvSpPr/>
          <p:nvPr/>
        </p:nvSpPr>
        <p:spPr>
          <a:xfrm>
            <a:off x="8802255" y="1700981"/>
            <a:ext cx="230909" cy="229419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3789D0-F3D9-0ECE-E5DC-BAEED6329FA9}"/>
              </a:ext>
            </a:extLst>
          </p:cNvPr>
          <p:cNvSpPr/>
          <p:nvPr/>
        </p:nvSpPr>
        <p:spPr>
          <a:xfrm>
            <a:off x="8802255" y="3429000"/>
            <a:ext cx="230909" cy="22941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15F589-4515-22AF-6B92-B6666B3EE742}"/>
              </a:ext>
            </a:extLst>
          </p:cNvPr>
          <p:cNvSpPr/>
          <p:nvPr/>
        </p:nvSpPr>
        <p:spPr>
          <a:xfrm>
            <a:off x="6650182" y="3429000"/>
            <a:ext cx="166254" cy="22941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9EBB19-B6BB-602C-D194-29221C88A5F9}"/>
              </a:ext>
            </a:extLst>
          </p:cNvPr>
          <p:cNvSpPr/>
          <p:nvPr/>
        </p:nvSpPr>
        <p:spPr>
          <a:xfrm>
            <a:off x="6650182" y="5043055"/>
            <a:ext cx="230909" cy="22941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73E229-2EC8-C022-6BEA-066DDC757D35}"/>
              </a:ext>
            </a:extLst>
          </p:cNvPr>
          <p:cNvSpPr/>
          <p:nvPr/>
        </p:nvSpPr>
        <p:spPr>
          <a:xfrm>
            <a:off x="8802255" y="5043055"/>
            <a:ext cx="230909" cy="22941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3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F31345-F97D-478A-2B1A-BAC672776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27" y="0"/>
            <a:ext cx="10494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D3038D-3A1D-5749-D70F-0B96AB5C5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505" y="0"/>
            <a:ext cx="6178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2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B29B-6435-9259-185A-F43D6BE1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BB2C-6BD2-1D32-1352-3B24696AB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Coordinator - Ciarra Downing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Planning Commission Public Hearing – September 17, 2025</a:t>
            </a:r>
          </a:p>
        </p:txBody>
      </p:sp>
    </p:spTree>
    <p:extLst>
      <p:ext uri="{BB962C8B-B14F-4D97-AF65-F5344CB8AC3E}">
        <p14:creationId xmlns:p14="http://schemas.microsoft.com/office/powerpoint/2010/main" val="134122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B478D-F94E-B58F-09B2-325318D40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FE3F8A-BC42-0C3B-6049-7B338DD47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08" y="0"/>
            <a:ext cx="1059638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CE7D90-D33D-64DE-1592-89E522B5AA4E}"/>
              </a:ext>
            </a:extLst>
          </p:cNvPr>
          <p:cNvSpPr txBox="1"/>
          <p:nvPr/>
        </p:nvSpPr>
        <p:spPr>
          <a:xfrm>
            <a:off x="1124801" y="2714865"/>
            <a:ext cx="29989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SE-2023-SU-00009</a:t>
            </a:r>
          </a:p>
        </p:txBody>
      </p:sp>
    </p:spTree>
    <p:extLst>
      <p:ext uri="{BB962C8B-B14F-4D97-AF65-F5344CB8AC3E}">
        <p14:creationId xmlns:p14="http://schemas.microsoft.com/office/powerpoint/2010/main" val="365418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perties xmlns="http://www.imanage.com/work/xmlschema">
  <documentid>OFPDOCS!6458624.1</documentid>
  <senderid>SMARISKA</senderid>
  <senderemail>SARA.MARISKA@OFPLAW.COM</senderemail>
  <lastmodified>2025-07-21T16:58:18.0000000-04:00</lastmodified>
  <database>OFPDOCS</database>
</properties>
</file>

<file path=customXml/itemProps1.xml><?xml version="1.0" encoding="utf-8"?>
<ds:datastoreItem xmlns:ds="http://schemas.openxmlformats.org/officeDocument/2006/customXml" ds:itemID="{79D8F207-391D-E046-9C9A-1254D6F1FCEE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18</Words>
  <Application>Microsoft Macintosh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Details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Mariska, Sara</dc:creator>
  <cp:lastModifiedBy>jmp</cp:lastModifiedBy>
  <cp:revision>2</cp:revision>
  <dcterms:created xsi:type="dcterms:W3CDTF">2025-07-21T16:54:09Z</dcterms:created>
  <dcterms:modified xsi:type="dcterms:W3CDTF">2025-07-21T22:07:33Z</dcterms:modified>
</cp:coreProperties>
</file>