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6183" r:id="rId1"/>
    <p:sldMasterId id="2147486226" r:id="rId2"/>
  </p:sldMasterIdLst>
  <p:notesMasterIdLst>
    <p:notesMasterId r:id="rId15"/>
  </p:notesMasterIdLst>
  <p:handoutMasterIdLst>
    <p:handoutMasterId r:id="rId16"/>
  </p:handoutMasterIdLst>
  <p:sldIdLst>
    <p:sldId id="1121" r:id="rId3"/>
    <p:sldId id="287" r:id="rId4"/>
    <p:sldId id="273" r:id="rId5"/>
    <p:sldId id="279" r:id="rId6"/>
    <p:sldId id="1106" r:id="rId7"/>
    <p:sldId id="278" r:id="rId8"/>
    <p:sldId id="1153" r:id="rId9"/>
    <p:sldId id="1159" r:id="rId10"/>
    <p:sldId id="1161" r:id="rId11"/>
    <p:sldId id="1160" r:id="rId12"/>
    <p:sldId id="1162" r:id="rId13"/>
    <p:sldId id="1158" r:id="rId14"/>
  </p:sldIdLst>
  <p:sldSz cx="12192000" cy="6858000"/>
  <p:notesSz cx="6950075" cy="9236075"/>
  <p:defaultTextStyle>
    <a:defPPr>
      <a:defRPr lang="en-US"/>
    </a:defPPr>
    <a:lvl1pPr algn="l" rtl="0" fontAlgn="base">
      <a:spcBef>
        <a:spcPct val="0"/>
      </a:spcBef>
      <a:spcAft>
        <a:spcPct val="0"/>
      </a:spcAft>
      <a:defRPr sz="1600" kern="1200">
        <a:solidFill>
          <a:schemeClr val="tx1"/>
        </a:solidFill>
        <a:latin typeface="Times New Roman" pitchFamily="18" charset="0"/>
        <a:ea typeface="ＭＳ Ｐゴシック" pitchFamily="34" charset="-128"/>
        <a:cs typeface="+mn-cs"/>
      </a:defRPr>
    </a:lvl1pPr>
    <a:lvl2pPr marL="609502" algn="l" rtl="0" fontAlgn="base">
      <a:spcBef>
        <a:spcPct val="0"/>
      </a:spcBef>
      <a:spcAft>
        <a:spcPct val="0"/>
      </a:spcAft>
      <a:defRPr sz="1600" kern="1200">
        <a:solidFill>
          <a:schemeClr val="tx1"/>
        </a:solidFill>
        <a:latin typeface="Times New Roman" pitchFamily="18" charset="0"/>
        <a:ea typeface="ＭＳ Ｐゴシック" pitchFamily="34" charset="-128"/>
        <a:cs typeface="+mn-cs"/>
      </a:defRPr>
    </a:lvl2pPr>
    <a:lvl3pPr marL="1219004" algn="l" rtl="0" fontAlgn="base">
      <a:spcBef>
        <a:spcPct val="0"/>
      </a:spcBef>
      <a:spcAft>
        <a:spcPct val="0"/>
      </a:spcAft>
      <a:defRPr sz="1600" kern="1200">
        <a:solidFill>
          <a:schemeClr val="tx1"/>
        </a:solidFill>
        <a:latin typeface="Times New Roman" pitchFamily="18" charset="0"/>
        <a:ea typeface="ＭＳ Ｐゴシック" pitchFamily="34" charset="-128"/>
        <a:cs typeface="+mn-cs"/>
      </a:defRPr>
    </a:lvl3pPr>
    <a:lvl4pPr marL="1828506" algn="l" rtl="0" fontAlgn="base">
      <a:spcBef>
        <a:spcPct val="0"/>
      </a:spcBef>
      <a:spcAft>
        <a:spcPct val="0"/>
      </a:spcAft>
      <a:defRPr sz="1600" kern="1200">
        <a:solidFill>
          <a:schemeClr val="tx1"/>
        </a:solidFill>
        <a:latin typeface="Times New Roman" pitchFamily="18" charset="0"/>
        <a:ea typeface="ＭＳ Ｐゴシック" pitchFamily="34" charset="-128"/>
        <a:cs typeface="+mn-cs"/>
      </a:defRPr>
    </a:lvl4pPr>
    <a:lvl5pPr marL="2438008" algn="l" rtl="0" fontAlgn="base">
      <a:spcBef>
        <a:spcPct val="0"/>
      </a:spcBef>
      <a:spcAft>
        <a:spcPct val="0"/>
      </a:spcAft>
      <a:defRPr sz="1600" kern="1200">
        <a:solidFill>
          <a:schemeClr val="tx1"/>
        </a:solidFill>
        <a:latin typeface="Times New Roman" pitchFamily="18" charset="0"/>
        <a:ea typeface="ＭＳ Ｐゴシック" pitchFamily="34" charset="-128"/>
        <a:cs typeface="+mn-cs"/>
      </a:defRPr>
    </a:lvl5pPr>
    <a:lvl6pPr marL="3047510" algn="l" defTabSz="1219004" rtl="0" eaLnBrk="1" latinLnBrk="0" hangingPunct="1">
      <a:defRPr sz="1600" kern="1200">
        <a:solidFill>
          <a:schemeClr val="tx1"/>
        </a:solidFill>
        <a:latin typeface="Times New Roman" pitchFamily="18" charset="0"/>
        <a:ea typeface="ＭＳ Ｐゴシック" pitchFamily="34" charset="-128"/>
        <a:cs typeface="+mn-cs"/>
      </a:defRPr>
    </a:lvl6pPr>
    <a:lvl7pPr marL="3657013" algn="l" defTabSz="1219004" rtl="0" eaLnBrk="1" latinLnBrk="0" hangingPunct="1">
      <a:defRPr sz="1600" kern="1200">
        <a:solidFill>
          <a:schemeClr val="tx1"/>
        </a:solidFill>
        <a:latin typeface="Times New Roman" pitchFamily="18" charset="0"/>
        <a:ea typeface="ＭＳ Ｐゴシック" pitchFamily="34" charset="-128"/>
        <a:cs typeface="+mn-cs"/>
      </a:defRPr>
    </a:lvl7pPr>
    <a:lvl8pPr marL="4266513" algn="l" defTabSz="1219004" rtl="0" eaLnBrk="1" latinLnBrk="0" hangingPunct="1">
      <a:defRPr sz="1600" kern="1200">
        <a:solidFill>
          <a:schemeClr val="tx1"/>
        </a:solidFill>
        <a:latin typeface="Times New Roman" pitchFamily="18" charset="0"/>
        <a:ea typeface="ＭＳ Ｐゴシック" pitchFamily="34" charset="-128"/>
        <a:cs typeface="+mn-cs"/>
      </a:defRPr>
    </a:lvl8pPr>
    <a:lvl9pPr marL="4876017" algn="l" defTabSz="1219004" rtl="0" eaLnBrk="1" latinLnBrk="0" hangingPunct="1">
      <a:defRPr sz="16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1333" userDrawn="1">
          <p15:clr>
            <a:srgbClr val="A4A3A4"/>
          </p15:clr>
        </p15:guide>
        <p15:guide id="2" orient="horz" pos="2160" userDrawn="1">
          <p15:clr>
            <a:srgbClr val="A4A3A4"/>
          </p15:clr>
        </p15:guide>
        <p15:guide id="3" pos="740" userDrawn="1">
          <p15:clr>
            <a:srgbClr val="A4A3A4"/>
          </p15:clr>
        </p15:guide>
        <p15:guide id="4" pos="7169" userDrawn="1">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28C8611-8F3E-D1B5-A943-DD139E45566C}" name="Evan Goldman" initials="EG" userId="S::egoldman@eya.com::10ce5fd0-e88b-4011-99cc-2db8ed38fb88" providerId="AD"/>
  <p188:author id="{62D24495-4472-2A49-4084-92C5DA7CB708}" name="Angelina Fuller" initials="AF" userId="S::afuller@eya.com::01c36ebc-d4fb-4f2b-bc8f-5dc80c3a3b2c" providerId="AD"/>
  <p188:author id="{AF1E4CA5-F3C3-49F3-6F5A-817B6F528D7B}" name="Guest User" initials="GU" userId="S::urn:spo:anon#32f0b38c3abce7dc6bd2d5be7a79d82724c1e075998842dcab1defd57e27f0c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sorensenta" initials="t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C92C8"/>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3" autoAdjust="0"/>
    <p:restoredTop sz="88467" autoAdjust="0"/>
  </p:normalViewPr>
  <p:slideViewPr>
    <p:cSldViewPr snapToGrid="0">
      <p:cViewPr varScale="1">
        <p:scale>
          <a:sx n="111" d="100"/>
          <a:sy n="111" d="100"/>
        </p:scale>
        <p:origin x="552" y="192"/>
      </p:cViewPr>
      <p:guideLst>
        <p:guide orient="horz" pos="1333"/>
        <p:guide orient="horz" pos="2160"/>
        <p:guide pos="740"/>
        <p:guide pos="7169"/>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commentAuthors" Target="commentAuthors.xml"/><Relationship Id="rId25"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48538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3666" name="Rectangle 2"/>
          <p:cNvSpPr>
            <a:spLocks noGrp="1" noChangeArrowheads="1"/>
          </p:cNvSpPr>
          <p:nvPr>
            <p:ph type="hdr" sz="quarter"/>
          </p:nvPr>
        </p:nvSpPr>
        <p:spPr bwMode="auto">
          <a:xfrm>
            <a:off x="0" y="3"/>
            <a:ext cx="3011699" cy="460542"/>
          </a:xfrm>
          <a:prstGeom prst="rect">
            <a:avLst/>
          </a:prstGeom>
          <a:noFill/>
          <a:ln w="12699">
            <a:noFill/>
            <a:miter lim="800000"/>
            <a:headEnd type="none" w="sm" len="sm"/>
            <a:tailEnd type="none" w="sm" len="sm"/>
          </a:ln>
        </p:spPr>
        <p:txBody>
          <a:bodyPr vert="horz" wrap="none" lIns="91856" tIns="45929" rIns="91856" bIns="45929" numCol="1" anchor="ctr" anchorCtr="0" compatLnSpc="1">
            <a:prstTxWarp prst="textNoShape">
              <a:avLst/>
            </a:prstTxWarp>
          </a:bodyPr>
          <a:lstStyle>
            <a:lvl1pPr defTabSz="920086" eaLnBrk="0" hangingPunct="0">
              <a:defRPr sz="1300">
                <a:latin typeface="Arial" charset="0"/>
                <a:ea typeface="ＭＳ Ｐゴシック" pitchFamily="1" charset="-128"/>
                <a:cs typeface="+mn-cs"/>
              </a:defRPr>
            </a:lvl1pPr>
          </a:lstStyle>
          <a:p>
            <a:pPr>
              <a:defRPr/>
            </a:pPr>
            <a:endParaRPr lang="en-US" dirty="0"/>
          </a:p>
        </p:txBody>
      </p:sp>
      <p:sp>
        <p:nvSpPr>
          <p:cNvPr id="753667" name="Rectangle 3"/>
          <p:cNvSpPr>
            <a:spLocks noGrp="1" noChangeArrowheads="1"/>
          </p:cNvSpPr>
          <p:nvPr>
            <p:ph type="dt" idx="1"/>
          </p:nvPr>
        </p:nvSpPr>
        <p:spPr bwMode="auto">
          <a:xfrm>
            <a:off x="3938378" y="3"/>
            <a:ext cx="3011699" cy="460542"/>
          </a:xfrm>
          <a:prstGeom prst="rect">
            <a:avLst/>
          </a:prstGeom>
          <a:noFill/>
          <a:ln w="12699">
            <a:noFill/>
            <a:miter lim="800000"/>
            <a:headEnd type="none" w="sm" len="sm"/>
            <a:tailEnd type="none" w="sm" len="sm"/>
          </a:ln>
        </p:spPr>
        <p:txBody>
          <a:bodyPr vert="horz" wrap="none" lIns="91856" tIns="45929" rIns="91856" bIns="45929" numCol="1" anchor="ctr" anchorCtr="0" compatLnSpc="1">
            <a:prstTxWarp prst="textNoShape">
              <a:avLst/>
            </a:prstTxWarp>
          </a:bodyPr>
          <a:lstStyle>
            <a:lvl1pPr algn="r" defTabSz="920086" eaLnBrk="0" hangingPunct="0">
              <a:defRPr sz="1300">
                <a:latin typeface="Arial" charset="0"/>
                <a:ea typeface="ＭＳ Ｐゴシック" pitchFamily="1" charset="-128"/>
                <a:cs typeface="+mn-cs"/>
              </a:defRPr>
            </a:lvl1pPr>
          </a:lstStyle>
          <a:p>
            <a:pPr>
              <a:defRPr/>
            </a:pPr>
            <a:endParaRPr lang="en-US" dirty="0"/>
          </a:p>
        </p:txBody>
      </p:sp>
      <p:sp>
        <p:nvSpPr>
          <p:cNvPr id="46084" name="Rectangle 4"/>
          <p:cNvSpPr>
            <a:spLocks noGrp="1" noRot="1" noChangeAspect="1" noChangeArrowheads="1" noTextEdit="1"/>
          </p:cNvSpPr>
          <p:nvPr>
            <p:ph type="sldImg" idx="2"/>
          </p:nvPr>
        </p:nvSpPr>
        <p:spPr bwMode="auto">
          <a:xfrm>
            <a:off x="411163" y="690563"/>
            <a:ext cx="6135687" cy="3451225"/>
          </a:xfrm>
          <a:prstGeom prst="rect">
            <a:avLst/>
          </a:prstGeom>
          <a:noFill/>
          <a:ln w="9525">
            <a:solidFill>
              <a:srgbClr val="000000"/>
            </a:solidFill>
            <a:miter lim="800000"/>
            <a:headEnd/>
            <a:tailEnd/>
          </a:ln>
        </p:spPr>
      </p:sp>
      <p:sp>
        <p:nvSpPr>
          <p:cNvPr id="753669" name="Rectangle 5"/>
          <p:cNvSpPr>
            <a:spLocks noGrp="1" noChangeArrowheads="1"/>
          </p:cNvSpPr>
          <p:nvPr>
            <p:ph type="body" sz="quarter" idx="3"/>
          </p:nvPr>
        </p:nvSpPr>
        <p:spPr bwMode="auto">
          <a:xfrm>
            <a:off x="923465" y="4370420"/>
            <a:ext cx="5103157" cy="4141723"/>
          </a:xfrm>
          <a:prstGeom prst="rect">
            <a:avLst/>
          </a:prstGeom>
          <a:noFill/>
          <a:ln w="12700">
            <a:noFill/>
            <a:miter lim="800000"/>
            <a:headEnd type="none" w="sm" len="sm"/>
            <a:tailEnd type="none" w="sm" len="sm"/>
          </a:ln>
        </p:spPr>
        <p:txBody>
          <a:bodyPr vert="horz" wrap="square" lIns="91856" tIns="45929" rIns="91856" bIns="4592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53670" name="Rectangle 6"/>
          <p:cNvSpPr>
            <a:spLocks noGrp="1" noChangeArrowheads="1"/>
          </p:cNvSpPr>
          <p:nvPr>
            <p:ph type="ftr" sz="quarter" idx="4"/>
          </p:nvPr>
        </p:nvSpPr>
        <p:spPr bwMode="auto">
          <a:xfrm>
            <a:off x="0" y="8739262"/>
            <a:ext cx="3011699" cy="458964"/>
          </a:xfrm>
          <a:prstGeom prst="rect">
            <a:avLst/>
          </a:prstGeom>
          <a:noFill/>
          <a:ln w="12699">
            <a:noFill/>
            <a:miter lim="800000"/>
            <a:headEnd type="none" w="sm" len="sm"/>
            <a:tailEnd type="none" w="sm" len="sm"/>
          </a:ln>
        </p:spPr>
        <p:txBody>
          <a:bodyPr vert="horz" wrap="none" lIns="91856" tIns="45929" rIns="91856" bIns="45929" numCol="1" anchor="b" anchorCtr="0" compatLnSpc="1">
            <a:prstTxWarp prst="textNoShape">
              <a:avLst/>
            </a:prstTxWarp>
          </a:bodyPr>
          <a:lstStyle>
            <a:lvl1pPr defTabSz="920086" eaLnBrk="0" hangingPunct="0">
              <a:defRPr sz="1300">
                <a:latin typeface="Arial" charset="0"/>
                <a:ea typeface="ＭＳ Ｐゴシック" pitchFamily="1" charset="-128"/>
                <a:cs typeface="+mn-cs"/>
              </a:defRPr>
            </a:lvl1pPr>
          </a:lstStyle>
          <a:p>
            <a:pPr>
              <a:defRPr/>
            </a:pPr>
            <a:endParaRPr lang="en-US" dirty="0"/>
          </a:p>
        </p:txBody>
      </p:sp>
      <p:sp>
        <p:nvSpPr>
          <p:cNvPr id="753671" name="Rectangle 7"/>
          <p:cNvSpPr>
            <a:spLocks noGrp="1" noChangeArrowheads="1"/>
          </p:cNvSpPr>
          <p:nvPr>
            <p:ph type="sldNum" sz="quarter" idx="5"/>
          </p:nvPr>
        </p:nvSpPr>
        <p:spPr bwMode="auto">
          <a:xfrm>
            <a:off x="3938378" y="8739262"/>
            <a:ext cx="3011699" cy="458964"/>
          </a:xfrm>
          <a:prstGeom prst="rect">
            <a:avLst/>
          </a:prstGeom>
          <a:noFill/>
          <a:ln w="12699">
            <a:noFill/>
            <a:miter lim="800000"/>
            <a:headEnd type="none" w="sm" len="sm"/>
            <a:tailEnd type="none" w="sm" len="sm"/>
          </a:ln>
        </p:spPr>
        <p:txBody>
          <a:bodyPr vert="horz" wrap="none" lIns="91856" tIns="45929" rIns="91856" bIns="45929" numCol="1" anchor="b" anchorCtr="0" compatLnSpc="1">
            <a:prstTxWarp prst="textNoShape">
              <a:avLst/>
            </a:prstTxWarp>
          </a:bodyPr>
          <a:lstStyle>
            <a:lvl1pPr algn="r" defTabSz="920086" eaLnBrk="0" hangingPunct="0">
              <a:defRPr sz="1300">
                <a:latin typeface="Arial" charset="0"/>
                <a:ea typeface="ＭＳ Ｐゴシック" pitchFamily="1" charset="-128"/>
                <a:cs typeface="+mn-cs"/>
              </a:defRPr>
            </a:lvl1pPr>
          </a:lstStyle>
          <a:p>
            <a:pPr>
              <a:defRPr/>
            </a:pPr>
            <a:fld id="{1F80D85F-80D5-4AA9-B027-A790B44A630E}" type="slidenum">
              <a:rPr lang="en-US"/>
              <a:pPr>
                <a:defRPr/>
              </a:pPr>
              <a:t>‹#›</a:t>
            </a:fld>
            <a:endParaRPr lang="en-US" dirty="0"/>
          </a:p>
        </p:txBody>
      </p:sp>
    </p:spTree>
    <p:extLst>
      <p:ext uri="{BB962C8B-B14F-4D97-AF65-F5344CB8AC3E}">
        <p14:creationId xmlns:p14="http://schemas.microsoft.com/office/powerpoint/2010/main" val="4127491530"/>
      </p:ext>
    </p:extLst>
  </p:cSld>
  <p:clrMap bg1="lt1" tx1="dk1" bg2="lt2" tx2="dk2" accent1="accent1" accent2="accent2" accent3="accent3" accent4="accent4" accent5="accent5" accent6="accent6" hlink="hlink" folHlink="folHlink"/>
  <p:hf hdr="0" dt="0"/>
  <p:notesStyle>
    <a:lvl1pPr marL="150260" indent="-150260" algn="l" rtl="0" eaLnBrk="0" fontAlgn="base" hangingPunct="0">
      <a:spcBef>
        <a:spcPct val="30000"/>
      </a:spcBef>
      <a:spcAft>
        <a:spcPct val="0"/>
      </a:spcAft>
      <a:buFont typeface="Wingdings" pitchFamily="2" charset="2"/>
      <a:buChar char="§"/>
      <a:defRPr sz="1600" kern="1200">
        <a:solidFill>
          <a:schemeClr val="tx1"/>
        </a:solidFill>
        <a:latin typeface="Arial" pitchFamily="-110" charset="0"/>
        <a:ea typeface="ＭＳ Ｐゴシック" pitchFamily="-65" charset="-128"/>
        <a:cs typeface="ＭＳ Ｐゴシック" pitchFamily="-65" charset="-128"/>
      </a:defRPr>
    </a:lvl1pPr>
    <a:lvl2pPr marL="768227" indent="-158725" algn="l" rtl="0" eaLnBrk="0" fontAlgn="base" hangingPunct="0">
      <a:spcBef>
        <a:spcPct val="30000"/>
      </a:spcBef>
      <a:spcAft>
        <a:spcPct val="0"/>
      </a:spcAft>
      <a:buFont typeface="Wingdings" pitchFamily="2" charset="2"/>
      <a:buChar char="§"/>
      <a:defRPr sz="1600" kern="1200">
        <a:solidFill>
          <a:schemeClr val="tx1"/>
        </a:solidFill>
        <a:latin typeface="Arial" pitchFamily="-110" charset="0"/>
        <a:ea typeface="ＭＳ Ｐゴシック" pitchFamily="-110" charset="-128"/>
        <a:cs typeface="ＭＳ Ｐゴシック"/>
      </a:defRPr>
    </a:lvl2pPr>
    <a:lvl3pPr marL="1369264" indent="-150260" algn="l" rtl="0" eaLnBrk="0" fontAlgn="base" hangingPunct="0">
      <a:spcBef>
        <a:spcPct val="30000"/>
      </a:spcBef>
      <a:spcAft>
        <a:spcPct val="0"/>
      </a:spcAft>
      <a:buFont typeface="Wingdings" pitchFamily="2" charset="2"/>
      <a:buChar char="§"/>
      <a:defRPr sz="1600" kern="1200">
        <a:solidFill>
          <a:schemeClr val="tx1"/>
        </a:solidFill>
        <a:latin typeface="Arial" pitchFamily="-110" charset="0"/>
        <a:ea typeface="ＭＳ Ｐゴシック" pitchFamily="-110" charset="-128"/>
        <a:cs typeface="ＭＳ Ｐゴシック"/>
      </a:defRPr>
    </a:lvl3pPr>
    <a:lvl4pPr marL="1987232" indent="-158725" algn="l" rtl="0" eaLnBrk="0" fontAlgn="base" hangingPunct="0">
      <a:spcBef>
        <a:spcPct val="30000"/>
      </a:spcBef>
      <a:spcAft>
        <a:spcPct val="0"/>
      </a:spcAft>
      <a:buFont typeface="Wingdings" pitchFamily="2" charset="2"/>
      <a:buChar char="§"/>
      <a:defRPr sz="1600" kern="1200">
        <a:solidFill>
          <a:schemeClr val="tx1"/>
        </a:solidFill>
        <a:latin typeface="Arial" pitchFamily="-110" charset="0"/>
        <a:ea typeface="ＭＳ Ｐゴシック" pitchFamily="-110" charset="-128"/>
        <a:cs typeface="ＭＳ Ｐゴシック"/>
      </a:defRPr>
    </a:lvl4pPr>
    <a:lvl5pPr marL="2588267" indent="-150260" algn="l" rtl="0" eaLnBrk="0" fontAlgn="base" hangingPunct="0">
      <a:spcBef>
        <a:spcPct val="30000"/>
      </a:spcBef>
      <a:spcAft>
        <a:spcPct val="0"/>
      </a:spcAft>
      <a:buFont typeface="Wingdings" pitchFamily="2" charset="2"/>
      <a:buChar char="§"/>
      <a:defRPr sz="1600" kern="1200">
        <a:solidFill>
          <a:schemeClr val="tx1"/>
        </a:solidFill>
        <a:latin typeface="Arial" pitchFamily="-110" charset="0"/>
        <a:ea typeface="ＭＳ Ｐゴシック" pitchFamily="-110" charset="-128"/>
        <a:cs typeface="ＭＳ Ｐゴシック"/>
      </a:defRPr>
    </a:lvl5pPr>
    <a:lvl6pPr marL="3047510" algn="l" defTabSz="609502" rtl="0" eaLnBrk="1" latinLnBrk="0" hangingPunct="1">
      <a:defRPr sz="1600" kern="1200">
        <a:solidFill>
          <a:schemeClr val="tx1"/>
        </a:solidFill>
        <a:latin typeface="+mn-lt"/>
        <a:ea typeface="+mn-ea"/>
        <a:cs typeface="+mn-cs"/>
      </a:defRPr>
    </a:lvl6pPr>
    <a:lvl7pPr marL="3657013" algn="l" defTabSz="609502" rtl="0" eaLnBrk="1" latinLnBrk="0" hangingPunct="1">
      <a:defRPr sz="1600" kern="1200">
        <a:solidFill>
          <a:schemeClr val="tx1"/>
        </a:solidFill>
        <a:latin typeface="+mn-lt"/>
        <a:ea typeface="+mn-ea"/>
        <a:cs typeface="+mn-cs"/>
      </a:defRPr>
    </a:lvl7pPr>
    <a:lvl8pPr marL="4266513" algn="l" defTabSz="609502" rtl="0" eaLnBrk="1" latinLnBrk="0" hangingPunct="1">
      <a:defRPr sz="1600" kern="1200">
        <a:solidFill>
          <a:schemeClr val="tx1"/>
        </a:solidFill>
        <a:latin typeface="+mn-lt"/>
        <a:ea typeface="+mn-ea"/>
        <a:cs typeface="+mn-cs"/>
      </a:defRPr>
    </a:lvl8pPr>
    <a:lvl9pPr marL="4876017" algn="l" defTabSz="609502"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Footer Placeholder 3"/>
          <p:cNvSpPr>
            <a:spLocks noGrp="1"/>
          </p:cNvSpPr>
          <p:nvPr>
            <p:ph type="ftr" sz="quarter" idx="4"/>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pPr>
              <a:defRPr/>
            </a:pPr>
            <a:fld id="{1F80D85F-80D5-4AA9-B027-A790B44A630E}" type="slidenum">
              <a:rPr lang="en-US" smtClean="0"/>
              <a:pPr>
                <a:defRPr/>
              </a:pPr>
              <a:t>1</a:t>
            </a:fld>
            <a:endParaRPr lang="en-US" dirty="0"/>
          </a:p>
        </p:txBody>
      </p:sp>
    </p:spTree>
    <p:extLst>
      <p:ext uri="{BB962C8B-B14F-4D97-AF65-F5344CB8AC3E}">
        <p14:creationId xmlns:p14="http://schemas.microsoft.com/office/powerpoint/2010/main" val="2578097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Footer Placeholder 3"/>
          <p:cNvSpPr>
            <a:spLocks noGrp="1"/>
          </p:cNvSpPr>
          <p:nvPr>
            <p:ph type="ftr" sz="quarter" idx="4"/>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pPr>
              <a:defRPr/>
            </a:pPr>
            <a:fld id="{1F80D85F-80D5-4AA9-B027-A790B44A630E}" type="slidenum">
              <a:rPr lang="en-US" smtClean="0"/>
              <a:pPr>
                <a:defRPr/>
              </a:pPr>
              <a:t>5</a:t>
            </a:fld>
            <a:endParaRPr lang="en-US" dirty="0"/>
          </a:p>
        </p:txBody>
      </p:sp>
    </p:spTree>
    <p:extLst>
      <p:ext uri="{BB962C8B-B14F-4D97-AF65-F5344CB8AC3E}">
        <p14:creationId xmlns:p14="http://schemas.microsoft.com/office/powerpoint/2010/main" val="3917372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E3C3FF-953F-0496-6AE7-4A92F4F7DD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D1726B-A1B6-081F-D4D1-31468A9E9618}"/>
              </a:ext>
            </a:extLst>
          </p:cNvPr>
          <p:cNvSpPr>
            <a:spLocks noGrp="1" noRot="1" noChangeAspect="1"/>
          </p:cNvSpPr>
          <p:nvPr>
            <p:ph type="sldImg"/>
          </p:nvPr>
        </p:nvSpPr>
        <p:spPr/>
      </p:sp>
      <p:sp>
        <p:nvSpPr>
          <p:cNvPr id="4" name="Footer Placeholder 3">
            <a:extLst>
              <a:ext uri="{FF2B5EF4-FFF2-40B4-BE49-F238E27FC236}">
                <a16:creationId xmlns:a16="http://schemas.microsoft.com/office/drawing/2014/main" id="{C1964363-0CCB-6C94-AAC0-D6D44339FFD0}"/>
              </a:ext>
            </a:extLst>
          </p:cNvPr>
          <p:cNvSpPr>
            <a:spLocks noGrp="1"/>
          </p:cNvSpPr>
          <p:nvPr>
            <p:ph type="ftr" sz="quarter" idx="4"/>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328F864E-9012-FDE7-9212-B87C93D7A9E5}"/>
              </a:ext>
            </a:extLst>
          </p:cNvPr>
          <p:cNvSpPr>
            <a:spLocks noGrp="1"/>
          </p:cNvSpPr>
          <p:nvPr>
            <p:ph type="sldNum" sz="quarter" idx="5"/>
          </p:nvPr>
        </p:nvSpPr>
        <p:spPr/>
        <p:txBody>
          <a:bodyPr/>
          <a:lstStyle/>
          <a:p>
            <a:pPr>
              <a:defRPr/>
            </a:pPr>
            <a:fld id="{1F80D85F-80D5-4AA9-B027-A790B44A630E}" type="slidenum">
              <a:rPr lang="en-US" smtClean="0"/>
              <a:pPr>
                <a:defRPr/>
              </a:pPr>
              <a:t>7</a:t>
            </a:fld>
            <a:endParaRPr lang="en-US" dirty="0"/>
          </a:p>
        </p:txBody>
      </p:sp>
    </p:spTree>
    <p:extLst>
      <p:ext uri="{BB962C8B-B14F-4D97-AF65-F5344CB8AC3E}">
        <p14:creationId xmlns:p14="http://schemas.microsoft.com/office/powerpoint/2010/main" val="3588507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69CD5C-F859-6917-3FA7-CAB278CAFD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FBB4C7-FE15-0CD2-9CDC-9AD433276D21}"/>
              </a:ext>
            </a:extLst>
          </p:cNvPr>
          <p:cNvSpPr>
            <a:spLocks noGrp="1" noRot="1" noChangeAspect="1"/>
          </p:cNvSpPr>
          <p:nvPr>
            <p:ph type="sldImg"/>
          </p:nvPr>
        </p:nvSpPr>
        <p:spPr/>
      </p:sp>
      <p:sp>
        <p:nvSpPr>
          <p:cNvPr id="4" name="Footer Placeholder 3">
            <a:extLst>
              <a:ext uri="{FF2B5EF4-FFF2-40B4-BE49-F238E27FC236}">
                <a16:creationId xmlns:a16="http://schemas.microsoft.com/office/drawing/2014/main" id="{31DC6E16-7380-7CCD-78B5-5DCFE09C50C5}"/>
              </a:ext>
            </a:extLst>
          </p:cNvPr>
          <p:cNvSpPr>
            <a:spLocks noGrp="1"/>
          </p:cNvSpPr>
          <p:nvPr>
            <p:ph type="ftr" sz="quarter" idx="4"/>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D793E311-DA5D-1C1A-5A06-9DF767C72BF4}"/>
              </a:ext>
            </a:extLst>
          </p:cNvPr>
          <p:cNvSpPr>
            <a:spLocks noGrp="1"/>
          </p:cNvSpPr>
          <p:nvPr>
            <p:ph type="sldNum" sz="quarter" idx="5"/>
          </p:nvPr>
        </p:nvSpPr>
        <p:spPr/>
        <p:txBody>
          <a:bodyPr/>
          <a:lstStyle/>
          <a:p>
            <a:pPr>
              <a:defRPr/>
            </a:pPr>
            <a:fld id="{1F80D85F-80D5-4AA9-B027-A790B44A630E}" type="slidenum">
              <a:rPr lang="en-US" smtClean="0"/>
              <a:pPr>
                <a:defRPr/>
              </a:pPr>
              <a:t>8</a:t>
            </a:fld>
            <a:endParaRPr lang="en-US" dirty="0"/>
          </a:p>
        </p:txBody>
      </p:sp>
    </p:spTree>
    <p:extLst>
      <p:ext uri="{BB962C8B-B14F-4D97-AF65-F5344CB8AC3E}">
        <p14:creationId xmlns:p14="http://schemas.microsoft.com/office/powerpoint/2010/main" val="2655213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742892-F427-2A7A-1627-D02637C6E8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ED140A-CA51-E595-3F32-2D21858C2D23}"/>
              </a:ext>
            </a:extLst>
          </p:cNvPr>
          <p:cNvSpPr>
            <a:spLocks noGrp="1" noRot="1" noChangeAspect="1"/>
          </p:cNvSpPr>
          <p:nvPr>
            <p:ph type="sldImg"/>
          </p:nvPr>
        </p:nvSpPr>
        <p:spPr/>
      </p:sp>
      <p:sp>
        <p:nvSpPr>
          <p:cNvPr id="4" name="Footer Placeholder 3">
            <a:extLst>
              <a:ext uri="{FF2B5EF4-FFF2-40B4-BE49-F238E27FC236}">
                <a16:creationId xmlns:a16="http://schemas.microsoft.com/office/drawing/2014/main" id="{2977AD69-8ACE-683C-2949-0D1B30EAE943}"/>
              </a:ext>
            </a:extLst>
          </p:cNvPr>
          <p:cNvSpPr>
            <a:spLocks noGrp="1"/>
          </p:cNvSpPr>
          <p:nvPr>
            <p:ph type="ftr" sz="quarter" idx="4"/>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ADDC3003-7257-43E8-B093-12EF867F6D13}"/>
              </a:ext>
            </a:extLst>
          </p:cNvPr>
          <p:cNvSpPr>
            <a:spLocks noGrp="1"/>
          </p:cNvSpPr>
          <p:nvPr>
            <p:ph type="sldNum" sz="quarter" idx="5"/>
          </p:nvPr>
        </p:nvSpPr>
        <p:spPr/>
        <p:txBody>
          <a:bodyPr/>
          <a:lstStyle/>
          <a:p>
            <a:pPr>
              <a:defRPr/>
            </a:pPr>
            <a:fld id="{1F80D85F-80D5-4AA9-B027-A790B44A630E}" type="slidenum">
              <a:rPr lang="en-US" smtClean="0"/>
              <a:pPr>
                <a:defRPr/>
              </a:pPr>
              <a:t>9</a:t>
            </a:fld>
            <a:endParaRPr lang="en-US" dirty="0"/>
          </a:p>
        </p:txBody>
      </p:sp>
    </p:spTree>
    <p:extLst>
      <p:ext uri="{BB962C8B-B14F-4D97-AF65-F5344CB8AC3E}">
        <p14:creationId xmlns:p14="http://schemas.microsoft.com/office/powerpoint/2010/main" val="4035504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8D6BAC-275A-4AC2-7E86-483A2DD1DC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D46BE2-D21F-1014-7B00-240AA128ABAB}"/>
              </a:ext>
            </a:extLst>
          </p:cNvPr>
          <p:cNvSpPr>
            <a:spLocks noGrp="1" noRot="1" noChangeAspect="1"/>
          </p:cNvSpPr>
          <p:nvPr>
            <p:ph type="sldImg"/>
          </p:nvPr>
        </p:nvSpPr>
        <p:spPr/>
      </p:sp>
      <p:sp>
        <p:nvSpPr>
          <p:cNvPr id="4" name="Footer Placeholder 3">
            <a:extLst>
              <a:ext uri="{FF2B5EF4-FFF2-40B4-BE49-F238E27FC236}">
                <a16:creationId xmlns:a16="http://schemas.microsoft.com/office/drawing/2014/main" id="{EA6B175E-7DCB-228F-A21C-F5B9785E828E}"/>
              </a:ext>
            </a:extLst>
          </p:cNvPr>
          <p:cNvSpPr>
            <a:spLocks noGrp="1"/>
          </p:cNvSpPr>
          <p:nvPr>
            <p:ph type="ftr" sz="quarter" idx="4"/>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08E04753-C268-F33E-3EA8-119F53350323}"/>
              </a:ext>
            </a:extLst>
          </p:cNvPr>
          <p:cNvSpPr>
            <a:spLocks noGrp="1"/>
          </p:cNvSpPr>
          <p:nvPr>
            <p:ph type="sldNum" sz="quarter" idx="5"/>
          </p:nvPr>
        </p:nvSpPr>
        <p:spPr/>
        <p:txBody>
          <a:bodyPr/>
          <a:lstStyle/>
          <a:p>
            <a:pPr>
              <a:defRPr/>
            </a:pPr>
            <a:fld id="{1F80D85F-80D5-4AA9-B027-A790B44A630E}" type="slidenum">
              <a:rPr lang="en-US" smtClean="0"/>
              <a:pPr>
                <a:defRPr/>
              </a:pPr>
              <a:t>10</a:t>
            </a:fld>
            <a:endParaRPr lang="en-US" dirty="0"/>
          </a:p>
        </p:txBody>
      </p:sp>
    </p:spTree>
    <p:extLst>
      <p:ext uri="{BB962C8B-B14F-4D97-AF65-F5344CB8AC3E}">
        <p14:creationId xmlns:p14="http://schemas.microsoft.com/office/powerpoint/2010/main" val="4142773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2D6EF9-31EA-DC93-A4EF-53BD758EDD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F00193-7FD1-E8A2-F243-80087BC7EABD}"/>
              </a:ext>
            </a:extLst>
          </p:cNvPr>
          <p:cNvSpPr>
            <a:spLocks noGrp="1" noRot="1" noChangeAspect="1"/>
          </p:cNvSpPr>
          <p:nvPr>
            <p:ph type="sldImg"/>
          </p:nvPr>
        </p:nvSpPr>
        <p:spPr/>
      </p:sp>
      <p:sp>
        <p:nvSpPr>
          <p:cNvPr id="4" name="Footer Placeholder 3">
            <a:extLst>
              <a:ext uri="{FF2B5EF4-FFF2-40B4-BE49-F238E27FC236}">
                <a16:creationId xmlns:a16="http://schemas.microsoft.com/office/drawing/2014/main" id="{A39BA8FD-C790-2063-51EF-4DFA94308418}"/>
              </a:ext>
            </a:extLst>
          </p:cNvPr>
          <p:cNvSpPr>
            <a:spLocks noGrp="1"/>
          </p:cNvSpPr>
          <p:nvPr>
            <p:ph type="ftr" sz="quarter" idx="4"/>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28D8994E-B53A-4D8D-211D-498A8124275C}"/>
              </a:ext>
            </a:extLst>
          </p:cNvPr>
          <p:cNvSpPr>
            <a:spLocks noGrp="1"/>
          </p:cNvSpPr>
          <p:nvPr>
            <p:ph type="sldNum" sz="quarter" idx="5"/>
          </p:nvPr>
        </p:nvSpPr>
        <p:spPr/>
        <p:txBody>
          <a:bodyPr/>
          <a:lstStyle/>
          <a:p>
            <a:pPr>
              <a:defRPr/>
            </a:pPr>
            <a:fld id="{1F80D85F-80D5-4AA9-B027-A790B44A630E}" type="slidenum">
              <a:rPr lang="en-US" smtClean="0"/>
              <a:pPr>
                <a:defRPr/>
              </a:pPr>
              <a:t>11</a:t>
            </a:fld>
            <a:endParaRPr lang="en-US" dirty="0"/>
          </a:p>
        </p:txBody>
      </p:sp>
    </p:spTree>
    <p:extLst>
      <p:ext uri="{BB962C8B-B14F-4D97-AF65-F5344CB8AC3E}">
        <p14:creationId xmlns:p14="http://schemas.microsoft.com/office/powerpoint/2010/main" val="40454495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6096000" y="0"/>
            <a:ext cx="6096000" cy="6858000"/>
          </a:xfrm>
          <a:prstGeom prst="rect">
            <a:avLst/>
          </a:prstGeom>
          <a:solidFill>
            <a:schemeClr val="bg1"/>
          </a:solidFill>
          <a:ln w="12699" cap="flat" cmpd="sng" algn="ctr">
            <a:no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marL="0" marR="0" indent="0" algn="l" defTabSz="915718"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itchFamily="-110" charset="0"/>
            </a:endParaRPr>
          </a:p>
        </p:txBody>
      </p:sp>
      <p:sp>
        <p:nvSpPr>
          <p:cNvPr id="2" name="Title 1"/>
          <p:cNvSpPr>
            <a:spLocks noGrp="1"/>
          </p:cNvSpPr>
          <p:nvPr>
            <p:ph type="title" hasCustomPrompt="1"/>
          </p:nvPr>
        </p:nvSpPr>
        <p:spPr>
          <a:xfrm>
            <a:off x="6426482" y="1100667"/>
            <a:ext cx="5435037" cy="2603500"/>
          </a:xfrm>
          <a:prstGeom prst="rect">
            <a:avLst/>
          </a:prstGeom>
        </p:spPr>
        <p:txBody>
          <a:bodyPr vert="horz" lIns="0" tIns="0" rIns="0" bIns="0" anchor="b">
            <a:noAutofit/>
          </a:bodyPr>
          <a:lstStyle>
            <a:lvl1pPr algn="ctr">
              <a:lnSpc>
                <a:spcPct val="105000"/>
              </a:lnSpc>
              <a:defRPr sz="3467">
                <a:solidFill>
                  <a:srgbClr val="000000"/>
                </a:solidFill>
                <a:latin typeface="Georgia"/>
                <a:cs typeface="Georgia"/>
              </a:defRPr>
            </a:lvl1pPr>
          </a:lstStyle>
          <a:p>
            <a:r>
              <a:rPr lang="en-US" dirty="0"/>
              <a:t>Title of Your</a:t>
            </a:r>
            <a:br>
              <a:rPr lang="en-US" dirty="0"/>
            </a:br>
            <a:r>
              <a:rPr lang="en-US" dirty="0"/>
              <a:t>Presentation</a:t>
            </a:r>
          </a:p>
        </p:txBody>
      </p:sp>
      <p:sp>
        <p:nvSpPr>
          <p:cNvPr id="7" name="Text Placeholder 6"/>
          <p:cNvSpPr>
            <a:spLocks noGrp="1"/>
          </p:cNvSpPr>
          <p:nvPr>
            <p:ph type="body" sz="quarter" idx="10" hasCustomPrompt="1"/>
          </p:nvPr>
        </p:nvSpPr>
        <p:spPr>
          <a:xfrm>
            <a:off x="6434667" y="4080933"/>
            <a:ext cx="5418667" cy="1727200"/>
          </a:xfrm>
          <a:prstGeom prst="rect">
            <a:avLst/>
          </a:prstGeom>
        </p:spPr>
        <p:txBody>
          <a:bodyPr vert="horz" lIns="0" tIns="0" rIns="0" bIns="0">
            <a:noAutofit/>
          </a:bodyPr>
          <a:lstStyle>
            <a:lvl1pPr marL="0" indent="0" algn="ctr">
              <a:spcBef>
                <a:spcPts val="0"/>
              </a:spcBef>
              <a:spcAft>
                <a:spcPts val="1067"/>
              </a:spcAft>
              <a:buFontTx/>
              <a:buNone/>
              <a:defRPr sz="2400"/>
            </a:lvl1pPr>
            <a:lvl2pPr marL="519366" indent="0" algn="ctr">
              <a:buFontTx/>
              <a:buNone/>
              <a:defRPr/>
            </a:lvl2pPr>
            <a:lvl3pPr marL="969898" indent="0" algn="ctr">
              <a:buFontTx/>
              <a:buNone/>
              <a:defRPr/>
            </a:lvl3pPr>
            <a:lvl4pPr marL="1422518" indent="0" algn="ctr">
              <a:buFontTx/>
              <a:buNone/>
              <a:defRPr/>
            </a:lvl4pPr>
            <a:lvl5pPr marL="1873052" indent="0" algn="ctr">
              <a:buFontTx/>
              <a:buNone/>
              <a:defRPr/>
            </a:lvl5pPr>
          </a:lstStyle>
          <a:p>
            <a:pPr lvl="0"/>
            <a:r>
              <a:rPr lang="en-US" dirty="0"/>
              <a:t>Name of presenter</a:t>
            </a:r>
          </a:p>
        </p:txBody>
      </p:sp>
      <p:sp>
        <p:nvSpPr>
          <p:cNvPr id="6" name="Rectangle 5"/>
          <p:cNvSpPr/>
          <p:nvPr userDrawn="1"/>
        </p:nvSpPr>
        <p:spPr bwMode="auto">
          <a:xfrm>
            <a:off x="0" y="0"/>
            <a:ext cx="6096000" cy="6858000"/>
          </a:xfrm>
          <a:prstGeom prst="rect">
            <a:avLst/>
          </a:prstGeom>
          <a:solidFill>
            <a:srgbClr val="E92033"/>
          </a:solidFill>
          <a:ln w="12699" cap="flat" cmpd="sng" algn="ctr">
            <a:noFill/>
            <a:prstDash val="solid"/>
            <a:round/>
            <a:headEnd type="none" w="sm" len="sm"/>
            <a:tailEnd type="none" w="sm" len="sm"/>
          </a:ln>
          <a:effectLst/>
        </p:spPr>
        <p:txBody>
          <a:bodyPr vert="horz" wrap="none" lIns="91575" tIns="45787" rIns="91575" bIns="45787" numCol="1" rtlCol="0" anchor="ctr" anchorCtr="0" compatLnSpc="1">
            <a:prstTxWarp prst="textNoShape">
              <a:avLst/>
            </a:prstTxWarp>
          </a:bodyPr>
          <a:lstStyle/>
          <a:p>
            <a:pPr marL="0" marR="0" indent="0" algn="l" defTabSz="915718"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itchFamily="-110" charset="0"/>
            </a:endParaRPr>
          </a:p>
        </p:txBody>
      </p:sp>
      <p:sp>
        <p:nvSpPr>
          <p:cNvPr id="5" name="TextBox 4"/>
          <p:cNvSpPr txBox="1"/>
          <p:nvPr userDrawn="1"/>
        </p:nvSpPr>
        <p:spPr>
          <a:xfrm>
            <a:off x="311151" y="5957153"/>
            <a:ext cx="5454651" cy="902811"/>
          </a:xfrm>
          <a:prstGeom prst="rect">
            <a:avLst/>
          </a:prstGeom>
          <a:noFill/>
        </p:spPr>
        <p:txBody>
          <a:bodyPr wrap="square" lIns="0" rIns="0" bIns="121920" rtlCol="0" anchor="b">
            <a:noAutofit/>
          </a:bodyPr>
          <a:lstStyle/>
          <a:p>
            <a:pPr algn="ctr">
              <a:spcAft>
                <a:spcPts val="267"/>
              </a:spcAft>
            </a:pPr>
            <a:r>
              <a:rPr lang="en-US" sz="1200" dirty="0">
                <a:solidFill>
                  <a:srgbClr val="B10D27"/>
                </a:solidFill>
                <a:latin typeface="+mj-lt"/>
                <a:cs typeface="Arial Narrow"/>
              </a:rPr>
              <a:t>attorney advertisement</a:t>
            </a:r>
          </a:p>
          <a:p>
            <a:pPr algn="ctr"/>
            <a:r>
              <a:rPr lang="en-US" sz="800" kern="0" dirty="0">
                <a:solidFill>
                  <a:srgbClr val="B10D27"/>
                </a:solidFill>
                <a:latin typeface="+mj-lt"/>
                <a:cs typeface="Courier"/>
              </a:rPr>
              <a:t>Copyright © Cooley LLP, 3175 Hanover Street, Palo Alto, CA 94304. The content of this packet is an introduction to Cooley LLP’s capabilities and is not intended, by itself, to provide legal advice or create an attorney-client relationship. Prior results do not guarantee future outcome. </a:t>
            </a:r>
          </a:p>
        </p:txBody>
      </p:sp>
      <p:pic>
        <p:nvPicPr>
          <p:cNvPr id="9" name="Picture 8" descr="cooley-logo-white-2015.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95703" y="3086100"/>
            <a:ext cx="2104595" cy="6858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2-column navy">
    <p:spTree>
      <p:nvGrpSpPr>
        <p:cNvPr id="1" name=""/>
        <p:cNvGrpSpPr/>
        <p:nvPr/>
      </p:nvGrpSpPr>
      <p:grpSpPr>
        <a:xfrm>
          <a:off x="0" y="0"/>
          <a:ext cx="0" cy="0"/>
          <a:chOff x="0" y="0"/>
          <a:chExt cx="0" cy="0"/>
        </a:xfrm>
      </p:grpSpPr>
      <p:sp>
        <p:nvSpPr>
          <p:cNvPr id="11" name="Content Placeholder 2"/>
          <p:cNvSpPr>
            <a:spLocks noGrp="1"/>
          </p:cNvSpPr>
          <p:nvPr>
            <p:ph idx="1"/>
          </p:nvPr>
        </p:nvSpPr>
        <p:spPr>
          <a:xfrm>
            <a:off x="609600" y="1828800"/>
            <a:ext cx="5181600" cy="4527550"/>
          </a:xfrm>
          <a:prstGeom prst="rect">
            <a:avLst/>
          </a:prstGeom>
        </p:spPr>
        <p:txBody>
          <a:bodyPr lIns="90109" tIns="45055" rIns="90109" bIns="45055">
            <a:noAutofit/>
          </a:bodyPr>
          <a:lstStyle>
            <a:lvl1pPr marL="369188" indent="-369188">
              <a:lnSpc>
                <a:spcPct val="110000"/>
              </a:lnSpc>
              <a:spcBef>
                <a:spcPts val="1052"/>
              </a:spcBef>
              <a:spcAft>
                <a:spcPts val="263"/>
              </a:spcAft>
              <a:buClr>
                <a:srgbClr val="E92033"/>
              </a:buClr>
              <a:buSzPct val="110000"/>
              <a:buFont typeface="Arial"/>
              <a:buChar char="•"/>
              <a:defRPr sz="2667"/>
            </a:lvl1pPr>
            <a:lvl2pPr marL="752975" indent="-300355">
              <a:lnSpc>
                <a:spcPct val="110000"/>
              </a:lnSpc>
              <a:spcBef>
                <a:spcPts val="657"/>
              </a:spcBef>
              <a:spcAft>
                <a:spcPts val="263"/>
              </a:spcAft>
              <a:buClr>
                <a:schemeClr val="bg1">
                  <a:lumMod val="65000"/>
                </a:schemeClr>
              </a:buClr>
              <a:buSzPct val="110000"/>
              <a:buFont typeface="Arial"/>
              <a:buChar char="•"/>
              <a:defRPr/>
            </a:lvl2pPr>
            <a:lvl3pPr marL="1126333" indent="-302442">
              <a:lnSpc>
                <a:spcPct val="110000"/>
              </a:lnSpc>
              <a:spcBef>
                <a:spcPts val="657"/>
              </a:spcBef>
              <a:spcAft>
                <a:spcPts val="263"/>
              </a:spcAft>
              <a:buClr>
                <a:schemeClr val="bg1">
                  <a:lumMod val="65000"/>
                </a:schemeClr>
              </a:buClr>
              <a:buSzPct val="110000"/>
              <a:buFont typeface="Arial"/>
              <a:buChar char="•"/>
              <a:defRPr/>
            </a:lvl3pPr>
            <a:lvl4pPr marL="1508036" indent="-300355">
              <a:lnSpc>
                <a:spcPct val="110000"/>
              </a:lnSpc>
              <a:spcBef>
                <a:spcPts val="657"/>
              </a:spcBef>
              <a:spcAft>
                <a:spcPts val="263"/>
              </a:spcAft>
              <a:buClr>
                <a:schemeClr val="bg1">
                  <a:lumMod val="65000"/>
                </a:schemeClr>
              </a:buClr>
              <a:buSzPct val="110000"/>
              <a:buFont typeface="Arial"/>
              <a:buChar char="•"/>
              <a:defRPr/>
            </a:lvl4pPr>
            <a:lvl5pPr marL="1879309" indent="-300355">
              <a:lnSpc>
                <a:spcPct val="110000"/>
              </a:lnSpc>
              <a:spcBef>
                <a:spcPts val="657"/>
              </a:spcBef>
              <a:spcAft>
                <a:spcPts val="263"/>
              </a:spcAft>
              <a:buClr>
                <a:schemeClr val="bg1">
                  <a:lumMod val="65000"/>
                </a:schemeClr>
              </a:buClr>
              <a:buSzPct val="110000"/>
              <a:buFont typeface="Arial"/>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p:cNvSpPr>
            <a:spLocks noGrp="1"/>
          </p:cNvSpPr>
          <p:nvPr>
            <p:ph idx="11"/>
          </p:nvPr>
        </p:nvSpPr>
        <p:spPr>
          <a:xfrm>
            <a:off x="6400800" y="1828800"/>
            <a:ext cx="5181600" cy="4527550"/>
          </a:xfrm>
          <a:prstGeom prst="rect">
            <a:avLst/>
          </a:prstGeom>
        </p:spPr>
        <p:txBody>
          <a:bodyPr lIns="90109" tIns="45055" rIns="90109" bIns="45055">
            <a:noAutofit/>
          </a:bodyPr>
          <a:lstStyle>
            <a:lvl1pPr marL="369188" indent="-369188">
              <a:lnSpc>
                <a:spcPct val="110000"/>
              </a:lnSpc>
              <a:spcBef>
                <a:spcPts val="1052"/>
              </a:spcBef>
              <a:spcAft>
                <a:spcPts val="263"/>
              </a:spcAft>
              <a:buClr>
                <a:srgbClr val="E92033"/>
              </a:buClr>
              <a:buSzPct val="110000"/>
              <a:buFont typeface="Arial"/>
              <a:buChar char="•"/>
              <a:defRPr sz="2667"/>
            </a:lvl1pPr>
            <a:lvl2pPr marL="752975" indent="-300355">
              <a:lnSpc>
                <a:spcPct val="110000"/>
              </a:lnSpc>
              <a:spcBef>
                <a:spcPts val="657"/>
              </a:spcBef>
              <a:spcAft>
                <a:spcPts val="263"/>
              </a:spcAft>
              <a:buClr>
                <a:schemeClr val="bg1">
                  <a:lumMod val="65000"/>
                </a:schemeClr>
              </a:buClr>
              <a:buSzPct val="110000"/>
              <a:buFont typeface="Arial"/>
              <a:buChar char="•"/>
              <a:defRPr/>
            </a:lvl2pPr>
            <a:lvl3pPr marL="1126333" indent="-302442">
              <a:lnSpc>
                <a:spcPct val="110000"/>
              </a:lnSpc>
              <a:spcBef>
                <a:spcPts val="657"/>
              </a:spcBef>
              <a:spcAft>
                <a:spcPts val="263"/>
              </a:spcAft>
              <a:buClr>
                <a:schemeClr val="bg1">
                  <a:lumMod val="65000"/>
                </a:schemeClr>
              </a:buClr>
              <a:buSzPct val="110000"/>
              <a:buFont typeface="Arial"/>
              <a:buChar char="•"/>
              <a:defRPr/>
            </a:lvl3pPr>
            <a:lvl4pPr marL="1508036" indent="-300355">
              <a:lnSpc>
                <a:spcPct val="110000"/>
              </a:lnSpc>
              <a:spcBef>
                <a:spcPts val="657"/>
              </a:spcBef>
              <a:spcAft>
                <a:spcPts val="263"/>
              </a:spcAft>
              <a:buClr>
                <a:schemeClr val="bg1">
                  <a:lumMod val="65000"/>
                </a:schemeClr>
              </a:buClr>
              <a:buSzPct val="110000"/>
              <a:buFont typeface="Arial"/>
              <a:buChar char="•"/>
              <a:defRPr/>
            </a:lvl4pPr>
            <a:lvl5pPr marL="1879309" indent="-300355">
              <a:lnSpc>
                <a:spcPct val="110000"/>
              </a:lnSpc>
              <a:spcBef>
                <a:spcPts val="657"/>
              </a:spcBef>
              <a:spcAft>
                <a:spcPts val="263"/>
              </a:spcAft>
              <a:buClr>
                <a:schemeClr val="bg1">
                  <a:lumMod val="65000"/>
                </a:schemeClr>
              </a:buClr>
              <a:buSzPct val="110000"/>
              <a:buFont typeface="Arial"/>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p:cNvSpPr/>
          <p:nvPr/>
        </p:nvSpPr>
        <p:spPr bwMode="auto">
          <a:xfrm>
            <a:off x="0" y="0"/>
            <a:ext cx="12192000" cy="1600200"/>
          </a:xfrm>
          <a:prstGeom prst="rect">
            <a:avLst/>
          </a:prstGeom>
          <a:solidFill>
            <a:srgbClr val="002269"/>
          </a:solidFill>
          <a:ln w="12699" cap="flat" cmpd="sng" algn="ctr">
            <a:noFill/>
            <a:prstDash val="solid"/>
            <a:round/>
            <a:headEnd type="none" w="sm" len="sm"/>
            <a:tailEnd type="none" w="sm" len="sm"/>
          </a:ln>
          <a:effectLst/>
        </p:spPr>
        <p:txBody>
          <a:bodyPr vert="horz" wrap="none" lIns="91575" tIns="45787" rIns="91575" bIns="45787" numCol="1" rtlCol="0" anchor="ctr" anchorCtr="0" compatLnSpc="1">
            <a:prstTxWarp prst="textNoShape">
              <a:avLst/>
            </a:prstTxWarp>
            <a:noAutofit/>
          </a:bodyPr>
          <a:lstStyle/>
          <a:p>
            <a:pPr marL="0" marR="0" indent="0" algn="l" defTabSz="915718"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bg1"/>
              </a:solidFill>
              <a:effectLst/>
              <a:latin typeface="Times New Roman" pitchFamily="-110" charset="0"/>
            </a:endParaRPr>
          </a:p>
        </p:txBody>
      </p:sp>
      <p:sp>
        <p:nvSpPr>
          <p:cNvPr id="2" name="Title 1"/>
          <p:cNvSpPr>
            <a:spLocks noGrp="1"/>
          </p:cNvSpPr>
          <p:nvPr>
            <p:ph type="title" hasCustomPrompt="1"/>
          </p:nvPr>
        </p:nvSpPr>
        <p:spPr>
          <a:xfrm>
            <a:off x="609600" y="231648"/>
            <a:ext cx="10984992" cy="1146048"/>
          </a:xfrm>
          <a:prstGeom prst="rect">
            <a:avLst/>
          </a:prstGeom>
        </p:spPr>
        <p:txBody>
          <a:bodyPr anchor="ctr" anchorCtr="0"/>
          <a:lstStyle>
            <a:lvl1pPr marL="0" marR="0" indent="0" algn="ctr" defTabSz="914400" rtl="0" eaLnBrk="1" fontAlgn="base" latinLnBrk="0" hangingPunct="1">
              <a:lnSpc>
                <a:spcPct val="100000"/>
              </a:lnSpc>
              <a:spcBef>
                <a:spcPct val="0"/>
              </a:spcBef>
              <a:spcAft>
                <a:spcPct val="0"/>
              </a:spcAft>
              <a:buClrTx/>
              <a:buSzTx/>
              <a:buFontTx/>
              <a:buNone/>
              <a:tabLst/>
              <a:defRPr sz="3733" b="0" i="0">
                <a:latin typeface="Georgia" charset="0"/>
                <a:ea typeface="Georgia" charset="0"/>
                <a:cs typeface="Georgia" charset="0"/>
              </a:defRPr>
            </a:lvl1pPr>
          </a:lstStyle>
          <a:p>
            <a:r>
              <a:rPr kumimoji="0" lang="en-US" sz="3700" b="0" i="0" u="none" strike="noStrike" kern="0" cap="none" spc="0" normalizeH="0" baseline="0" noProof="0" dirty="0">
                <a:ln>
                  <a:noFill/>
                </a:ln>
                <a:solidFill>
                  <a:srgbClr val="FFFFFF"/>
                </a:solidFill>
                <a:effectLst/>
                <a:uLnTx/>
                <a:uFillTx/>
                <a:latin typeface="Georgia" charset="0"/>
                <a:ea typeface="Georgia" charset="0"/>
                <a:cs typeface="Georgia" charset="0"/>
              </a:rPr>
              <a:t>Slide Title in Title Case</a:t>
            </a:r>
            <a:endParaRPr lang="en-US" dirty="0"/>
          </a:p>
        </p:txBody>
      </p:sp>
      <p:sp>
        <p:nvSpPr>
          <p:cNvPr id="3" name="Slide Number Placeholder 2"/>
          <p:cNvSpPr>
            <a:spLocks noGrp="1"/>
          </p:cNvSpPr>
          <p:nvPr>
            <p:ph type="sldNum" sz="quarter" idx="12"/>
          </p:nvPr>
        </p:nvSpPr>
        <p:spPr/>
        <p:txBody>
          <a:bodyPr/>
          <a:lstStyle/>
          <a:p>
            <a:fld id="{6CABB61B-1318-8447-AA21-C5100C0A9382}" type="slidenum">
              <a:rPr lang="en-US" smtClean="0"/>
              <a:pPr/>
              <a:t>‹#›</a:t>
            </a:fld>
            <a:endParaRPr lang="en-US" dirty="0"/>
          </a:p>
        </p:txBody>
      </p:sp>
    </p:spTree>
    <p:extLst>
      <p:ext uri="{BB962C8B-B14F-4D97-AF65-F5344CB8AC3E}">
        <p14:creationId xmlns:p14="http://schemas.microsoft.com/office/powerpoint/2010/main" val="46421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2-column charcoal">
    <p:spTree>
      <p:nvGrpSpPr>
        <p:cNvPr id="1" name=""/>
        <p:cNvGrpSpPr/>
        <p:nvPr/>
      </p:nvGrpSpPr>
      <p:grpSpPr>
        <a:xfrm>
          <a:off x="0" y="0"/>
          <a:ext cx="0" cy="0"/>
          <a:chOff x="0" y="0"/>
          <a:chExt cx="0" cy="0"/>
        </a:xfrm>
      </p:grpSpPr>
      <p:sp>
        <p:nvSpPr>
          <p:cNvPr id="11" name="Content Placeholder 2"/>
          <p:cNvSpPr>
            <a:spLocks noGrp="1"/>
          </p:cNvSpPr>
          <p:nvPr>
            <p:ph idx="1"/>
          </p:nvPr>
        </p:nvSpPr>
        <p:spPr>
          <a:xfrm>
            <a:off x="609600" y="1828800"/>
            <a:ext cx="5181600" cy="4527550"/>
          </a:xfrm>
          <a:prstGeom prst="rect">
            <a:avLst/>
          </a:prstGeom>
        </p:spPr>
        <p:txBody>
          <a:bodyPr lIns="90109" tIns="45055" rIns="90109" bIns="45055">
            <a:noAutofit/>
          </a:bodyPr>
          <a:lstStyle>
            <a:lvl1pPr marL="369188" indent="-369188">
              <a:lnSpc>
                <a:spcPct val="110000"/>
              </a:lnSpc>
              <a:spcBef>
                <a:spcPts val="1052"/>
              </a:spcBef>
              <a:spcAft>
                <a:spcPts val="263"/>
              </a:spcAft>
              <a:buClr>
                <a:srgbClr val="E92033"/>
              </a:buClr>
              <a:buSzPct val="110000"/>
              <a:buFont typeface="Arial"/>
              <a:buChar char="•"/>
              <a:defRPr sz="2667"/>
            </a:lvl1pPr>
            <a:lvl2pPr marL="752975" indent="-300355">
              <a:lnSpc>
                <a:spcPct val="110000"/>
              </a:lnSpc>
              <a:spcBef>
                <a:spcPts val="657"/>
              </a:spcBef>
              <a:spcAft>
                <a:spcPts val="263"/>
              </a:spcAft>
              <a:buClr>
                <a:schemeClr val="bg1">
                  <a:lumMod val="65000"/>
                </a:schemeClr>
              </a:buClr>
              <a:buSzPct val="110000"/>
              <a:buFont typeface="Arial"/>
              <a:buChar char="•"/>
              <a:defRPr/>
            </a:lvl2pPr>
            <a:lvl3pPr marL="1126333" indent="-302442">
              <a:lnSpc>
                <a:spcPct val="110000"/>
              </a:lnSpc>
              <a:spcBef>
                <a:spcPts val="657"/>
              </a:spcBef>
              <a:spcAft>
                <a:spcPts val="263"/>
              </a:spcAft>
              <a:buClr>
                <a:schemeClr val="bg1">
                  <a:lumMod val="65000"/>
                </a:schemeClr>
              </a:buClr>
              <a:buSzPct val="110000"/>
              <a:buFont typeface="Arial"/>
              <a:buChar char="•"/>
              <a:defRPr/>
            </a:lvl3pPr>
            <a:lvl4pPr marL="1508036" indent="-300355">
              <a:lnSpc>
                <a:spcPct val="110000"/>
              </a:lnSpc>
              <a:spcBef>
                <a:spcPts val="657"/>
              </a:spcBef>
              <a:spcAft>
                <a:spcPts val="263"/>
              </a:spcAft>
              <a:buClr>
                <a:schemeClr val="bg1">
                  <a:lumMod val="65000"/>
                </a:schemeClr>
              </a:buClr>
              <a:buSzPct val="110000"/>
              <a:buFont typeface="Arial"/>
              <a:buChar char="•"/>
              <a:defRPr/>
            </a:lvl4pPr>
            <a:lvl5pPr marL="1879309" indent="-300355">
              <a:lnSpc>
                <a:spcPct val="110000"/>
              </a:lnSpc>
              <a:spcBef>
                <a:spcPts val="657"/>
              </a:spcBef>
              <a:spcAft>
                <a:spcPts val="263"/>
              </a:spcAft>
              <a:buClr>
                <a:schemeClr val="bg1">
                  <a:lumMod val="65000"/>
                </a:schemeClr>
              </a:buClr>
              <a:buSzPct val="110000"/>
              <a:buFont typeface="Arial"/>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p:cNvSpPr>
            <a:spLocks noGrp="1"/>
          </p:cNvSpPr>
          <p:nvPr>
            <p:ph idx="11"/>
          </p:nvPr>
        </p:nvSpPr>
        <p:spPr>
          <a:xfrm>
            <a:off x="6400800" y="1828800"/>
            <a:ext cx="5181600" cy="4527550"/>
          </a:xfrm>
          <a:prstGeom prst="rect">
            <a:avLst/>
          </a:prstGeom>
        </p:spPr>
        <p:txBody>
          <a:bodyPr lIns="90109" tIns="45055" rIns="90109" bIns="45055">
            <a:noAutofit/>
          </a:bodyPr>
          <a:lstStyle>
            <a:lvl1pPr marL="369188" indent="-369188">
              <a:lnSpc>
                <a:spcPct val="110000"/>
              </a:lnSpc>
              <a:spcBef>
                <a:spcPts val="1052"/>
              </a:spcBef>
              <a:spcAft>
                <a:spcPts val="263"/>
              </a:spcAft>
              <a:buClr>
                <a:srgbClr val="E92033"/>
              </a:buClr>
              <a:buSzPct val="110000"/>
              <a:buFont typeface="Arial"/>
              <a:buChar char="•"/>
              <a:defRPr sz="2667"/>
            </a:lvl1pPr>
            <a:lvl2pPr marL="752975" indent="-300355">
              <a:lnSpc>
                <a:spcPct val="110000"/>
              </a:lnSpc>
              <a:spcBef>
                <a:spcPts val="657"/>
              </a:spcBef>
              <a:spcAft>
                <a:spcPts val="263"/>
              </a:spcAft>
              <a:buClr>
                <a:schemeClr val="bg1">
                  <a:lumMod val="65000"/>
                </a:schemeClr>
              </a:buClr>
              <a:buSzPct val="110000"/>
              <a:buFont typeface="Arial"/>
              <a:buChar char="•"/>
              <a:defRPr/>
            </a:lvl2pPr>
            <a:lvl3pPr marL="1126333" indent="-302442">
              <a:lnSpc>
                <a:spcPct val="110000"/>
              </a:lnSpc>
              <a:spcBef>
                <a:spcPts val="657"/>
              </a:spcBef>
              <a:spcAft>
                <a:spcPts val="263"/>
              </a:spcAft>
              <a:buClr>
                <a:schemeClr val="bg1">
                  <a:lumMod val="65000"/>
                </a:schemeClr>
              </a:buClr>
              <a:buSzPct val="110000"/>
              <a:buFont typeface="Arial"/>
              <a:buChar char="•"/>
              <a:defRPr/>
            </a:lvl3pPr>
            <a:lvl4pPr marL="1508036" indent="-300355">
              <a:lnSpc>
                <a:spcPct val="110000"/>
              </a:lnSpc>
              <a:spcBef>
                <a:spcPts val="657"/>
              </a:spcBef>
              <a:spcAft>
                <a:spcPts val="263"/>
              </a:spcAft>
              <a:buClr>
                <a:schemeClr val="bg1">
                  <a:lumMod val="65000"/>
                </a:schemeClr>
              </a:buClr>
              <a:buSzPct val="110000"/>
              <a:buFont typeface="Arial"/>
              <a:buChar char="•"/>
              <a:defRPr/>
            </a:lvl4pPr>
            <a:lvl5pPr marL="1879309" indent="-300355">
              <a:lnSpc>
                <a:spcPct val="110000"/>
              </a:lnSpc>
              <a:spcBef>
                <a:spcPts val="657"/>
              </a:spcBef>
              <a:spcAft>
                <a:spcPts val="263"/>
              </a:spcAft>
              <a:buClr>
                <a:schemeClr val="bg1">
                  <a:lumMod val="65000"/>
                </a:schemeClr>
              </a:buClr>
              <a:buSzPct val="110000"/>
              <a:buFont typeface="Arial"/>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p:cNvSpPr/>
          <p:nvPr/>
        </p:nvSpPr>
        <p:spPr bwMode="auto">
          <a:xfrm>
            <a:off x="0" y="0"/>
            <a:ext cx="12192000" cy="1600200"/>
          </a:xfrm>
          <a:prstGeom prst="rect">
            <a:avLst/>
          </a:prstGeom>
          <a:solidFill>
            <a:srgbClr val="54565B"/>
          </a:solidFill>
          <a:ln w="12699" cap="flat" cmpd="sng" algn="ctr">
            <a:noFill/>
            <a:prstDash val="solid"/>
            <a:round/>
            <a:headEnd type="none" w="sm" len="sm"/>
            <a:tailEnd type="none" w="sm" len="sm"/>
          </a:ln>
          <a:effectLst/>
        </p:spPr>
        <p:txBody>
          <a:bodyPr vert="horz" wrap="none" lIns="91575" tIns="45787" rIns="91575" bIns="45787" numCol="1" rtlCol="0" anchor="ctr" anchorCtr="0" compatLnSpc="1">
            <a:prstTxWarp prst="textNoShape">
              <a:avLst/>
            </a:prstTxWarp>
            <a:noAutofit/>
          </a:bodyPr>
          <a:lstStyle/>
          <a:p>
            <a:pPr marL="0" marR="0" indent="0" algn="l" defTabSz="915718"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bg1"/>
              </a:solidFill>
              <a:effectLst/>
              <a:latin typeface="Times New Roman" pitchFamily="-110" charset="0"/>
            </a:endParaRPr>
          </a:p>
        </p:txBody>
      </p:sp>
      <p:sp>
        <p:nvSpPr>
          <p:cNvPr id="2" name="Title 1"/>
          <p:cNvSpPr>
            <a:spLocks noGrp="1"/>
          </p:cNvSpPr>
          <p:nvPr>
            <p:ph type="title" hasCustomPrompt="1"/>
          </p:nvPr>
        </p:nvSpPr>
        <p:spPr>
          <a:xfrm>
            <a:off x="609600" y="231648"/>
            <a:ext cx="10984992" cy="1146048"/>
          </a:xfrm>
          <a:prstGeom prst="rect">
            <a:avLst/>
          </a:prstGeom>
        </p:spPr>
        <p:txBody>
          <a:bodyPr anchor="ctr" anchorCtr="0"/>
          <a:lstStyle>
            <a:lvl1pPr marL="0" marR="0" indent="0" algn="ctr" defTabSz="914400" rtl="0" eaLnBrk="1" fontAlgn="base" latinLnBrk="0" hangingPunct="1">
              <a:lnSpc>
                <a:spcPct val="100000"/>
              </a:lnSpc>
              <a:spcBef>
                <a:spcPct val="0"/>
              </a:spcBef>
              <a:spcAft>
                <a:spcPct val="0"/>
              </a:spcAft>
              <a:buClrTx/>
              <a:buSzTx/>
              <a:buFontTx/>
              <a:buNone/>
              <a:tabLst/>
              <a:defRPr sz="3733" b="0" i="0">
                <a:latin typeface="Georgia" charset="0"/>
                <a:ea typeface="Georgia" charset="0"/>
                <a:cs typeface="Georgia" charset="0"/>
              </a:defRPr>
            </a:lvl1pPr>
          </a:lstStyle>
          <a:p>
            <a:r>
              <a:rPr kumimoji="0" lang="en-US" sz="3700" b="0" i="0" u="none" strike="noStrike" kern="0" cap="none" spc="0" normalizeH="0" baseline="0" noProof="0" dirty="0">
                <a:ln>
                  <a:noFill/>
                </a:ln>
                <a:solidFill>
                  <a:srgbClr val="FFFFFF"/>
                </a:solidFill>
                <a:effectLst/>
                <a:uLnTx/>
                <a:uFillTx/>
                <a:latin typeface="Georgia" charset="0"/>
                <a:ea typeface="Georgia" charset="0"/>
                <a:cs typeface="Georgia" charset="0"/>
              </a:rPr>
              <a:t>Slide Title in Title Case</a:t>
            </a:r>
            <a:endParaRPr lang="en-US" dirty="0"/>
          </a:p>
        </p:txBody>
      </p:sp>
      <p:sp>
        <p:nvSpPr>
          <p:cNvPr id="3" name="Slide Number Placeholder 2"/>
          <p:cNvSpPr>
            <a:spLocks noGrp="1"/>
          </p:cNvSpPr>
          <p:nvPr>
            <p:ph type="sldNum" sz="quarter" idx="12"/>
          </p:nvPr>
        </p:nvSpPr>
        <p:spPr/>
        <p:txBody>
          <a:bodyPr/>
          <a:lstStyle/>
          <a:p>
            <a:fld id="{6CABB61B-1318-8447-AA21-C5100C0A9382}" type="slidenum">
              <a:rPr lang="en-US" smtClean="0"/>
              <a:pPr/>
              <a:t>‹#›</a:t>
            </a:fld>
            <a:endParaRPr lang="en-US" dirty="0"/>
          </a:p>
        </p:txBody>
      </p:sp>
    </p:spTree>
    <p:extLst>
      <p:ext uri="{BB962C8B-B14F-4D97-AF65-F5344CB8AC3E}">
        <p14:creationId xmlns:p14="http://schemas.microsoft.com/office/powerpoint/2010/main" val="1970164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2-column royal">
    <p:spTree>
      <p:nvGrpSpPr>
        <p:cNvPr id="1" name=""/>
        <p:cNvGrpSpPr/>
        <p:nvPr/>
      </p:nvGrpSpPr>
      <p:grpSpPr>
        <a:xfrm>
          <a:off x="0" y="0"/>
          <a:ext cx="0" cy="0"/>
          <a:chOff x="0" y="0"/>
          <a:chExt cx="0" cy="0"/>
        </a:xfrm>
      </p:grpSpPr>
      <p:sp>
        <p:nvSpPr>
          <p:cNvPr id="11" name="Content Placeholder 2"/>
          <p:cNvSpPr>
            <a:spLocks noGrp="1"/>
          </p:cNvSpPr>
          <p:nvPr>
            <p:ph idx="1"/>
          </p:nvPr>
        </p:nvSpPr>
        <p:spPr>
          <a:xfrm>
            <a:off x="609600" y="1828800"/>
            <a:ext cx="5181600" cy="4527550"/>
          </a:xfrm>
          <a:prstGeom prst="rect">
            <a:avLst/>
          </a:prstGeom>
        </p:spPr>
        <p:txBody>
          <a:bodyPr lIns="90109" tIns="45055" rIns="90109" bIns="45055">
            <a:noAutofit/>
          </a:bodyPr>
          <a:lstStyle>
            <a:lvl1pPr marL="369188" indent="-369188">
              <a:lnSpc>
                <a:spcPct val="110000"/>
              </a:lnSpc>
              <a:spcBef>
                <a:spcPts val="1052"/>
              </a:spcBef>
              <a:spcAft>
                <a:spcPts val="263"/>
              </a:spcAft>
              <a:buClr>
                <a:srgbClr val="E92033"/>
              </a:buClr>
              <a:buSzPct val="110000"/>
              <a:buFont typeface="Arial"/>
              <a:buChar char="•"/>
              <a:defRPr sz="2667"/>
            </a:lvl1pPr>
            <a:lvl2pPr marL="752975" indent="-300355">
              <a:lnSpc>
                <a:spcPct val="110000"/>
              </a:lnSpc>
              <a:spcBef>
                <a:spcPts val="657"/>
              </a:spcBef>
              <a:spcAft>
                <a:spcPts val="263"/>
              </a:spcAft>
              <a:buClr>
                <a:schemeClr val="bg1">
                  <a:lumMod val="65000"/>
                </a:schemeClr>
              </a:buClr>
              <a:buSzPct val="110000"/>
              <a:buFont typeface="Arial"/>
              <a:buChar char="•"/>
              <a:defRPr/>
            </a:lvl2pPr>
            <a:lvl3pPr marL="1126333" indent="-302442">
              <a:lnSpc>
                <a:spcPct val="110000"/>
              </a:lnSpc>
              <a:spcBef>
                <a:spcPts val="657"/>
              </a:spcBef>
              <a:spcAft>
                <a:spcPts val="263"/>
              </a:spcAft>
              <a:buClr>
                <a:schemeClr val="bg1">
                  <a:lumMod val="65000"/>
                </a:schemeClr>
              </a:buClr>
              <a:buSzPct val="110000"/>
              <a:buFont typeface="Arial"/>
              <a:buChar char="•"/>
              <a:defRPr/>
            </a:lvl3pPr>
            <a:lvl4pPr marL="1508036" indent="-300355">
              <a:lnSpc>
                <a:spcPct val="110000"/>
              </a:lnSpc>
              <a:spcBef>
                <a:spcPts val="657"/>
              </a:spcBef>
              <a:spcAft>
                <a:spcPts val="263"/>
              </a:spcAft>
              <a:buClr>
                <a:schemeClr val="bg1">
                  <a:lumMod val="65000"/>
                </a:schemeClr>
              </a:buClr>
              <a:buSzPct val="110000"/>
              <a:buFont typeface="Arial"/>
              <a:buChar char="•"/>
              <a:defRPr/>
            </a:lvl4pPr>
            <a:lvl5pPr marL="1879309" indent="-300355">
              <a:lnSpc>
                <a:spcPct val="110000"/>
              </a:lnSpc>
              <a:spcBef>
                <a:spcPts val="657"/>
              </a:spcBef>
              <a:spcAft>
                <a:spcPts val="263"/>
              </a:spcAft>
              <a:buClr>
                <a:schemeClr val="bg1">
                  <a:lumMod val="65000"/>
                </a:schemeClr>
              </a:buClr>
              <a:buSzPct val="110000"/>
              <a:buFont typeface="Arial"/>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p:cNvSpPr>
            <a:spLocks noGrp="1"/>
          </p:cNvSpPr>
          <p:nvPr>
            <p:ph idx="11"/>
          </p:nvPr>
        </p:nvSpPr>
        <p:spPr>
          <a:xfrm>
            <a:off x="6400800" y="1828800"/>
            <a:ext cx="5181600" cy="4527550"/>
          </a:xfrm>
          <a:prstGeom prst="rect">
            <a:avLst/>
          </a:prstGeom>
        </p:spPr>
        <p:txBody>
          <a:bodyPr lIns="90109" tIns="45055" rIns="90109" bIns="45055">
            <a:noAutofit/>
          </a:bodyPr>
          <a:lstStyle>
            <a:lvl1pPr marL="369188" indent="-369188">
              <a:lnSpc>
                <a:spcPct val="110000"/>
              </a:lnSpc>
              <a:spcBef>
                <a:spcPts val="1052"/>
              </a:spcBef>
              <a:spcAft>
                <a:spcPts val="263"/>
              </a:spcAft>
              <a:buClr>
                <a:srgbClr val="E92033"/>
              </a:buClr>
              <a:buSzPct val="110000"/>
              <a:buFont typeface="Arial"/>
              <a:buChar char="•"/>
              <a:defRPr sz="2667"/>
            </a:lvl1pPr>
            <a:lvl2pPr marL="752975" indent="-300355">
              <a:lnSpc>
                <a:spcPct val="110000"/>
              </a:lnSpc>
              <a:spcBef>
                <a:spcPts val="657"/>
              </a:spcBef>
              <a:spcAft>
                <a:spcPts val="263"/>
              </a:spcAft>
              <a:buClr>
                <a:schemeClr val="bg1">
                  <a:lumMod val="65000"/>
                </a:schemeClr>
              </a:buClr>
              <a:buSzPct val="110000"/>
              <a:buFont typeface="Arial"/>
              <a:buChar char="•"/>
              <a:defRPr/>
            </a:lvl2pPr>
            <a:lvl3pPr marL="1126333" indent="-302442">
              <a:lnSpc>
                <a:spcPct val="110000"/>
              </a:lnSpc>
              <a:spcBef>
                <a:spcPts val="657"/>
              </a:spcBef>
              <a:spcAft>
                <a:spcPts val="263"/>
              </a:spcAft>
              <a:buClr>
                <a:schemeClr val="bg1">
                  <a:lumMod val="65000"/>
                </a:schemeClr>
              </a:buClr>
              <a:buSzPct val="110000"/>
              <a:buFont typeface="Arial"/>
              <a:buChar char="•"/>
              <a:defRPr/>
            </a:lvl3pPr>
            <a:lvl4pPr marL="1508036" indent="-300355">
              <a:lnSpc>
                <a:spcPct val="110000"/>
              </a:lnSpc>
              <a:spcBef>
                <a:spcPts val="657"/>
              </a:spcBef>
              <a:spcAft>
                <a:spcPts val="263"/>
              </a:spcAft>
              <a:buClr>
                <a:schemeClr val="bg1">
                  <a:lumMod val="65000"/>
                </a:schemeClr>
              </a:buClr>
              <a:buSzPct val="110000"/>
              <a:buFont typeface="Arial"/>
              <a:buChar char="•"/>
              <a:defRPr/>
            </a:lvl4pPr>
            <a:lvl5pPr marL="1879309" indent="-300355">
              <a:lnSpc>
                <a:spcPct val="110000"/>
              </a:lnSpc>
              <a:spcBef>
                <a:spcPts val="657"/>
              </a:spcBef>
              <a:spcAft>
                <a:spcPts val="263"/>
              </a:spcAft>
              <a:buClr>
                <a:schemeClr val="bg1">
                  <a:lumMod val="65000"/>
                </a:schemeClr>
              </a:buClr>
              <a:buSzPct val="110000"/>
              <a:buFont typeface="Arial"/>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p:cNvSpPr/>
          <p:nvPr/>
        </p:nvSpPr>
        <p:spPr bwMode="auto">
          <a:xfrm>
            <a:off x="0" y="0"/>
            <a:ext cx="12192000" cy="1600200"/>
          </a:xfrm>
          <a:prstGeom prst="rect">
            <a:avLst/>
          </a:prstGeom>
          <a:solidFill>
            <a:srgbClr val="5046FF"/>
          </a:solidFill>
          <a:ln w="12699" cap="flat" cmpd="sng" algn="ctr">
            <a:noFill/>
            <a:prstDash val="solid"/>
            <a:round/>
            <a:headEnd type="none" w="sm" len="sm"/>
            <a:tailEnd type="none" w="sm" len="sm"/>
          </a:ln>
          <a:effectLst/>
        </p:spPr>
        <p:txBody>
          <a:bodyPr vert="horz" wrap="none" lIns="91575" tIns="45787" rIns="91575" bIns="45787" numCol="1" rtlCol="0" anchor="ctr" anchorCtr="0" compatLnSpc="1">
            <a:prstTxWarp prst="textNoShape">
              <a:avLst/>
            </a:prstTxWarp>
          </a:bodyPr>
          <a:lstStyle/>
          <a:p>
            <a:pPr marL="0" marR="0" indent="0" algn="l" defTabSz="915718"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bg1"/>
              </a:solidFill>
              <a:effectLst/>
              <a:latin typeface="Times New Roman" pitchFamily="-110" charset="0"/>
            </a:endParaRPr>
          </a:p>
        </p:txBody>
      </p:sp>
      <p:sp>
        <p:nvSpPr>
          <p:cNvPr id="2" name="Title 1"/>
          <p:cNvSpPr>
            <a:spLocks noGrp="1"/>
          </p:cNvSpPr>
          <p:nvPr>
            <p:ph type="title" hasCustomPrompt="1"/>
          </p:nvPr>
        </p:nvSpPr>
        <p:spPr>
          <a:xfrm>
            <a:off x="609600" y="231648"/>
            <a:ext cx="10984992" cy="1146048"/>
          </a:xfrm>
          <a:prstGeom prst="rect">
            <a:avLst/>
          </a:prstGeom>
        </p:spPr>
        <p:txBody>
          <a:bodyPr anchor="ctr" anchorCtr="0">
            <a:noAutofit/>
          </a:bodyPr>
          <a:lstStyle>
            <a:lvl1pPr marL="0" marR="0" indent="0" algn="ctr" defTabSz="914400" rtl="0" eaLnBrk="1" fontAlgn="base" latinLnBrk="0" hangingPunct="1">
              <a:lnSpc>
                <a:spcPct val="100000"/>
              </a:lnSpc>
              <a:spcBef>
                <a:spcPct val="0"/>
              </a:spcBef>
              <a:spcAft>
                <a:spcPct val="0"/>
              </a:spcAft>
              <a:buClrTx/>
              <a:buSzTx/>
              <a:buFontTx/>
              <a:buNone/>
              <a:tabLst/>
              <a:defRPr sz="3733" b="0" i="0">
                <a:latin typeface="Georgia" charset="0"/>
                <a:ea typeface="Georgia" charset="0"/>
                <a:cs typeface="Georgia" charset="0"/>
              </a:defRPr>
            </a:lvl1pPr>
          </a:lstStyle>
          <a:p>
            <a:r>
              <a:rPr kumimoji="0" lang="en-US" sz="3700" b="0" i="0" u="none" strike="noStrike" kern="0" cap="none" spc="0" normalizeH="0" baseline="0" noProof="0" dirty="0">
                <a:ln>
                  <a:noFill/>
                </a:ln>
                <a:solidFill>
                  <a:srgbClr val="FFFFFF"/>
                </a:solidFill>
                <a:effectLst/>
                <a:uLnTx/>
                <a:uFillTx/>
                <a:latin typeface="Georgia" charset="0"/>
                <a:ea typeface="Georgia" charset="0"/>
                <a:cs typeface="Georgia" charset="0"/>
              </a:rPr>
              <a:t>Slide Title in Title Case</a:t>
            </a:r>
            <a:endParaRPr lang="en-US" dirty="0"/>
          </a:p>
        </p:txBody>
      </p:sp>
      <p:sp>
        <p:nvSpPr>
          <p:cNvPr id="3" name="Slide Number Placeholder 2"/>
          <p:cNvSpPr>
            <a:spLocks noGrp="1"/>
          </p:cNvSpPr>
          <p:nvPr>
            <p:ph type="sldNum" sz="quarter" idx="12"/>
          </p:nvPr>
        </p:nvSpPr>
        <p:spPr/>
        <p:txBody>
          <a:bodyPr/>
          <a:lstStyle/>
          <a:p>
            <a:fld id="{6CABB61B-1318-8447-AA21-C5100C0A9382}" type="slidenum">
              <a:rPr lang="en-US" smtClean="0"/>
              <a:pPr/>
              <a:t>‹#›</a:t>
            </a:fld>
            <a:endParaRPr lang="en-US" dirty="0"/>
          </a:p>
        </p:txBody>
      </p:sp>
    </p:spTree>
    <p:extLst>
      <p:ext uri="{BB962C8B-B14F-4D97-AF65-F5344CB8AC3E}">
        <p14:creationId xmlns:p14="http://schemas.microsoft.com/office/powerpoint/2010/main" val="14426409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title only - red">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609602" y="228600"/>
            <a:ext cx="10986404" cy="1143000"/>
          </a:xfrm>
          <a:prstGeom prst="rect">
            <a:avLst/>
          </a:prstGeom>
        </p:spPr>
        <p:txBody>
          <a:bodyPr lIns="90109" tIns="45055" rIns="90109" bIns="45055" anchor="ctr">
            <a:noAutofit/>
          </a:bodyPr>
          <a:lstStyle>
            <a:lvl1pPr marL="0" marR="0" indent="0" algn="ctr" defTabSz="914400" rtl="0" eaLnBrk="1" fontAlgn="base" latinLnBrk="0" hangingPunct="1">
              <a:lnSpc>
                <a:spcPct val="100000"/>
              </a:lnSpc>
              <a:spcBef>
                <a:spcPct val="0"/>
              </a:spcBef>
              <a:spcAft>
                <a:spcPct val="0"/>
              </a:spcAft>
              <a:buClrTx/>
              <a:buSzTx/>
              <a:buFontTx/>
              <a:buNone/>
              <a:tabLst/>
              <a:defRPr sz="3733" b="0" i="0">
                <a:solidFill>
                  <a:srgbClr val="FFFFFF"/>
                </a:solidFill>
                <a:latin typeface="Georgia"/>
                <a:cs typeface="Georgia"/>
              </a:defRPr>
            </a:lvl1pPr>
          </a:lstStyle>
          <a:p>
            <a:r>
              <a:rPr kumimoji="0" lang="en-US" sz="3700" b="0" i="0" u="none" strike="noStrike" kern="0" cap="none" spc="0" normalizeH="0" baseline="0" noProof="0" dirty="0">
                <a:ln>
                  <a:noFill/>
                </a:ln>
                <a:solidFill>
                  <a:srgbClr val="FFFFFF"/>
                </a:solidFill>
                <a:effectLst/>
                <a:uLnTx/>
                <a:uFillTx/>
                <a:latin typeface="Georgia" charset="0"/>
                <a:ea typeface="Georgia" charset="0"/>
                <a:cs typeface="Georgia" charset="0"/>
              </a:rPr>
              <a:t>Slide Title in Title Case</a:t>
            </a:r>
            <a:endParaRPr lang="en-US" dirty="0"/>
          </a:p>
        </p:txBody>
      </p:sp>
      <p:sp>
        <p:nvSpPr>
          <p:cNvPr id="2" name="Slide Number Placeholder 1"/>
          <p:cNvSpPr>
            <a:spLocks noGrp="1"/>
          </p:cNvSpPr>
          <p:nvPr>
            <p:ph type="sldNum" sz="quarter" idx="10"/>
          </p:nvPr>
        </p:nvSpPr>
        <p:spPr/>
        <p:txBody>
          <a:bodyPr/>
          <a:lstStyle/>
          <a:p>
            <a:fld id="{6CABB61B-1318-8447-AA21-C5100C0A9382}" type="slidenum">
              <a:rPr lang="en-US" smtClean="0"/>
              <a:pPr/>
              <a:t>‹#›</a:t>
            </a:fld>
            <a:endParaRPr lang="en-US" dirty="0"/>
          </a:p>
        </p:txBody>
      </p:sp>
    </p:spTree>
    <p:extLst>
      <p:ext uri="{BB962C8B-B14F-4D97-AF65-F5344CB8AC3E}">
        <p14:creationId xmlns:p14="http://schemas.microsoft.com/office/powerpoint/2010/main" val="19184205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ntent title only - navy">
    <p:spTree>
      <p:nvGrpSpPr>
        <p:cNvPr id="1" name=""/>
        <p:cNvGrpSpPr/>
        <p:nvPr/>
      </p:nvGrpSpPr>
      <p:grpSpPr>
        <a:xfrm>
          <a:off x="0" y="0"/>
          <a:ext cx="0" cy="0"/>
          <a:chOff x="0" y="0"/>
          <a:chExt cx="0" cy="0"/>
        </a:xfrm>
      </p:grpSpPr>
      <p:sp>
        <p:nvSpPr>
          <p:cNvPr id="9" name="Rectangle 8"/>
          <p:cNvSpPr/>
          <p:nvPr/>
        </p:nvSpPr>
        <p:spPr bwMode="auto">
          <a:xfrm>
            <a:off x="0" y="0"/>
            <a:ext cx="12192000" cy="1600200"/>
          </a:xfrm>
          <a:prstGeom prst="rect">
            <a:avLst/>
          </a:prstGeom>
          <a:solidFill>
            <a:schemeClr val="accent3"/>
          </a:solidFill>
          <a:ln w="12699" cap="flat" cmpd="sng" algn="ctr">
            <a:noFill/>
            <a:prstDash val="solid"/>
            <a:round/>
            <a:headEnd type="none" w="sm" len="sm"/>
            <a:tailEnd type="none" w="sm" len="sm"/>
          </a:ln>
          <a:effectLst/>
        </p:spPr>
        <p:txBody>
          <a:bodyPr vert="horz" wrap="none" lIns="91575" tIns="45787" rIns="91575" bIns="45787" numCol="1" rtlCol="0" anchor="ctr" anchorCtr="0" compatLnSpc="1">
            <a:prstTxWarp prst="textNoShape">
              <a:avLst/>
            </a:prstTxWarp>
          </a:bodyPr>
          <a:lstStyle/>
          <a:p>
            <a:pPr marL="0" marR="0" indent="0" algn="l" defTabSz="915718"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itchFamily="-110" charset="0"/>
            </a:endParaRPr>
          </a:p>
        </p:txBody>
      </p:sp>
      <p:sp>
        <p:nvSpPr>
          <p:cNvPr id="12" name="Title 1"/>
          <p:cNvSpPr>
            <a:spLocks noGrp="1"/>
          </p:cNvSpPr>
          <p:nvPr>
            <p:ph type="title" hasCustomPrompt="1"/>
          </p:nvPr>
        </p:nvSpPr>
        <p:spPr>
          <a:xfrm>
            <a:off x="609602" y="228600"/>
            <a:ext cx="10986404" cy="1143000"/>
          </a:xfrm>
          <a:prstGeom prst="rect">
            <a:avLst/>
          </a:prstGeom>
        </p:spPr>
        <p:txBody>
          <a:bodyPr lIns="90109" tIns="45055" rIns="90109" bIns="45055" anchor="ctr">
            <a:noAutofit/>
          </a:bodyPr>
          <a:lstStyle>
            <a:lvl1pPr marL="0" marR="0" indent="0" algn="ctr" defTabSz="914400" rtl="0" eaLnBrk="1" fontAlgn="base" latinLnBrk="0" hangingPunct="1">
              <a:lnSpc>
                <a:spcPct val="100000"/>
              </a:lnSpc>
              <a:spcBef>
                <a:spcPct val="0"/>
              </a:spcBef>
              <a:spcAft>
                <a:spcPct val="0"/>
              </a:spcAft>
              <a:buClrTx/>
              <a:buSzTx/>
              <a:buFontTx/>
              <a:buNone/>
              <a:tabLst/>
              <a:defRPr sz="3733" b="0" i="0">
                <a:solidFill>
                  <a:srgbClr val="FFFFFF"/>
                </a:solidFill>
                <a:latin typeface="Georgia"/>
                <a:cs typeface="Georgia"/>
              </a:defRPr>
            </a:lvl1pPr>
          </a:lstStyle>
          <a:p>
            <a:r>
              <a:rPr kumimoji="0" lang="en-US" sz="3700" b="0" i="0" u="none" strike="noStrike" kern="0" cap="none" spc="0" normalizeH="0" baseline="0" noProof="0" dirty="0">
                <a:ln>
                  <a:noFill/>
                </a:ln>
                <a:solidFill>
                  <a:srgbClr val="FFFFFF"/>
                </a:solidFill>
                <a:effectLst/>
                <a:uLnTx/>
                <a:uFillTx/>
                <a:latin typeface="Georgia" charset="0"/>
                <a:ea typeface="Georgia" charset="0"/>
                <a:cs typeface="Georgia" charset="0"/>
              </a:rPr>
              <a:t>Slide Title in Title Case</a:t>
            </a:r>
            <a:endParaRPr lang="en-US" dirty="0"/>
          </a:p>
        </p:txBody>
      </p:sp>
      <p:sp>
        <p:nvSpPr>
          <p:cNvPr id="2" name="Slide Number Placeholder 1"/>
          <p:cNvSpPr>
            <a:spLocks noGrp="1"/>
          </p:cNvSpPr>
          <p:nvPr>
            <p:ph type="sldNum" sz="quarter" idx="10"/>
          </p:nvPr>
        </p:nvSpPr>
        <p:spPr/>
        <p:txBody>
          <a:bodyPr/>
          <a:lstStyle/>
          <a:p>
            <a:fld id="{6CABB61B-1318-8447-AA21-C5100C0A9382}" type="slidenum">
              <a:rPr lang="en-US" smtClean="0"/>
              <a:pPr/>
              <a:t>‹#›</a:t>
            </a:fld>
            <a:endParaRPr lang="en-US" dirty="0"/>
          </a:p>
        </p:txBody>
      </p:sp>
    </p:spTree>
    <p:extLst>
      <p:ext uri="{BB962C8B-B14F-4D97-AF65-F5344CB8AC3E}">
        <p14:creationId xmlns:p14="http://schemas.microsoft.com/office/powerpoint/2010/main" val="11532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ntent title only - charcoal">
    <p:spTree>
      <p:nvGrpSpPr>
        <p:cNvPr id="1" name=""/>
        <p:cNvGrpSpPr/>
        <p:nvPr/>
      </p:nvGrpSpPr>
      <p:grpSpPr>
        <a:xfrm>
          <a:off x="0" y="0"/>
          <a:ext cx="0" cy="0"/>
          <a:chOff x="0" y="0"/>
          <a:chExt cx="0" cy="0"/>
        </a:xfrm>
      </p:grpSpPr>
      <p:sp>
        <p:nvSpPr>
          <p:cNvPr id="9" name="Rectangle 8"/>
          <p:cNvSpPr/>
          <p:nvPr/>
        </p:nvSpPr>
        <p:spPr bwMode="auto">
          <a:xfrm>
            <a:off x="0" y="0"/>
            <a:ext cx="12192000" cy="1600200"/>
          </a:xfrm>
          <a:prstGeom prst="rect">
            <a:avLst/>
          </a:prstGeom>
          <a:solidFill>
            <a:srgbClr val="54565B"/>
          </a:solidFill>
          <a:ln w="12699" cap="flat" cmpd="sng" algn="ctr">
            <a:noFill/>
            <a:prstDash val="solid"/>
            <a:round/>
            <a:headEnd type="none" w="sm" len="sm"/>
            <a:tailEnd type="none" w="sm" len="sm"/>
          </a:ln>
          <a:effectLst/>
        </p:spPr>
        <p:txBody>
          <a:bodyPr vert="horz" wrap="none" lIns="91575" tIns="45787" rIns="91575" bIns="45787" numCol="1" rtlCol="0" anchor="ctr" anchorCtr="0" compatLnSpc="1">
            <a:prstTxWarp prst="textNoShape">
              <a:avLst/>
            </a:prstTxWarp>
          </a:bodyPr>
          <a:lstStyle/>
          <a:p>
            <a:pPr marL="0" marR="0" indent="0" algn="l" defTabSz="915718"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itchFamily="-110" charset="0"/>
            </a:endParaRPr>
          </a:p>
        </p:txBody>
      </p:sp>
      <p:sp>
        <p:nvSpPr>
          <p:cNvPr id="12" name="Title 1"/>
          <p:cNvSpPr>
            <a:spLocks noGrp="1"/>
          </p:cNvSpPr>
          <p:nvPr>
            <p:ph type="title" hasCustomPrompt="1"/>
          </p:nvPr>
        </p:nvSpPr>
        <p:spPr>
          <a:xfrm>
            <a:off x="609602" y="228600"/>
            <a:ext cx="10986404" cy="1143000"/>
          </a:xfrm>
          <a:prstGeom prst="rect">
            <a:avLst/>
          </a:prstGeom>
        </p:spPr>
        <p:txBody>
          <a:bodyPr lIns="90109" tIns="45055" rIns="90109" bIns="45055" anchor="ctr">
            <a:noAutofit/>
          </a:bodyPr>
          <a:lstStyle>
            <a:lvl1pPr marL="0" marR="0" indent="0" algn="ctr" defTabSz="914400" rtl="0" eaLnBrk="1" fontAlgn="base" latinLnBrk="0" hangingPunct="1">
              <a:lnSpc>
                <a:spcPct val="100000"/>
              </a:lnSpc>
              <a:spcBef>
                <a:spcPct val="0"/>
              </a:spcBef>
              <a:spcAft>
                <a:spcPct val="0"/>
              </a:spcAft>
              <a:buClrTx/>
              <a:buSzTx/>
              <a:buFontTx/>
              <a:buNone/>
              <a:tabLst/>
              <a:defRPr sz="3733" b="0" i="0">
                <a:solidFill>
                  <a:srgbClr val="FFFFFF"/>
                </a:solidFill>
                <a:latin typeface="Georgia"/>
                <a:cs typeface="Georgia"/>
              </a:defRPr>
            </a:lvl1pPr>
          </a:lstStyle>
          <a:p>
            <a:r>
              <a:rPr kumimoji="0" lang="en-US" sz="3700" b="0" i="0" u="none" strike="noStrike" kern="0" cap="none" spc="0" normalizeH="0" baseline="0" noProof="0" dirty="0">
                <a:ln>
                  <a:noFill/>
                </a:ln>
                <a:solidFill>
                  <a:srgbClr val="FFFFFF"/>
                </a:solidFill>
                <a:effectLst/>
                <a:uLnTx/>
                <a:uFillTx/>
                <a:latin typeface="Georgia" charset="0"/>
                <a:ea typeface="Georgia" charset="0"/>
                <a:cs typeface="Georgia" charset="0"/>
              </a:rPr>
              <a:t>Slide Title in Title Case</a:t>
            </a:r>
            <a:endParaRPr lang="en-US" dirty="0"/>
          </a:p>
        </p:txBody>
      </p:sp>
      <p:sp>
        <p:nvSpPr>
          <p:cNvPr id="2" name="Slide Number Placeholder 1"/>
          <p:cNvSpPr>
            <a:spLocks noGrp="1"/>
          </p:cNvSpPr>
          <p:nvPr>
            <p:ph type="sldNum" sz="quarter" idx="10"/>
          </p:nvPr>
        </p:nvSpPr>
        <p:spPr/>
        <p:txBody>
          <a:bodyPr/>
          <a:lstStyle/>
          <a:p>
            <a:fld id="{6CABB61B-1318-8447-AA21-C5100C0A9382}" type="slidenum">
              <a:rPr lang="en-US" smtClean="0"/>
              <a:pPr/>
              <a:t>‹#›</a:t>
            </a:fld>
            <a:endParaRPr lang="en-US" dirty="0"/>
          </a:p>
        </p:txBody>
      </p:sp>
    </p:spTree>
    <p:extLst>
      <p:ext uri="{BB962C8B-B14F-4D97-AF65-F5344CB8AC3E}">
        <p14:creationId xmlns:p14="http://schemas.microsoft.com/office/powerpoint/2010/main" val="4928717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content title only - royal">
    <p:spTree>
      <p:nvGrpSpPr>
        <p:cNvPr id="1" name=""/>
        <p:cNvGrpSpPr/>
        <p:nvPr/>
      </p:nvGrpSpPr>
      <p:grpSpPr>
        <a:xfrm>
          <a:off x="0" y="0"/>
          <a:ext cx="0" cy="0"/>
          <a:chOff x="0" y="0"/>
          <a:chExt cx="0" cy="0"/>
        </a:xfrm>
      </p:grpSpPr>
      <p:sp>
        <p:nvSpPr>
          <p:cNvPr id="9" name="Rectangle 8"/>
          <p:cNvSpPr/>
          <p:nvPr/>
        </p:nvSpPr>
        <p:spPr bwMode="auto">
          <a:xfrm>
            <a:off x="0" y="0"/>
            <a:ext cx="12192000" cy="1600200"/>
          </a:xfrm>
          <a:prstGeom prst="rect">
            <a:avLst/>
          </a:prstGeom>
          <a:solidFill>
            <a:schemeClr val="accent4"/>
          </a:solidFill>
          <a:ln w="12699" cap="flat" cmpd="sng" algn="ctr">
            <a:noFill/>
            <a:prstDash val="solid"/>
            <a:round/>
            <a:headEnd type="none" w="sm" len="sm"/>
            <a:tailEnd type="none" w="sm" len="sm"/>
          </a:ln>
          <a:effectLst/>
        </p:spPr>
        <p:txBody>
          <a:bodyPr vert="horz" wrap="none" lIns="91575" tIns="45787" rIns="91575" bIns="45787" numCol="1" rtlCol="0" anchor="ctr" anchorCtr="0" compatLnSpc="1">
            <a:prstTxWarp prst="textNoShape">
              <a:avLst/>
            </a:prstTxWarp>
          </a:bodyPr>
          <a:lstStyle/>
          <a:p>
            <a:pPr marL="0" marR="0" indent="0" algn="l" defTabSz="915718"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itchFamily="-110" charset="0"/>
            </a:endParaRPr>
          </a:p>
        </p:txBody>
      </p:sp>
      <p:sp>
        <p:nvSpPr>
          <p:cNvPr id="12" name="Title 1"/>
          <p:cNvSpPr>
            <a:spLocks noGrp="1"/>
          </p:cNvSpPr>
          <p:nvPr>
            <p:ph type="title" hasCustomPrompt="1"/>
          </p:nvPr>
        </p:nvSpPr>
        <p:spPr>
          <a:xfrm>
            <a:off x="609602" y="228600"/>
            <a:ext cx="10986404" cy="1143000"/>
          </a:xfrm>
          <a:prstGeom prst="rect">
            <a:avLst/>
          </a:prstGeom>
        </p:spPr>
        <p:txBody>
          <a:bodyPr lIns="90109" tIns="45055" rIns="90109" bIns="45055" anchor="ctr">
            <a:noAutofit/>
          </a:bodyPr>
          <a:lstStyle>
            <a:lvl1pPr marL="0" marR="0" indent="0" algn="ctr" defTabSz="914400" rtl="0" eaLnBrk="1" fontAlgn="base" latinLnBrk="0" hangingPunct="1">
              <a:lnSpc>
                <a:spcPct val="100000"/>
              </a:lnSpc>
              <a:spcBef>
                <a:spcPct val="0"/>
              </a:spcBef>
              <a:spcAft>
                <a:spcPct val="0"/>
              </a:spcAft>
              <a:buClrTx/>
              <a:buSzTx/>
              <a:buFontTx/>
              <a:buNone/>
              <a:tabLst/>
              <a:defRPr sz="3733" b="0" i="0">
                <a:solidFill>
                  <a:srgbClr val="FFFFFF"/>
                </a:solidFill>
                <a:latin typeface="Georgia"/>
                <a:cs typeface="Georgia"/>
              </a:defRPr>
            </a:lvl1pPr>
          </a:lstStyle>
          <a:p>
            <a:r>
              <a:rPr kumimoji="0" lang="en-US" sz="3700" b="0" i="0" u="none" strike="noStrike" kern="0" cap="none" spc="0" normalizeH="0" baseline="0" noProof="0" dirty="0">
                <a:ln>
                  <a:noFill/>
                </a:ln>
                <a:solidFill>
                  <a:srgbClr val="FFFFFF"/>
                </a:solidFill>
                <a:effectLst/>
                <a:uLnTx/>
                <a:uFillTx/>
                <a:latin typeface="Georgia" charset="0"/>
                <a:ea typeface="Georgia" charset="0"/>
                <a:cs typeface="Georgia" charset="0"/>
              </a:rPr>
              <a:t>Slide Title in Title Case</a:t>
            </a:r>
            <a:endParaRPr lang="en-US" dirty="0"/>
          </a:p>
        </p:txBody>
      </p:sp>
      <p:sp>
        <p:nvSpPr>
          <p:cNvPr id="2" name="Slide Number Placeholder 1"/>
          <p:cNvSpPr>
            <a:spLocks noGrp="1"/>
          </p:cNvSpPr>
          <p:nvPr>
            <p:ph type="sldNum" sz="quarter" idx="10"/>
          </p:nvPr>
        </p:nvSpPr>
        <p:spPr/>
        <p:txBody>
          <a:bodyPr/>
          <a:lstStyle/>
          <a:p>
            <a:fld id="{6CABB61B-1318-8447-AA21-C5100C0A9382}" type="slidenum">
              <a:rPr lang="en-US" smtClean="0"/>
              <a:pPr/>
              <a:t>‹#›</a:t>
            </a:fld>
            <a:endParaRPr lang="en-US" dirty="0"/>
          </a:p>
        </p:txBody>
      </p:sp>
    </p:spTree>
    <p:extLst>
      <p:ext uri="{BB962C8B-B14F-4D97-AF65-F5344CB8AC3E}">
        <p14:creationId xmlns:p14="http://schemas.microsoft.com/office/powerpoint/2010/main" val="4348564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366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9144000" h="5143500">
                <a:moveTo>
                  <a:pt x="9144000" y="0"/>
                </a:moveTo>
                <a:lnTo>
                  <a:pt x="0" y="0"/>
                </a:lnTo>
                <a:lnTo>
                  <a:pt x="0" y="5143500"/>
                </a:lnTo>
                <a:lnTo>
                  <a:pt x="9144000" y="5143500"/>
                </a:lnTo>
                <a:lnTo>
                  <a:pt x="9144000" y="0"/>
                </a:lnTo>
                <a:close/>
              </a:path>
            </a:pathLst>
          </a:custGeom>
          <a:solidFill>
            <a:srgbClr val="091C41"/>
          </a:solidFill>
        </p:spPr>
        <p:txBody>
          <a:bodyPr wrap="square" lIns="0" tIns="0" rIns="0" bIns="0" rtlCol="0"/>
          <a:lstStyle/>
          <a:p>
            <a:endParaRPr sz="2133"/>
          </a:p>
        </p:txBody>
      </p:sp>
      <p:sp>
        <p:nvSpPr>
          <p:cNvPr id="2" name="Holder 2"/>
          <p:cNvSpPr>
            <a:spLocks noGrp="1"/>
          </p:cNvSpPr>
          <p:nvPr>
            <p:ph type="ctrTitle"/>
          </p:nvPr>
        </p:nvSpPr>
        <p:spPr>
          <a:xfrm>
            <a:off x="610362" y="2948265"/>
            <a:ext cx="8861212" cy="574453"/>
          </a:xfrm>
          <a:prstGeom prst="rect">
            <a:avLst/>
          </a:prstGeom>
        </p:spPr>
        <p:txBody>
          <a:bodyPr wrap="square" lIns="0" tIns="0" rIns="0" bIns="0">
            <a:spAutoFit/>
          </a:bodyPr>
          <a:lstStyle>
            <a:lvl1pPr>
              <a:defRPr sz="3733" b="1" i="0" u="sng">
                <a:solidFill>
                  <a:srgbClr val="E65823"/>
                </a:solidFill>
                <a:latin typeface="Calibri"/>
                <a:cs typeface="Calibri"/>
              </a:defRPr>
            </a:lvl1pPr>
          </a:lstStyle>
          <a:p>
            <a:endParaRPr/>
          </a:p>
        </p:txBody>
      </p:sp>
      <p:sp>
        <p:nvSpPr>
          <p:cNvPr id="3" name="Holder 3"/>
          <p:cNvSpPr>
            <a:spLocks noGrp="1"/>
          </p:cNvSpPr>
          <p:nvPr>
            <p:ph type="subTitle" idx="4"/>
          </p:nvPr>
        </p:nvSpPr>
        <p:spPr>
          <a:xfrm>
            <a:off x="1828800" y="3840481"/>
            <a:ext cx="8534400" cy="369332"/>
          </a:xfrm>
          <a:prstGeom prst="rect">
            <a:avLst/>
          </a:prstGeom>
        </p:spPr>
        <p:txBody>
          <a:bodyPr wrap="square" lIns="0" tIns="0" rIns="0" bIns="0">
            <a:spAutoFit/>
          </a:bodyPr>
          <a:lstStyle>
            <a:lvl1pPr>
              <a:defRPr sz="2400" b="1" i="0">
                <a:solidFill>
                  <a:srgbClr val="E65823"/>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2/15/26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371273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584200" y="540481"/>
            <a:ext cx="11023600" cy="574453"/>
          </a:xfrm>
        </p:spPr>
        <p:txBody>
          <a:bodyPr lIns="0" tIns="0" rIns="0" bIns="0"/>
          <a:lstStyle>
            <a:lvl1pPr>
              <a:defRPr sz="3733" b="1" i="0" u="sng">
                <a:solidFill>
                  <a:srgbClr val="E65823"/>
                </a:solidFill>
                <a:latin typeface="Calibri"/>
                <a:cs typeface="Calibri"/>
              </a:defRPr>
            </a:lvl1pPr>
          </a:lstStyle>
          <a:p>
            <a:endParaRPr/>
          </a:p>
        </p:txBody>
      </p:sp>
      <p:sp>
        <p:nvSpPr>
          <p:cNvPr id="3" name="Holder 3"/>
          <p:cNvSpPr>
            <a:spLocks noGrp="1"/>
          </p:cNvSpPr>
          <p:nvPr>
            <p:ph type="body" idx="1"/>
          </p:nvPr>
        </p:nvSpPr>
        <p:spPr>
          <a:xfrm>
            <a:off x="637125" y="1336448"/>
            <a:ext cx="7180580" cy="369332"/>
          </a:xfrm>
        </p:spPr>
        <p:txBody>
          <a:bodyPr lIns="0" tIns="0" rIns="0" bIns="0"/>
          <a:lstStyle>
            <a:lvl1pPr>
              <a:defRPr sz="2400" b="1" i="0">
                <a:solidFill>
                  <a:srgbClr val="E65823"/>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2/15/26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570168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divider navy">
    <p:bg>
      <p:bgPr>
        <a:solidFill>
          <a:srgbClr val="002269"/>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83495" y="2772828"/>
            <a:ext cx="9625012" cy="1143000"/>
          </a:xfrm>
          <a:prstGeom prst="rect">
            <a:avLst/>
          </a:prstGeom>
        </p:spPr>
        <p:txBody>
          <a:bodyPr vert="horz" lIns="68681" tIns="34340" rIns="68681" bIns="34340" anchor="ctr">
            <a:noAutofit/>
          </a:bodyPr>
          <a:lstStyle>
            <a:lvl1pPr algn="ctr">
              <a:defRPr sz="5333" b="0" i="0">
                <a:latin typeface="Georgia"/>
                <a:cs typeface="Georgia"/>
              </a:defRPr>
            </a:lvl1pPr>
          </a:lstStyle>
          <a:p>
            <a:r>
              <a:rPr lang="en-US" dirty="0"/>
              <a:t>Section Title</a:t>
            </a:r>
          </a:p>
        </p:txBody>
      </p:sp>
      <p:pic>
        <p:nvPicPr>
          <p:cNvPr id="4" name="Picture 3" descr="cooley-logo-white-2015.ai"/>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5360050" y="5843673"/>
            <a:ext cx="1471901" cy="479632"/>
          </a:xfrm>
          <a:prstGeom prst="rect">
            <a:avLst/>
          </a:prstGeom>
        </p:spPr>
      </p:pic>
    </p:spTree>
    <p:extLst>
      <p:ext uri="{BB962C8B-B14F-4D97-AF65-F5344CB8AC3E}">
        <p14:creationId xmlns:p14="http://schemas.microsoft.com/office/powerpoint/2010/main" val="24522934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584200" y="540481"/>
            <a:ext cx="11023600" cy="574453"/>
          </a:xfrm>
        </p:spPr>
        <p:txBody>
          <a:bodyPr lIns="0" tIns="0" rIns="0" bIns="0"/>
          <a:lstStyle>
            <a:lvl1pPr>
              <a:defRPr sz="3733" b="1" i="0" u="sng">
                <a:solidFill>
                  <a:srgbClr val="E65823"/>
                </a:solidFill>
                <a:latin typeface="Calibri"/>
                <a:cs typeface="Calibri"/>
              </a:defRPr>
            </a:lvl1pPr>
          </a:lstStyle>
          <a:p>
            <a:endParaRPr/>
          </a:p>
        </p:txBody>
      </p:sp>
      <p:sp>
        <p:nvSpPr>
          <p:cNvPr id="3" name="Holder 3"/>
          <p:cNvSpPr>
            <a:spLocks noGrp="1"/>
          </p:cNvSpPr>
          <p:nvPr>
            <p:ph sz="half" idx="2"/>
          </p:nvPr>
        </p:nvSpPr>
        <p:spPr>
          <a:xfrm>
            <a:off x="609600"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2/15/26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7891653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9144000" h="5143500">
                <a:moveTo>
                  <a:pt x="9144000" y="0"/>
                </a:moveTo>
                <a:lnTo>
                  <a:pt x="0" y="0"/>
                </a:lnTo>
                <a:lnTo>
                  <a:pt x="0" y="5143500"/>
                </a:lnTo>
                <a:lnTo>
                  <a:pt x="9144000" y="5143500"/>
                </a:lnTo>
                <a:lnTo>
                  <a:pt x="9144000" y="0"/>
                </a:lnTo>
                <a:close/>
              </a:path>
            </a:pathLst>
          </a:custGeom>
          <a:solidFill>
            <a:srgbClr val="091C41"/>
          </a:solidFill>
        </p:spPr>
        <p:txBody>
          <a:bodyPr wrap="square" lIns="0" tIns="0" rIns="0" bIns="0" rtlCol="0"/>
          <a:lstStyle/>
          <a:p>
            <a:endParaRPr sz="2133"/>
          </a:p>
        </p:txBody>
      </p:sp>
      <p:sp>
        <p:nvSpPr>
          <p:cNvPr id="2" name="Holder 2"/>
          <p:cNvSpPr>
            <a:spLocks noGrp="1"/>
          </p:cNvSpPr>
          <p:nvPr>
            <p:ph type="title"/>
          </p:nvPr>
        </p:nvSpPr>
        <p:spPr>
          <a:xfrm>
            <a:off x="584200" y="540481"/>
            <a:ext cx="11023600" cy="574453"/>
          </a:xfrm>
        </p:spPr>
        <p:txBody>
          <a:bodyPr lIns="0" tIns="0" rIns="0" bIns="0"/>
          <a:lstStyle>
            <a:lvl1pPr>
              <a:defRPr sz="3733" b="1" i="0" u="sng">
                <a:solidFill>
                  <a:srgbClr val="E65823"/>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2/15/26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0096977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2/15/26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915219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divider charcoal">
    <p:bg>
      <p:bgPr>
        <a:solidFill>
          <a:srgbClr val="54565B"/>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83495" y="2772828"/>
            <a:ext cx="9625012" cy="1143000"/>
          </a:xfrm>
          <a:prstGeom prst="rect">
            <a:avLst/>
          </a:prstGeom>
        </p:spPr>
        <p:txBody>
          <a:bodyPr vert="horz" lIns="68681" tIns="34340" rIns="68681" bIns="34340" anchor="ctr">
            <a:noAutofit/>
          </a:bodyPr>
          <a:lstStyle>
            <a:lvl1pPr algn="ctr">
              <a:defRPr sz="5333" b="0" i="0">
                <a:latin typeface="Georgia"/>
                <a:cs typeface="Georgia"/>
              </a:defRPr>
            </a:lvl1pPr>
          </a:lstStyle>
          <a:p>
            <a:r>
              <a:rPr lang="en-US" dirty="0"/>
              <a:t>Section Title</a:t>
            </a:r>
          </a:p>
        </p:txBody>
      </p:sp>
      <p:pic>
        <p:nvPicPr>
          <p:cNvPr id="4" name="Picture 3" descr="cooley-logo-white-2015.ai"/>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5360050" y="5843673"/>
            <a:ext cx="1471901" cy="479632"/>
          </a:xfrm>
          <a:prstGeom prst="rect">
            <a:avLst/>
          </a:prstGeom>
        </p:spPr>
      </p:pic>
    </p:spTree>
    <p:extLst>
      <p:ext uri="{BB962C8B-B14F-4D97-AF65-F5344CB8AC3E}">
        <p14:creationId xmlns:p14="http://schemas.microsoft.com/office/powerpoint/2010/main" val="1959354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divider royal">
    <p:bg>
      <p:bgPr>
        <a:solidFill>
          <a:srgbClr val="5046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83495" y="2772828"/>
            <a:ext cx="9625012" cy="1143000"/>
          </a:xfrm>
          <a:prstGeom prst="rect">
            <a:avLst/>
          </a:prstGeom>
        </p:spPr>
        <p:txBody>
          <a:bodyPr vert="horz" lIns="68681" tIns="34340" rIns="68681" bIns="34340" anchor="ctr">
            <a:noAutofit/>
          </a:bodyPr>
          <a:lstStyle>
            <a:lvl1pPr algn="ctr">
              <a:defRPr sz="5333" b="0" i="0">
                <a:latin typeface="Georgia"/>
                <a:cs typeface="Georgia"/>
              </a:defRPr>
            </a:lvl1pPr>
          </a:lstStyle>
          <a:p>
            <a:r>
              <a:rPr lang="en-US" dirty="0"/>
              <a:t>Section Title</a:t>
            </a:r>
          </a:p>
        </p:txBody>
      </p:sp>
      <p:pic>
        <p:nvPicPr>
          <p:cNvPr id="4" name="Picture 3" descr="cooley-logo-white-2015.ai"/>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5360050" y="5843673"/>
            <a:ext cx="1471901" cy="479632"/>
          </a:xfrm>
          <a:prstGeom prst="rect">
            <a:avLst/>
          </a:prstGeom>
        </p:spPr>
      </p:pic>
    </p:spTree>
    <p:extLst>
      <p:ext uri="{BB962C8B-B14F-4D97-AF65-F5344CB8AC3E}">
        <p14:creationId xmlns:p14="http://schemas.microsoft.com/office/powerpoint/2010/main" val="1125851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 r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2" y="228600"/>
            <a:ext cx="10986404" cy="1143000"/>
          </a:xfrm>
          <a:prstGeom prst="rect">
            <a:avLst/>
          </a:prstGeom>
        </p:spPr>
        <p:txBody>
          <a:bodyPr lIns="90109" tIns="45055" rIns="90109" bIns="45055" anchor="ctr">
            <a:noAutofit/>
          </a:bodyPr>
          <a:lstStyle>
            <a:lvl1pPr algn="ctr">
              <a:lnSpc>
                <a:spcPct val="100000"/>
              </a:lnSpc>
              <a:defRPr sz="3700" b="0" i="0">
                <a:solidFill>
                  <a:schemeClr val="bg1"/>
                </a:solidFill>
                <a:latin typeface="Georgia"/>
                <a:cs typeface="Georgia"/>
              </a:defRPr>
            </a:lvl1pPr>
          </a:lstStyle>
          <a:p>
            <a:r>
              <a:rPr lang="en-US" dirty="0"/>
              <a:t>Slide Title in Title Case</a:t>
            </a:r>
          </a:p>
        </p:txBody>
      </p:sp>
      <p:sp>
        <p:nvSpPr>
          <p:cNvPr id="5" name="Content Placeholder 2"/>
          <p:cNvSpPr>
            <a:spLocks noGrp="1"/>
          </p:cNvSpPr>
          <p:nvPr>
            <p:ph idx="1" hasCustomPrompt="1"/>
          </p:nvPr>
        </p:nvSpPr>
        <p:spPr>
          <a:xfrm>
            <a:off x="609600" y="1844040"/>
            <a:ext cx="10986407" cy="4512310"/>
          </a:xfrm>
          <a:prstGeom prst="rect">
            <a:avLst/>
          </a:prstGeom>
        </p:spPr>
        <p:txBody>
          <a:bodyPr lIns="90109" tIns="45055" rIns="90109" bIns="45055">
            <a:noAutofit/>
          </a:bodyPr>
          <a:lstStyle>
            <a:lvl1pPr marL="369188" indent="-369188">
              <a:lnSpc>
                <a:spcPct val="110000"/>
              </a:lnSpc>
              <a:spcBef>
                <a:spcPts val="1052"/>
              </a:spcBef>
              <a:spcAft>
                <a:spcPts val="263"/>
              </a:spcAft>
              <a:buClr>
                <a:srgbClr val="E92033"/>
              </a:buClr>
              <a:buSzPct val="110000"/>
              <a:buFont typeface="Arial"/>
              <a:buChar char="•"/>
              <a:defRPr sz="2933" baseline="0"/>
            </a:lvl1pPr>
            <a:lvl2pPr marL="752975" indent="-300355">
              <a:lnSpc>
                <a:spcPct val="110000"/>
              </a:lnSpc>
              <a:spcBef>
                <a:spcPts val="657"/>
              </a:spcBef>
              <a:spcAft>
                <a:spcPts val="263"/>
              </a:spcAft>
              <a:buClr>
                <a:schemeClr val="bg1">
                  <a:lumMod val="65000"/>
                </a:schemeClr>
              </a:buClr>
              <a:buSzPct val="110000"/>
              <a:buFont typeface="Arial"/>
              <a:buChar char="•"/>
              <a:defRPr sz="2400"/>
            </a:lvl2pPr>
            <a:lvl3pPr marL="1126333" indent="-302442">
              <a:lnSpc>
                <a:spcPct val="110000"/>
              </a:lnSpc>
              <a:spcBef>
                <a:spcPts val="657"/>
              </a:spcBef>
              <a:spcAft>
                <a:spcPts val="263"/>
              </a:spcAft>
              <a:buClr>
                <a:schemeClr val="bg1">
                  <a:lumMod val="65000"/>
                </a:schemeClr>
              </a:buClr>
              <a:buSzPct val="110000"/>
              <a:buFont typeface="Arial"/>
              <a:buChar char="•"/>
              <a:defRPr sz="2400"/>
            </a:lvl3pPr>
            <a:lvl4pPr marL="1508036" indent="-300355">
              <a:lnSpc>
                <a:spcPct val="110000"/>
              </a:lnSpc>
              <a:spcBef>
                <a:spcPts val="657"/>
              </a:spcBef>
              <a:spcAft>
                <a:spcPts val="263"/>
              </a:spcAft>
              <a:buClr>
                <a:schemeClr val="bg1">
                  <a:lumMod val="65000"/>
                </a:schemeClr>
              </a:buClr>
              <a:buSzPct val="110000"/>
              <a:buFont typeface="Arial"/>
              <a:buChar char="•"/>
              <a:defRPr sz="2400"/>
            </a:lvl4pPr>
            <a:lvl5pPr marL="1879309" indent="-300355">
              <a:lnSpc>
                <a:spcPct val="110000"/>
              </a:lnSpc>
              <a:spcBef>
                <a:spcPts val="657"/>
              </a:spcBef>
              <a:spcAft>
                <a:spcPts val="263"/>
              </a:spcAft>
              <a:buClr>
                <a:schemeClr val="bg1">
                  <a:lumMod val="65000"/>
                </a:schemeClr>
              </a:buClr>
              <a:buSzPct val="110000"/>
              <a:buFont typeface="Arial"/>
              <a:buChar char="•"/>
              <a:defRPr sz="2400"/>
            </a:lvl5pPr>
          </a:lstStyle>
          <a:p>
            <a:pPr lvl="0"/>
            <a:r>
              <a:rPr lang="en-US" dirty="0"/>
              <a:t>Bullet points brief, using sentence case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p:cNvSpPr>
            <a:spLocks noGrp="1"/>
          </p:cNvSpPr>
          <p:nvPr>
            <p:ph type="sldNum" sz="quarter" idx="10"/>
          </p:nvPr>
        </p:nvSpPr>
        <p:spPr/>
        <p:txBody>
          <a:bodyPr/>
          <a:lstStyle/>
          <a:p>
            <a:fld id="{6CABB61B-1318-8447-AA21-C5100C0A9382}" type="slidenum">
              <a:rPr lang="en-US" smtClean="0"/>
              <a:pPr/>
              <a:t>‹#›</a:t>
            </a:fld>
            <a:endParaRPr lang="en-US" dirty="0"/>
          </a:p>
        </p:txBody>
      </p:sp>
    </p:spTree>
    <p:extLst>
      <p:ext uri="{BB962C8B-B14F-4D97-AF65-F5344CB8AC3E}">
        <p14:creationId xmlns:p14="http://schemas.microsoft.com/office/powerpoint/2010/main" val="1829667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ntent - navy">
    <p:spTree>
      <p:nvGrpSpPr>
        <p:cNvPr id="1" name=""/>
        <p:cNvGrpSpPr/>
        <p:nvPr/>
      </p:nvGrpSpPr>
      <p:grpSpPr>
        <a:xfrm>
          <a:off x="0" y="0"/>
          <a:ext cx="0" cy="0"/>
          <a:chOff x="0" y="0"/>
          <a:chExt cx="0" cy="0"/>
        </a:xfrm>
      </p:grpSpPr>
      <p:sp>
        <p:nvSpPr>
          <p:cNvPr id="8" name="Rectangle 7"/>
          <p:cNvSpPr/>
          <p:nvPr/>
        </p:nvSpPr>
        <p:spPr bwMode="auto">
          <a:xfrm>
            <a:off x="0" y="0"/>
            <a:ext cx="12192000" cy="1600200"/>
          </a:xfrm>
          <a:prstGeom prst="rect">
            <a:avLst/>
          </a:prstGeom>
          <a:solidFill>
            <a:srgbClr val="002269"/>
          </a:solidFill>
          <a:ln w="12699" cap="flat" cmpd="sng" algn="ctr">
            <a:noFill/>
            <a:prstDash val="solid"/>
            <a:round/>
            <a:headEnd type="none" w="sm" len="sm"/>
            <a:tailEnd type="none" w="sm" len="sm"/>
          </a:ln>
          <a:effectLst/>
        </p:spPr>
        <p:txBody>
          <a:bodyPr vert="horz" wrap="none" lIns="91575" tIns="45787" rIns="91575" bIns="45787" numCol="1" rtlCol="0" anchor="ctr" anchorCtr="0" compatLnSpc="1">
            <a:prstTxWarp prst="textNoShape">
              <a:avLst/>
            </a:prstTxWarp>
          </a:bodyPr>
          <a:lstStyle/>
          <a:p>
            <a:pPr marL="0" marR="0" indent="0" algn="l" defTabSz="915718"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itchFamily="-110" charset="0"/>
            </a:endParaRPr>
          </a:p>
        </p:txBody>
      </p:sp>
      <p:sp>
        <p:nvSpPr>
          <p:cNvPr id="2" name="Title 1"/>
          <p:cNvSpPr>
            <a:spLocks noGrp="1"/>
          </p:cNvSpPr>
          <p:nvPr>
            <p:ph type="title" hasCustomPrompt="1"/>
          </p:nvPr>
        </p:nvSpPr>
        <p:spPr>
          <a:xfrm>
            <a:off x="609602" y="228600"/>
            <a:ext cx="10986404" cy="1143000"/>
          </a:xfrm>
          <a:prstGeom prst="rect">
            <a:avLst/>
          </a:prstGeom>
        </p:spPr>
        <p:txBody>
          <a:bodyPr lIns="90109" tIns="45055" rIns="90109" bIns="45055" anchor="ctr">
            <a:noAutofit/>
          </a:bodyPr>
          <a:lstStyle>
            <a:lvl1pPr marL="0" marR="0" indent="0" algn="ctr" defTabSz="914400" rtl="0" eaLnBrk="1" fontAlgn="base" latinLnBrk="0" hangingPunct="1">
              <a:lnSpc>
                <a:spcPct val="100000"/>
              </a:lnSpc>
              <a:spcBef>
                <a:spcPct val="0"/>
              </a:spcBef>
              <a:spcAft>
                <a:spcPct val="0"/>
              </a:spcAft>
              <a:buClrTx/>
              <a:buSzTx/>
              <a:buFontTx/>
              <a:buNone/>
              <a:tabLst/>
              <a:defRPr sz="3733" b="0" i="0">
                <a:solidFill>
                  <a:schemeClr val="bg1"/>
                </a:solidFill>
                <a:latin typeface="Georgia"/>
                <a:cs typeface="Georgia"/>
              </a:defRPr>
            </a:lvl1pPr>
          </a:lstStyle>
          <a:p>
            <a:r>
              <a:rPr kumimoji="0" lang="en-US" sz="3700" b="0" i="0" u="none" strike="noStrike" kern="0" cap="none" spc="0" normalizeH="0" baseline="0" noProof="0" dirty="0">
                <a:ln>
                  <a:noFill/>
                </a:ln>
                <a:solidFill>
                  <a:srgbClr val="FFFFFF"/>
                </a:solidFill>
                <a:effectLst/>
                <a:uLnTx/>
                <a:uFillTx/>
                <a:latin typeface="Georgia" charset="0"/>
                <a:ea typeface="Georgia" charset="0"/>
                <a:cs typeface="Georgia" charset="0"/>
              </a:rPr>
              <a:t>Slide Title in Title Case</a:t>
            </a:r>
            <a:endParaRPr lang="en-US" dirty="0"/>
          </a:p>
        </p:txBody>
      </p:sp>
      <p:sp>
        <p:nvSpPr>
          <p:cNvPr id="5" name="Content Placeholder 2"/>
          <p:cNvSpPr>
            <a:spLocks noGrp="1"/>
          </p:cNvSpPr>
          <p:nvPr>
            <p:ph idx="1" hasCustomPrompt="1"/>
          </p:nvPr>
        </p:nvSpPr>
        <p:spPr>
          <a:xfrm>
            <a:off x="609600" y="1844040"/>
            <a:ext cx="10986407" cy="4512310"/>
          </a:xfrm>
          <a:prstGeom prst="rect">
            <a:avLst/>
          </a:prstGeom>
        </p:spPr>
        <p:txBody>
          <a:bodyPr lIns="90109" tIns="45055" rIns="90109" bIns="45055">
            <a:noAutofit/>
          </a:bodyPr>
          <a:lstStyle>
            <a:lvl1pPr marL="369188" indent="-369188">
              <a:lnSpc>
                <a:spcPct val="110000"/>
              </a:lnSpc>
              <a:spcBef>
                <a:spcPts val="1052"/>
              </a:spcBef>
              <a:spcAft>
                <a:spcPts val="263"/>
              </a:spcAft>
              <a:buClr>
                <a:srgbClr val="E92033"/>
              </a:buClr>
              <a:buSzPct val="110000"/>
              <a:buFont typeface="Arial"/>
              <a:buChar char="•"/>
              <a:defRPr sz="2933"/>
            </a:lvl1pPr>
            <a:lvl2pPr marL="752975" indent="-300355">
              <a:lnSpc>
                <a:spcPct val="110000"/>
              </a:lnSpc>
              <a:spcBef>
                <a:spcPts val="657"/>
              </a:spcBef>
              <a:spcAft>
                <a:spcPts val="263"/>
              </a:spcAft>
              <a:buClr>
                <a:schemeClr val="bg1">
                  <a:lumMod val="65000"/>
                </a:schemeClr>
              </a:buClr>
              <a:buSzPct val="110000"/>
              <a:buFont typeface="Arial"/>
              <a:buChar char="•"/>
              <a:defRPr sz="2400"/>
            </a:lvl2pPr>
            <a:lvl3pPr marL="1126333" indent="-302442">
              <a:lnSpc>
                <a:spcPct val="110000"/>
              </a:lnSpc>
              <a:spcBef>
                <a:spcPts val="657"/>
              </a:spcBef>
              <a:spcAft>
                <a:spcPts val="263"/>
              </a:spcAft>
              <a:buClr>
                <a:schemeClr val="bg1">
                  <a:lumMod val="65000"/>
                </a:schemeClr>
              </a:buClr>
              <a:buSzPct val="110000"/>
              <a:buFont typeface="Arial"/>
              <a:buChar char="•"/>
              <a:defRPr sz="2400"/>
            </a:lvl3pPr>
            <a:lvl4pPr marL="1508036" indent="-300355">
              <a:lnSpc>
                <a:spcPct val="110000"/>
              </a:lnSpc>
              <a:spcBef>
                <a:spcPts val="657"/>
              </a:spcBef>
              <a:spcAft>
                <a:spcPts val="263"/>
              </a:spcAft>
              <a:buClr>
                <a:schemeClr val="bg1">
                  <a:lumMod val="65000"/>
                </a:schemeClr>
              </a:buClr>
              <a:buSzPct val="110000"/>
              <a:buFont typeface="Arial"/>
              <a:buChar char="•"/>
              <a:defRPr sz="2400"/>
            </a:lvl4pPr>
            <a:lvl5pPr marL="1879309" indent="-300355">
              <a:lnSpc>
                <a:spcPct val="110000"/>
              </a:lnSpc>
              <a:spcBef>
                <a:spcPts val="657"/>
              </a:spcBef>
              <a:spcAft>
                <a:spcPts val="263"/>
              </a:spcAft>
              <a:buClr>
                <a:schemeClr val="bg1">
                  <a:lumMod val="65000"/>
                </a:schemeClr>
              </a:buClr>
              <a:buSzPct val="110000"/>
              <a:buFont typeface="Arial"/>
              <a:buChar char="•"/>
              <a:defRPr sz="2400"/>
            </a:lvl5pPr>
          </a:lstStyle>
          <a:p>
            <a:pPr lvl="0"/>
            <a:r>
              <a:rPr lang="en-US" dirty="0"/>
              <a:t>Bullet points brief, using sentence case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p:cNvSpPr>
            <a:spLocks noGrp="1"/>
          </p:cNvSpPr>
          <p:nvPr>
            <p:ph type="sldNum" sz="quarter" idx="10"/>
          </p:nvPr>
        </p:nvSpPr>
        <p:spPr/>
        <p:txBody>
          <a:bodyPr/>
          <a:lstStyle/>
          <a:p>
            <a:fld id="{6CABB61B-1318-8447-AA21-C5100C0A9382}" type="slidenum">
              <a:rPr lang="en-US" smtClean="0"/>
              <a:pPr/>
              <a:t>‹#›</a:t>
            </a:fld>
            <a:endParaRPr lang="en-US" dirty="0"/>
          </a:p>
        </p:txBody>
      </p:sp>
    </p:spTree>
    <p:extLst>
      <p:ext uri="{BB962C8B-B14F-4D97-AF65-F5344CB8AC3E}">
        <p14:creationId xmlns:p14="http://schemas.microsoft.com/office/powerpoint/2010/main" val="1052392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ntent - charcoal">
    <p:spTree>
      <p:nvGrpSpPr>
        <p:cNvPr id="1" name=""/>
        <p:cNvGrpSpPr/>
        <p:nvPr/>
      </p:nvGrpSpPr>
      <p:grpSpPr>
        <a:xfrm>
          <a:off x="0" y="0"/>
          <a:ext cx="0" cy="0"/>
          <a:chOff x="0" y="0"/>
          <a:chExt cx="0" cy="0"/>
        </a:xfrm>
      </p:grpSpPr>
      <p:sp>
        <p:nvSpPr>
          <p:cNvPr id="8" name="Rectangle 7"/>
          <p:cNvSpPr/>
          <p:nvPr/>
        </p:nvSpPr>
        <p:spPr bwMode="auto">
          <a:xfrm>
            <a:off x="0" y="0"/>
            <a:ext cx="12192000" cy="1600200"/>
          </a:xfrm>
          <a:prstGeom prst="rect">
            <a:avLst/>
          </a:prstGeom>
          <a:solidFill>
            <a:schemeClr val="accent2"/>
          </a:solidFill>
          <a:ln w="12699" cap="flat" cmpd="sng" algn="ctr">
            <a:noFill/>
            <a:prstDash val="solid"/>
            <a:round/>
            <a:headEnd type="none" w="sm" len="sm"/>
            <a:tailEnd type="none" w="sm" len="sm"/>
          </a:ln>
          <a:effectLst/>
        </p:spPr>
        <p:txBody>
          <a:bodyPr vert="horz" wrap="none" lIns="91575" tIns="45787" rIns="91575" bIns="45787" numCol="1" rtlCol="0" anchor="ctr" anchorCtr="0" compatLnSpc="1">
            <a:prstTxWarp prst="textNoShape">
              <a:avLst/>
            </a:prstTxWarp>
          </a:bodyPr>
          <a:lstStyle/>
          <a:p>
            <a:pPr marL="0" marR="0" indent="0" algn="l" defTabSz="915718"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itchFamily="-110" charset="0"/>
            </a:endParaRPr>
          </a:p>
        </p:txBody>
      </p:sp>
      <p:sp>
        <p:nvSpPr>
          <p:cNvPr id="2" name="Title 1"/>
          <p:cNvSpPr>
            <a:spLocks noGrp="1"/>
          </p:cNvSpPr>
          <p:nvPr>
            <p:ph type="title" hasCustomPrompt="1"/>
          </p:nvPr>
        </p:nvSpPr>
        <p:spPr>
          <a:xfrm>
            <a:off x="609602" y="228600"/>
            <a:ext cx="10986404" cy="1143000"/>
          </a:xfrm>
          <a:prstGeom prst="rect">
            <a:avLst/>
          </a:prstGeom>
        </p:spPr>
        <p:txBody>
          <a:bodyPr lIns="90109" tIns="45055" rIns="90109" bIns="45055" anchor="ctr">
            <a:noAutofit/>
          </a:bodyPr>
          <a:lstStyle>
            <a:lvl1pPr marL="0" marR="0" indent="0" algn="ctr" defTabSz="914400" rtl="0" eaLnBrk="1" fontAlgn="base" latinLnBrk="0" hangingPunct="1">
              <a:lnSpc>
                <a:spcPct val="100000"/>
              </a:lnSpc>
              <a:spcBef>
                <a:spcPct val="0"/>
              </a:spcBef>
              <a:spcAft>
                <a:spcPct val="0"/>
              </a:spcAft>
              <a:buClrTx/>
              <a:buSzTx/>
              <a:buFontTx/>
              <a:buNone/>
              <a:tabLst/>
              <a:defRPr sz="3733" b="0" i="0">
                <a:solidFill>
                  <a:schemeClr val="bg1"/>
                </a:solidFill>
                <a:latin typeface="Georgia"/>
                <a:cs typeface="Georgia"/>
              </a:defRPr>
            </a:lvl1pPr>
          </a:lstStyle>
          <a:p>
            <a:r>
              <a:rPr kumimoji="0" lang="en-US" sz="3700" b="0" i="0" u="none" strike="noStrike" kern="0" cap="none" spc="0" normalizeH="0" baseline="0" noProof="0" dirty="0">
                <a:ln>
                  <a:noFill/>
                </a:ln>
                <a:solidFill>
                  <a:srgbClr val="FFFFFF"/>
                </a:solidFill>
                <a:effectLst/>
                <a:uLnTx/>
                <a:uFillTx/>
                <a:latin typeface="Georgia" charset="0"/>
                <a:ea typeface="Georgia" charset="0"/>
                <a:cs typeface="Georgia" charset="0"/>
              </a:rPr>
              <a:t>Slide Title in Title Case</a:t>
            </a:r>
            <a:endParaRPr lang="en-US" dirty="0"/>
          </a:p>
        </p:txBody>
      </p:sp>
      <p:sp>
        <p:nvSpPr>
          <p:cNvPr id="5" name="Content Placeholder 2"/>
          <p:cNvSpPr>
            <a:spLocks noGrp="1"/>
          </p:cNvSpPr>
          <p:nvPr>
            <p:ph idx="1" hasCustomPrompt="1"/>
          </p:nvPr>
        </p:nvSpPr>
        <p:spPr>
          <a:xfrm>
            <a:off x="609600" y="1844040"/>
            <a:ext cx="10986407" cy="4512310"/>
          </a:xfrm>
          <a:prstGeom prst="rect">
            <a:avLst/>
          </a:prstGeom>
        </p:spPr>
        <p:txBody>
          <a:bodyPr lIns="90109" tIns="45055" rIns="90109" bIns="45055">
            <a:noAutofit/>
          </a:bodyPr>
          <a:lstStyle>
            <a:lvl1pPr marL="369188" indent="-369188">
              <a:lnSpc>
                <a:spcPct val="110000"/>
              </a:lnSpc>
              <a:spcBef>
                <a:spcPts val="1052"/>
              </a:spcBef>
              <a:spcAft>
                <a:spcPts val="263"/>
              </a:spcAft>
              <a:buClr>
                <a:srgbClr val="E92033"/>
              </a:buClr>
              <a:buSzPct val="110000"/>
              <a:buFont typeface="Arial"/>
              <a:buChar char="•"/>
              <a:defRPr sz="2933"/>
            </a:lvl1pPr>
            <a:lvl2pPr marL="752975" indent="-300355">
              <a:lnSpc>
                <a:spcPct val="110000"/>
              </a:lnSpc>
              <a:spcBef>
                <a:spcPts val="657"/>
              </a:spcBef>
              <a:spcAft>
                <a:spcPts val="263"/>
              </a:spcAft>
              <a:buClr>
                <a:schemeClr val="bg1">
                  <a:lumMod val="65000"/>
                </a:schemeClr>
              </a:buClr>
              <a:buSzPct val="110000"/>
              <a:buFont typeface="Arial"/>
              <a:buChar char="•"/>
              <a:defRPr sz="2400"/>
            </a:lvl2pPr>
            <a:lvl3pPr marL="1126333" indent="-302442">
              <a:lnSpc>
                <a:spcPct val="110000"/>
              </a:lnSpc>
              <a:spcBef>
                <a:spcPts val="657"/>
              </a:spcBef>
              <a:spcAft>
                <a:spcPts val="263"/>
              </a:spcAft>
              <a:buClr>
                <a:schemeClr val="bg1">
                  <a:lumMod val="65000"/>
                </a:schemeClr>
              </a:buClr>
              <a:buSzPct val="110000"/>
              <a:buFont typeface="Arial"/>
              <a:buChar char="•"/>
              <a:defRPr sz="2400"/>
            </a:lvl3pPr>
            <a:lvl4pPr marL="1508036" indent="-300355">
              <a:lnSpc>
                <a:spcPct val="110000"/>
              </a:lnSpc>
              <a:spcBef>
                <a:spcPts val="657"/>
              </a:spcBef>
              <a:spcAft>
                <a:spcPts val="263"/>
              </a:spcAft>
              <a:buClr>
                <a:schemeClr val="bg1">
                  <a:lumMod val="65000"/>
                </a:schemeClr>
              </a:buClr>
              <a:buSzPct val="110000"/>
              <a:buFont typeface="Arial"/>
              <a:buChar char="•"/>
              <a:defRPr sz="2400"/>
            </a:lvl4pPr>
            <a:lvl5pPr marL="1879309" indent="-300355">
              <a:lnSpc>
                <a:spcPct val="110000"/>
              </a:lnSpc>
              <a:spcBef>
                <a:spcPts val="657"/>
              </a:spcBef>
              <a:spcAft>
                <a:spcPts val="263"/>
              </a:spcAft>
              <a:buClr>
                <a:schemeClr val="bg1">
                  <a:lumMod val="65000"/>
                </a:schemeClr>
              </a:buClr>
              <a:buSzPct val="110000"/>
              <a:buFont typeface="Arial"/>
              <a:buChar char="•"/>
              <a:defRPr sz="2400"/>
            </a:lvl5pPr>
          </a:lstStyle>
          <a:p>
            <a:pPr lvl="0"/>
            <a:r>
              <a:rPr lang="en-US" dirty="0"/>
              <a:t>Bullet points brief, using sentence case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p:cNvSpPr>
            <a:spLocks noGrp="1"/>
          </p:cNvSpPr>
          <p:nvPr>
            <p:ph type="sldNum" sz="quarter" idx="10"/>
          </p:nvPr>
        </p:nvSpPr>
        <p:spPr/>
        <p:txBody>
          <a:bodyPr/>
          <a:lstStyle/>
          <a:p>
            <a:fld id="{6CABB61B-1318-8447-AA21-C5100C0A9382}" type="slidenum">
              <a:rPr lang="en-US" smtClean="0"/>
              <a:pPr/>
              <a:t>‹#›</a:t>
            </a:fld>
            <a:endParaRPr lang="en-US" dirty="0"/>
          </a:p>
        </p:txBody>
      </p:sp>
    </p:spTree>
    <p:extLst>
      <p:ext uri="{BB962C8B-B14F-4D97-AF65-F5344CB8AC3E}">
        <p14:creationId xmlns:p14="http://schemas.microsoft.com/office/powerpoint/2010/main" val="2113960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t - royal blue">
    <p:spTree>
      <p:nvGrpSpPr>
        <p:cNvPr id="1" name=""/>
        <p:cNvGrpSpPr/>
        <p:nvPr/>
      </p:nvGrpSpPr>
      <p:grpSpPr>
        <a:xfrm>
          <a:off x="0" y="0"/>
          <a:ext cx="0" cy="0"/>
          <a:chOff x="0" y="0"/>
          <a:chExt cx="0" cy="0"/>
        </a:xfrm>
      </p:grpSpPr>
      <p:sp>
        <p:nvSpPr>
          <p:cNvPr id="8" name="Rectangle 7"/>
          <p:cNvSpPr/>
          <p:nvPr/>
        </p:nvSpPr>
        <p:spPr bwMode="auto">
          <a:xfrm>
            <a:off x="0" y="0"/>
            <a:ext cx="12192000" cy="1600200"/>
          </a:xfrm>
          <a:prstGeom prst="rect">
            <a:avLst/>
          </a:prstGeom>
          <a:solidFill>
            <a:srgbClr val="5046FF"/>
          </a:solidFill>
          <a:ln w="12699" cap="flat" cmpd="sng" algn="ctr">
            <a:noFill/>
            <a:prstDash val="solid"/>
            <a:round/>
            <a:headEnd type="none" w="sm" len="sm"/>
            <a:tailEnd type="none" w="sm" len="sm"/>
          </a:ln>
          <a:effectLst/>
        </p:spPr>
        <p:txBody>
          <a:bodyPr vert="horz" wrap="none" lIns="91575" tIns="45787" rIns="91575" bIns="45787" numCol="1" rtlCol="0" anchor="ctr" anchorCtr="0" compatLnSpc="1">
            <a:prstTxWarp prst="textNoShape">
              <a:avLst/>
            </a:prstTxWarp>
          </a:bodyPr>
          <a:lstStyle/>
          <a:p>
            <a:pPr marL="0" marR="0" indent="0" algn="l" defTabSz="915718"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itchFamily="-110" charset="0"/>
            </a:endParaRPr>
          </a:p>
        </p:txBody>
      </p:sp>
      <p:sp>
        <p:nvSpPr>
          <p:cNvPr id="2" name="Title 1"/>
          <p:cNvSpPr>
            <a:spLocks noGrp="1"/>
          </p:cNvSpPr>
          <p:nvPr>
            <p:ph type="title" hasCustomPrompt="1"/>
          </p:nvPr>
        </p:nvSpPr>
        <p:spPr>
          <a:xfrm>
            <a:off x="609602" y="228600"/>
            <a:ext cx="10986404" cy="1143000"/>
          </a:xfrm>
          <a:prstGeom prst="rect">
            <a:avLst/>
          </a:prstGeom>
        </p:spPr>
        <p:txBody>
          <a:bodyPr lIns="90109" tIns="45055" rIns="90109" bIns="45055" anchor="ctr">
            <a:noAutofit/>
          </a:bodyPr>
          <a:lstStyle>
            <a:lvl1pPr marL="0" marR="0" indent="0" algn="ctr" defTabSz="914400" rtl="0" eaLnBrk="1" fontAlgn="base" latinLnBrk="0" hangingPunct="1">
              <a:lnSpc>
                <a:spcPct val="100000"/>
              </a:lnSpc>
              <a:spcBef>
                <a:spcPct val="0"/>
              </a:spcBef>
              <a:spcAft>
                <a:spcPct val="0"/>
              </a:spcAft>
              <a:buClrTx/>
              <a:buSzTx/>
              <a:buFontTx/>
              <a:buNone/>
              <a:tabLst/>
              <a:defRPr sz="3733" b="0" i="0">
                <a:solidFill>
                  <a:schemeClr val="bg1"/>
                </a:solidFill>
                <a:latin typeface="Georgia"/>
                <a:cs typeface="Georgia"/>
              </a:defRPr>
            </a:lvl1pPr>
          </a:lstStyle>
          <a:p>
            <a:r>
              <a:rPr kumimoji="0" lang="en-US" sz="3700" b="0" i="0" u="none" strike="noStrike" kern="0" cap="none" spc="0" normalizeH="0" baseline="0" noProof="0" dirty="0">
                <a:ln>
                  <a:noFill/>
                </a:ln>
                <a:solidFill>
                  <a:srgbClr val="FFFFFF"/>
                </a:solidFill>
                <a:effectLst/>
                <a:uLnTx/>
                <a:uFillTx/>
                <a:latin typeface="Georgia" charset="0"/>
                <a:ea typeface="Georgia" charset="0"/>
                <a:cs typeface="Georgia" charset="0"/>
              </a:rPr>
              <a:t>Slide Title in Title Case</a:t>
            </a:r>
            <a:endParaRPr lang="en-US" dirty="0"/>
          </a:p>
        </p:txBody>
      </p:sp>
      <p:sp>
        <p:nvSpPr>
          <p:cNvPr id="5" name="Content Placeholder 2"/>
          <p:cNvSpPr>
            <a:spLocks noGrp="1"/>
          </p:cNvSpPr>
          <p:nvPr>
            <p:ph idx="1" hasCustomPrompt="1"/>
          </p:nvPr>
        </p:nvSpPr>
        <p:spPr>
          <a:xfrm>
            <a:off x="609600" y="1844040"/>
            <a:ext cx="10986407" cy="4512310"/>
          </a:xfrm>
          <a:prstGeom prst="rect">
            <a:avLst/>
          </a:prstGeom>
        </p:spPr>
        <p:txBody>
          <a:bodyPr lIns="90109" tIns="45055" rIns="90109" bIns="45055">
            <a:noAutofit/>
          </a:bodyPr>
          <a:lstStyle>
            <a:lvl1pPr marL="369188" indent="-369188">
              <a:lnSpc>
                <a:spcPct val="110000"/>
              </a:lnSpc>
              <a:spcBef>
                <a:spcPts val="1052"/>
              </a:spcBef>
              <a:spcAft>
                <a:spcPts val="263"/>
              </a:spcAft>
              <a:buClr>
                <a:srgbClr val="E92033"/>
              </a:buClr>
              <a:buSzPct val="110000"/>
              <a:buFont typeface="Arial"/>
              <a:buChar char="•"/>
              <a:defRPr sz="2933"/>
            </a:lvl1pPr>
            <a:lvl2pPr marL="752975" indent="-300355">
              <a:lnSpc>
                <a:spcPct val="110000"/>
              </a:lnSpc>
              <a:spcBef>
                <a:spcPts val="657"/>
              </a:spcBef>
              <a:spcAft>
                <a:spcPts val="263"/>
              </a:spcAft>
              <a:buClr>
                <a:schemeClr val="bg1">
                  <a:lumMod val="65000"/>
                </a:schemeClr>
              </a:buClr>
              <a:buSzPct val="110000"/>
              <a:buFont typeface="Arial"/>
              <a:buChar char="•"/>
              <a:defRPr sz="2400"/>
            </a:lvl2pPr>
            <a:lvl3pPr marL="1126333" indent="-302442">
              <a:lnSpc>
                <a:spcPct val="110000"/>
              </a:lnSpc>
              <a:spcBef>
                <a:spcPts val="657"/>
              </a:spcBef>
              <a:spcAft>
                <a:spcPts val="263"/>
              </a:spcAft>
              <a:buClr>
                <a:schemeClr val="bg1">
                  <a:lumMod val="65000"/>
                </a:schemeClr>
              </a:buClr>
              <a:buSzPct val="110000"/>
              <a:buFont typeface="Arial"/>
              <a:buChar char="•"/>
              <a:defRPr sz="2400"/>
            </a:lvl3pPr>
            <a:lvl4pPr marL="1508036" indent="-300355">
              <a:lnSpc>
                <a:spcPct val="110000"/>
              </a:lnSpc>
              <a:spcBef>
                <a:spcPts val="657"/>
              </a:spcBef>
              <a:spcAft>
                <a:spcPts val="263"/>
              </a:spcAft>
              <a:buClr>
                <a:schemeClr val="bg1">
                  <a:lumMod val="65000"/>
                </a:schemeClr>
              </a:buClr>
              <a:buSzPct val="110000"/>
              <a:buFont typeface="Arial"/>
              <a:buChar char="•"/>
              <a:defRPr sz="2400"/>
            </a:lvl4pPr>
            <a:lvl5pPr marL="1879309" indent="-300355">
              <a:lnSpc>
                <a:spcPct val="110000"/>
              </a:lnSpc>
              <a:spcBef>
                <a:spcPts val="657"/>
              </a:spcBef>
              <a:spcAft>
                <a:spcPts val="263"/>
              </a:spcAft>
              <a:buClr>
                <a:schemeClr val="bg1">
                  <a:lumMod val="65000"/>
                </a:schemeClr>
              </a:buClr>
              <a:buSzPct val="110000"/>
              <a:buFont typeface="Arial"/>
              <a:buChar char="•"/>
              <a:defRPr sz="2400"/>
            </a:lvl5pPr>
          </a:lstStyle>
          <a:p>
            <a:pPr lvl="0"/>
            <a:r>
              <a:rPr lang="en-US" dirty="0"/>
              <a:t>Bullet points brief, using sentence case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p:cNvSpPr>
            <a:spLocks noGrp="1"/>
          </p:cNvSpPr>
          <p:nvPr>
            <p:ph type="sldNum" sz="quarter" idx="10"/>
          </p:nvPr>
        </p:nvSpPr>
        <p:spPr/>
        <p:txBody>
          <a:bodyPr/>
          <a:lstStyle/>
          <a:p>
            <a:fld id="{6CABB61B-1318-8447-AA21-C5100C0A9382}" type="slidenum">
              <a:rPr lang="en-US" smtClean="0"/>
              <a:pPr/>
              <a:t>‹#›</a:t>
            </a:fld>
            <a:endParaRPr lang="en-US" dirty="0"/>
          </a:p>
        </p:txBody>
      </p:sp>
    </p:spTree>
    <p:extLst>
      <p:ext uri="{BB962C8B-B14F-4D97-AF65-F5344CB8AC3E}">
        <p14:creationId xmlns:p14="http://schemas.microsoft.com/office/powerpoint/2010/main" val="1838550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column red">
    <p:spTree>
      <p:nvGrpSpPr>
        <p:cNvPr id="1" name=""/>
        <p:cNvGrpSpPr/>
        <p:nvPr/>
      </p:nvGrpSpPr>
      <p:grpSpPr>
        <a:xfrm>
          <a:off x="0" y="0"/>
          <a:ext cx="0" cy="0"/>
          <a:chOff x="0" y="0"/>
          <a:chExt cx="0" cy="0"/>
        </a:xfrm>
      </p:grpSpPr>
      <p:sp>
        <p:nvSpPr>
          <p:cNvPr id="11" name="Content Placeholder 2"/>
          <p:cNvSpPr>
            <a:spLocks noGrp="1"/>
          </p:cNvSpPr>
          <p:nvPr>
            <p:ph idx="1"/>
          </p:nvPr>
        </p:nvSpPr>
        <p:spPr>
          <a:xfrm>
            <a:off x="611014" y="1828800"/>
            <a:ext cx="5181600" cy="4527550"/>
          </a:xfrm>
          <a:prstGeom prst="rect">
            <a:avLst/>
          </a:prstGeom>
        </p:spPr>
        <p:txBody>
          <a:bodyPr lIns="90109" tIns="45055" rIns="90109" bIns="45055">
            <a:noAutofit/>
          </a:bodyPr>
          <a:lstStyle>
            <a:lvl1pPr marL="369188" indent="-369188">
              <a:lnSpc>
                <a:spcPct val="110000"/>
              </a:lnSpc>
              <a:spcBef>
                <a:spcPts val="1052"/>
              </a:spcBef>
              <a:spcAft>
                <a:spcPts val="263"/>
              </a:spcAft>
              <a:buClr>
                <a:srgbClr val="E92033"/>
              </a:buClr>
              <a:buSzPct val="110000"/>
              <a:buFont typeface="Arial"/>
              <a:buChar char="•"/>
              <a:defRPr sz="2667"/>
            </a:lvl1pPr>
            <a:lvl2pPr marL="752975" indent="-300355">
              <a:lnSpc>
                <a:spcPct val="110000"/>
              </a:lnSpc>
              <a:spcBef>
                <a:spcPts val="657"/>
              </a:spcBef>
              <a:spcAft>
                <a:spcPts val="263"/>
              </a:spcAft>
              <a:buClr>
                <a:schemeClr val="bg1">
                  <a:lumMod val="65000"/>
                </a:schemeClr>
              </a:buClr>
              <a:buSzPct val="110000"/>
              <a:buFont typeface="Arial"/>
              <a:buChar char="•"/>
              <a:defRPr/>
            </a:lvl2pPr>
            <a:lvl3pPr marL="1126333" indent="-302442">
              <a:lnSpc>
                <a:spcPct val="110000"/>
              </a:lnSpc>
              <a:spcBef>
                <a:spcPts val="657"/>
              </a:spcBef>
              <a:spcAft>
                <a:spcPts val="263"/>
              </a:spcAft>
              <a:buClr>
                <a:schemeClr val="bg1">
                  <a:lumMod val="65000"/>
                </a:schemeClr>
              </a:buClr>
              <a:buSzPct val="110000"/>
              <a:buFont typeface="Arial"/>
              <a:buChar char="•"/>
              <a:defRPr/>
            </a:lvl3pPr>
            <a:lvl4pPr marL="1508036" indent="-300355">
              <a:lnSpc>
                <a:spcPct val="110000"/>
              </a:lnSpc>
              <a:spcBef>
                <a:spcPts val="657"/>
              </a:spcBef>
              <a:spcAft>
                <a:spcPts val="263"/>
              </a:spcAft>
              <a:buClr>
                <a:schemeClr val="bg1">
                  <a:lumMod val="65000"/>
                </a:schemeClr>
              </a:buClr>
              <a:buSzPct val="110000"/>
              <a:buFont typeface="Arial"/>
              <a:buChar char="•"/>
              <a:defRPr/>
            </a:lvl4pPr>
            <a:lvl5pPr marL="1879309" indent="-300355">
              <a:lnSpc>
                <a:spcPct val="110000"/>
              </a:lnSpc>
              <a:spcBef>
                <a:spcPts val="657"/>
              </a:spcBef>
              <a:spcAft>
                <a:spcPts val="263"/>
              </a:spcAft>
              <a:buClr>
                <a:schemeClr val="bg1">
                  <a:lumMod val="65000"/>
                </a:schemeClr>
              </a:buClr>
              <a:buSzPct val="110000"/>
              <a:buFont typeface="Arial"/>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p:cNvSpPr>
            <a:spLocks noGrp="1"/>
          </p:cNvSpPr>
          <p:nvPr>
            <p:ph idx="11"/>
          </p:nvPr>
        </p:nvSpPr>
        <p:spPr>
          <a:xfrm>
            <a:off x="6400800" y="1828800"/>
            <a:ext cx="5181600" cy="4527550"/>
          </a:xfrm>
          <a:prstGeom prst="rect">
            <a:avLst/>
          </a:prstGeom>
        </p:spPr>
        <p:txBody>
          <a:bodyPr lIns="90109" tIns="45055" rIns="90109" bIns="45055">
            <a:noAutofit/>
          </a:bodyPr>
          <a:lstStyle>
            <a:lvl1pPr marL="369188" indent="-369188">
              <a:lnSpc>
                <a:spcPct val="110000"/>
              </a:lnSpc>
              <a:spcBef>
                <a:spcPts val="1052"/>
              </a:spcBef>
              <a:spcAft>
                <a:spcPts val="263"/>
              </a:spcAft>
              <a:buClr>
                <a:srgbClr val="E92033"/>
              </a:buClr>
              <a:buSzPct val="110000"/>
              <a:buFont typeface="Arial"/>
              <a:buChar char="•"/>
              <a:defRPr sz="2667"/>
            </a:lvl1pPr>
            <a:lvl2pPr marL="752975" indent="-300355">
              <a:lnSpc>
                <a:spcPct val="110000"/>
              </a:lnSpc>
              <a:spcBef>
                <a:spcPts val="657"/>
              </a:spcBef>
              <a:spcAft>
                <a:spcPts val="263"/>
              </a:spcAft>
              <a:buClr>
                <a:schemeClr val="bg1">
                  <a:lumMod val="65000"/>
                </a:schemeClr>
              </a:buClr>
              <a:buSzPct val="110000"/>
              <a:buFont typeface="Arial"/>
              <a:buChar char="•"/>
              <a:defRPr/>
            </a:lvl2pPr>
            <a:lvl3pPr marL="1126333" indent="-302442">
              <a:lnSpc>
                <a:spcPct val="110000"/>
              </a:lnSpc>
              <a:spcBef>
                <a:spcPts val="657"/>
              </a:spcBef>
              <a:spcAft>
                <a:spcPts val="263"/>
              </a:spcAft>
              <a:buClr>
                <a:schemeClr val="bg1">
                  <a:lumMod val="65000"/>
                </a:schemeClr>
              </a:buClr>
              <a:buSzPct val="110000"/>
              <a:buFont typeface="Arial"/>
              <a:buChar char="•"/>
              <a:defRPr/>
            </a:lvl3pPr>
            <a:lvl4pPr marL="1508036" indent="-300355">
              <a:lnSpc>
                <a:spcPct val="110000"/>
              </a:lnSpc>
              <a:spcBef>
                <a:spcPts val="657"/>
              </a:spcBef>
              <a:spcAft>
                <a:spcPts val="263"/>
              </a:spcAft>
              <a:buClr>
                <a:schemeClr val="bg1">
                  <a:lumMod val="65000"/>
                </a:schemeClr>
              </a:buClr>
              <a:buSzPct val="110000"/>
              <a:buFont typeface="Arial"/>
              <a:buChar char="•"/>
              <a:defRPr/>
            </a:lvl4pPr>
            <a:lvl5pPr marL="1879309" indent="-300355">
              <a:lnSpc>
                <a:spcPct val="110000"/>
              </a:lnSpc>
              <a:spcBef>
                <a:spcPts val="657"/>
              </a:spcBef>
              <a:spcAft>
                <a:spcPts val="263"/>
              </a:spcAft>
              <a:buClr>
                <a:schemeClr val="bg1">
                  <a:lumMod val="65000"/>
                </a:schemeClr>
              </a:buClr>
              <a:buSzPct val="110000"/>
              <a:buFont typeface="Arial"/>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a:xfrm>
            <a:off x="611014" y="231648"/>
            <a:ext cx="10984992" cy="1146048"/>
          </a:xfrm>
          <a:prstGeom prst="rect">
            <a:avLst/>
          </a:prstGeom>
        </p:spPr>
        <p:txBody>
          <a:bodyPr anchor="ctr" anchorCtr="0">
            <a:noAutofit/>
          </a:bodyPr>
          <a:lstStyle>
            <a:lvl1pPr marL="0" marR="0" indent="0" algn="ctr" defTabSz="914400" rtl="0" eaLnBrk="1" fontAlgn="base" latinLnBrk="0" hangingPunct="1">
              <a:lnSpc>
                <a:spcPct val="100000"/>
              </a:lnSpc>
              <a:spcBef>
                <a:spcPct val="0"/>
              </a:spcBef>
              <a:spcAft>
                <a:spcPct val="0"/>
              </a:spcAft>
              <a:buClrTx/>
              <a:buSzTx/>
              <a:buFontTx/>
              <a:buNone/>
              <a:tabLst/>
              <a:defRPr sz="3733" b="0" i="0">
                <a:latin typeface="Georgia" charset="0"/>
                <a:ea typeface="Georgia" charset="0"/>
                <a:cs typeface="Georgia" charset="0"/>
              </a:defRPr>
            </a:lvl1pPr>
          </a:lstStyle>
          <a:p>
            <a:r>
              <a:rPr kumimoji="0" lang="en-US" sz="3700" b="0" i="0" u="none" strike="noStrike" kern="0" cap="none" spc="0" normalizeH="0" baseline="0" noProof="0" dirty="0">
                <a:ln>
                  <a:noFill/>
                </a:ln>
                <a:solidFill>
                  <a:srgbClr val="FFFFFF"/>
                </a:solidFill>
                <a:effectLst/>
                <a:uLnTx/>
                <a:uFillTx/>
                <a:latin typeface="Georgia" charset="0"/>
                <a:ea typeface="Georgia" charset="0"/>
                <a:cs typeface="Georgia" charset="0"/>
              </a:rPr>
              <a:t>Slide Title in Title Case</a:t>
            </a:r>
            <a:endParaRPr lang="en-US" dirty="0"/>
          </a:p>
        </p:txBody>
      </p:sp>
      <p:sp>
        <p:nvSpPr>
          <p:cNvPr id="3" name="Slide Number Placeholder 2"/>
          <p:cNvSpPr>
            <a:spLocks noGrp="1"/>
          </p:cNvSpPr>
          <p:nvPr>
            <p:ph type="sldNum" sz="quarter" idx="12"/>
          </p:nvPr>
        </p:nvSpPr>
        <p:spPr/>
        <p:txBody>
          <a:bodyPr/>
          <a:lstStyle/>
          <a:p>
            <a:fld id="{6CABB61B-1318-8447-AA21-C5100C0A9382}" type="slidenum">
              <a:rPr lang="en-US" smtClean="0"/>
              <a:pPr/>
              <a:t>‹#›</a:t>
            </a:fld>
            <a:endParaRPr lang="en-US" dirty="0"/>
          </a:p>
        </p:txBody>
      </p:sp>
    </p:spTree>
    <p:extLst>
      <p:ext uri="{BB962C8B-B14F-4D97-AF65-F5344CB8AC3E}">
        <p14:creationId xmlns:p14="http://schemas.microsoft.com/office/powerpoint/2010/main" val="1149670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2.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bwMode="auto">
          <a:xfrm>
            <a:off x="0" y="0"/>
            <a:ext cx="12192000" cy="1600200"/>
          </a:xfrm>
          <a:prstGeom prst="rect">
            <a:avLst/>
          </a:prstGeom>
          <a:solidFill>
            <a:schemeClr val="accent1"/>
          </a:solidFill>
          <a:ln w="12699" cap="flat" cmpd="sng" algn="ctr">
            <a:noFill/>
            <a:prstDash val="solid"/>
            <a:round/>
            <a:headEnd type="none" w="sm" len="sm"/>
            <a:tailEnd type="none" w="sm" len="sm"/>
          </a:ln>
          <a:effectLst/>
        </p:spPr>
        <p:txBody>
          <a:bodyPr vert="horz" wrap="none" lIns="91575" tIns="45787" rIns="91575" bIns="45787" numCol="1" rtlCol="0" anchor="ctr" anchorCtr="0" compatLnSpc="1">
            <a:prstTxWarp prst="textNoShape">
              <a:avLst/>
            </a:prstTxWarp>
          </a:bodyPr>
          <a:lstStyle/>
          <a:p>
            <a:pPr marL="0" marR="0" indent="0" algn="l" defTabSz="915718"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itchFamily="-110" charset="0"/>
            </a:endParaRPr>
          </a:p>
        </p:txBody>
      </p:sp>
      <p:sp>
        <p:nvSpPr>
          <p:cNvPr id="2" name="Title Placeholder 1"/>
          <p:cNvSpPr>
            <a:spLocks noGrp="1"/>
          </p:cNvSpPr>
          <p:nvPr>
            <p:ph type="title"/>
          </p:nvPr>
        </p:nvSpPr>
        <p:spPr>
          <a:xfrm>
            <a:off x="595994" y="228601"/>
            <a:ext cx="11000012" cy="1143000"/>
          </a:xfrm>
          <a:prstGeom prst="rect">
            <a:avLst/>
          </a:prstGeom>
        </p:spPr>
        <p:txBody>
          <a:bodyPr vert="horz" lIns="91440" tIns="45720" rIns="91440" bIns="45720" rtlCol="0" anchor="ctr">
            <a:normAutofit/>
          </a:bodyPr>
          <a:lstStyle/>
          <a:p>
            <a:r>
              <a:rPr lang="en-US" dirty="0"/>
              <a:t>Slide Title in Title Case</a:t>
            </a:r>
            <a:endParaRPr lang="en-US" kern="0" dirty="0"/>
          </a:p>
        </p:txBody>
      </p:sp>
      <p:sp>
        <p:nvSpPr>
          <p:cNvPr id="11" name="Text Placeholder 10"/>
          <p:cNvSpPr>
            <a:spLocks noGrp="1"/>
          </p:cNvSpPr>
          <p:nvPr>
            <p:ph type="body" idx="1"/>
          </p:nvPr>
        </p:nvSpPr>
        <p:spPr>
          <a:xfrm>
            <a:off x="595994" y="1844040"/>
            <a:ext cx="11000012" cy="4512310"/>
          </a:xfrm>
          <a:prstGeom prst="rect">
            <a:avLst/>
          </a:prstGeom>
        </p:spPr>
        <p:txBody>
          <a:bodyPr vert="horz" lIns="91440" tIns="45720" rIns="91440" bIns="45720" rtlCol="0">
            <a:normAutofit/>
          </a:bodyPr>
          <a:lstStyle/>
          <a:p>
            <a:r>
              <a:rPr lang="en-US" kern="0" dirty="0"/>
              <a:t>Bullet points brief, using sentence case</a:t>
            </a:r>
          </a:p>
          <a:p>
            <a:pPr lvl="1"/>
            <a:r>
              <a:rPr lang="en-US" kern="0" dirty="0"/>
              <a:t>Second level</a:t>
            </a:r>
          </a:p>
          <a:p>
            <a:pPr lvl="2"/>
            <a:r>
              <a:rPr lang="en-US" kern="0" dirty="0"/>
              <a:t>Third level</a:t>
            </a:r>
          </a:p>
          <a:p>
            <a:pPr lvl="3"/>
            <a:r>
              <a:rPr lang="en-US" kern="0" dirty="0"/>
              <a:t>Fourth level</a:t>
            </a:r>
          </a:p>
          <a:p>
            <a:pPr lvl="4"/>
            <a:r>
              <a:rPr lang="en-US" kern="0" dirty="0"/>
              <a:t>Fifth level</a:t>
            </a:r>
          </a:p>
        </p:txBody>
      </p:sp>
      <p:sp>
        <p:nvSpPr>
          <p:cNvPr id="13" name="Slide Number Placeholder 12"/>
          <p:cNvSpPr>
            <a:spLocks noGrp="1"/>
          </p:cNvSpPr>
          <p:nvPr>
            <p:ph type="sldNum" sz="quarter" idx="4"/>
          </p:nvPr>
        </p:nvSpPr>
        <p:spPr>
          <a:xfrm>
            <a:off x="8852806" y="6356350"/>
            <a:ext cx="2743200" cy="365125"/>
          </a:xfrm>
          <a:prstGeom prst="rect">
            <a:avLst/>
          </a:prstGeom>
        </p:spPr>
        <p:txBody>
          <a:bodyPr vert="horz" lIns="91440" tIns="45720" rIns="91440" bIns="45720" rtlCol="0" anchor="ctr"/>
          <a:lstStyle>
            <a:lvl1pPr algn="r">
              <a:defRPr sz="1000">
                <a:solidFill>
                  <a:schemeClr val="bg1">
                    <a:lumMod val="65000"/>
                  </a:schemeClr>
                </a:solidFill>
                <a:latin typeface="+mj-lt"/>
              </a:defRPr>
            </a:lvl1pPr>
          </a:lstStyle>
          <a:p>
            <a:fld id="{6CABB61B-1318-8447-AA21-C5100C0A938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6184" r:id="rId1"/>
    <p:sldLayoutId id="2147486188" r:id="rId2"/>
    <p:sldLayoutId id="2147486214" r:id="rId3"/>
    <p:sldLayoutId id="2147486215" r:id="rId4"/>
    <p:sldLayoutId id="2147486195" r:id="rId5"/>
    <p:sldLayoutId id="2147486203" r:id="rId6"/>
    <p:sldLayoutId id="2147486204" r:id="rId7"/>
    <p:sldLayoutId id="2147486205" r:id="rId8"/>
    <p:sldLayoutId id="2147486206" r:id="rId9"/>
    <p:sldLayoutId id="2147486211" r:id="rId10"/>
    <p:sldLayoutId id="2147486212" r:id="rId11"/>
    <p:sldLayoutId id="2147486213" r:id="rId12"/>
    <p:sldLayoutId id="2147486207" r:id="rId13"/>
    <p:sldLayoutId id="2147486208" r:id="rId14"/>
    <p:sldLayoutId id="2147486209" r:id="rId15"/>
    <p:sldLayoutId id="2147486210" r:id="rId16"/>
    <p:sldLayoutId id="2147486202" r:id="rId17"/>
  </p:sldLayoutIdLst>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xmlns:p14="http://schemas.microsoft.com/office/powerpoint/2010/main" spd="med">
        <p:fade/>
      </p:transition>
    </mc:Fallback>
  </mc:AlternateContent>
  <p:hf hdr="0" ftr="0" dt="0"/>
  <p:txStyles>
    <p:titleStyle>
      <a:lvl1pPr marL="0" marR="0" indent="0" algn="ctr" defTabSz="914400" rtl="0" eaLnBrk="1" fontAlgn="base" latinLnBrk="0" hangingPunct="1">
        <a:lnSpc>
          <a:spcPct val="95000"/>
        </a:lnSpc>
        <a:spcBef>
          <a:spcPct val="0"/>
        </a:spcBef>
        <a:spcAft>
          <a:spcPct val="0"/>
        </a:spcAft>
        <a:buClrTx/>
        <a:buSzTx/>
        <a:buFontTx/>
        <a:buNone/>
        <a:tabLst/>
        <a:defRPr sz="3700">
          <a:solidFill>
            <a:schemeClr val="bg1"/>
          </a:solidFill>
          <a:latin typeface="Georgia" charset="0"/>
          <a:ea typeface="Georgia" charset="0"/>
          <a:cs typeface="Georgia" charset="0"/>
        </a:defRPr>
      </a:lvl1pPr>
      <a:lvl2pPr algn="l" rtl="0" eaLnBrk="1" fontAlgn="base" hangingPunct="1">
        <a:lnSpc>
          <a:spcPct val="95000"/>
        </a:lnSpc>
        <a:spcBef>
          <a:spcPct val="0"/>
        </a:spcBef>
        <a:spcAft>
          <a:spcPct val="0"/>
        </a:spcAft>
        <a:defRPr sz="3067">
          <a:solidFill>
            <a:schemeClr val="bg1"/>
          </a:solidFill>
          <a:latin typeface="Arial" pitchFamily="-110" charset="0"/>
          <a:ea typeface="ＭＳ Ｐゴシック" pitchFamily="-65" charset="-128"/>
          <a:cs typeface="ＭＳ Ｐゴシック" pitchFamily="-65" charset="-128"/>
        </a:defRPr>
      </a:lvl2pPr>
      <a:lvl3pPr algn="l" rtl="0" eaLnBrk="1" fontAlgn="base" hangingPunct="1">
        <a:lnSpc>
          <a:spcPct val="95000"/>
        </a:lnSpc>
        <a:spcBef>
          <a:spcPct val="0"/>
        </a:spcBef>
        <a:spcAft>
          <a:spcPct val="0"/>
        </a:spcAft>
        <a:defRPr sz="3067">
          <a:solidFill>
            <a:schemeClr val="bg1"/>
          </a:solidFill>
          <a:latin typeface="Arial" pitchFamily="-110" charset="0"/>
          <a:ea typeface="ＭＳ Ｐゴシック" pitchFamily="-65" charset="-128"/>
          <a:cs typeface="ＭＳ Ｐゴシック" pitchFamily="-65" charset="-128"/>
        </a:defRPr>
      </a:lvl3pPr>
      <a:lvl4pPr algn="l" rtl="0" eaLnBrk="1" fontAlgn="base" hangingPunct="1">
        <a:lnSpc>
          <a:spcPct val="95000"/>
        </a:lnSpc>
        <a:spcBef>
          <a:spcPct val="0"/>
        </a:spcBef>
        <a:spcAft>
          <a:spcPct val="0"/>
        </a:spcAft>
        <a:defRPr sz="3067">
          <a:solidFill>
            <a:schemeClr val="bg1"/>
          </a:solidFill>
          <a:latin typeface="Arial" pitchFamily="-110" charset="0"/>
          <a:ea typeface="ＭＳ Ｐゴシック" pitchFamily="-65" charset="-128"/>
          <a:cs typeface="ＭＳ Ｐゴシック" pitchFamily="-65" charset="-128"/>
        </a:defRPr>
      </a:lvl4pPr>
      <a:lvl5pPr algn="l" rtl="0" eaLnBrk="1" fontAlgn="base" hangingPunct="1">
        <a:lnSpc>
          <a:spcPct val="95000"/>
        </a:lnSpc>
        <a:spcBef>
          <a:spcPct val="0"/>
        </a:spcBef>
        <a:spcAft>
          <a:spcPct val="0"/>
        </a:spcAft>
        <a:defRPr sz="3067">
          <a:solidFill>
            <a:schemeClr val="bg1"/>
          </a:solidFill>
          <a:latin typeface="Arial" pitchFamily="-110" charset="0"/>
          <a:ea typeface="ＭＳ Ｐゴシック" pitchFamily="-65" charset="-128"/>
          <a:cs typeface="ＭＳ Ｐゴシック" pitchFamily="-65" charset="-128"/>
        </a:defRPr>
      </a:lvl5pPr>
      <a:lvl6pPr marL="600710" algn="l" rtl="0" eaLnBrk="1" fontAlgn="base" hangingPunct="1">
        <a:lnSpc>
          <a:spcPct val="95000"/>
        </a:lnSpc>
        <a:spcBef>
          <a:spcPct val="0"/>
        </a:spcBef>
        <a:spcAft>
          <a:spcPct val="0"/>
        </a:spcAft>
        <a:defRPr sz="3467">
          <a:solidFill>
            <a:schemeClr val="tx2"/>
          </a:solidFill>
          <a:latin typeface="Arial" pitchFamily="-110" charset="0"/>
        </a:defRPr>
      </a:lvl6pPr>
      <a:lvl7pPr marL="1201422" algn="l" rtl="0" eaLnBrk="1" fontAlgn="base" hangingPunct="1">
        <a:lnSpc>
          <a:spcPct val="95000"/>
        </a:lnSpc>
        <a:spcBef>
          <a:spcPct val="0"/>
        </a:spcBef>
        <a:spcAft>
          <a:spcPct val="0"/>
        </a:spcAft>
        <a:defRPr sz="3467">
          <a:solidFill>
            <a:schemeClr val="tx2"/>
          </a:solidFill>
          <a:latin typeface="Arial" pitchFamily="-110" charset="0"/>
        </a:defRPr>
      </a:lvl7pPr>
      <a:lvl8pPr marL="1802134" algn="l" rtl="0" eaLnBrk="1" fontAlgn="base" hangingPunct="1">
        <a:lnSpc>
          <a:spcPct val="95000"/>
        </a:lnSpc>
        <a:spcBef>
          <a:spcPct val="0"/>
        </a:spcBef>
        <a:spcAft>
          <a:spcPct val="0"/>
        </a:spcAft>
        <a:defRPr sz="3467">
          <a:solidFill>
            <a:schemeClr val="tx2"/>
          </a:solidFill>
          <a:latin typeface="Arial" pitchFamily="-110" charset="0"/>
        </a:defRPr>
      </a:lvl8pPr>
      <a:lvl9pPr marL="2402845" algn="l" rtl="0" eaLnBrk="1" fontAlgn="base" hangingPunct="1">
        <a:lnSpc>
          <a:spcPct val="95000"/>
        </a:lnSpc>
        <a:spcBef>
          <a:spcPct val="0"/>
        </a:spcBef>
        <a:spcAft>
          <a:spcPct val="0"/>
        </a:spcAft>
        <a:defRPr sz="3467">
          <a:solidFill>
            <a:schemeClr val="tx2"/>
          </a:solidFill>
          <a:latin typeface="Arial" pitchFamily="-110" charset="0"/>
        </a:defRPr>
      </a:lvl9pPr>
    </p:titleStyle>
    <p:bodyStyle>
      <a:lvl1pPr marL="369188" indent="-369188" algn="l" rtl="0" eaLnBrk="1" fontAlgn="base" hangingPunct="1">
        <a:spcBef>
          <a:spcPct val="20000"/>
        </a:spcBef>
        <a:spcAft>
          <a:spcPct val="20000"/>
        </a:spcAft>
        <a:buClr>
          <a:schemeClr val="accent1"/>
        </a:buClr>
        <a:buSzPct val="110000"/>
        <a:buFont typeface="Arial" charset="0"/>
        <a:buChar char="•"/>
        <a:defRPr sz="2900">
          <a:solidFill>
            <a:schemeClr val="tx1"/>
          </a:solidFill>
          <a:latin typeface="+mn-lt"/>
          <a:ea typeface="ＭＳ Ｐゴシック" pitchFamily="-65" charset="-128"/>
          <a:cs typeface="ＭＳ Ｐゴシック" pitchFamily="-65" charset="-128"/>
        </a:defRPr>
      </a:lvl1pPr>
      <a:lvl2pPr marL="819721" indent="-300355" algn="l" rtl="0" eaLnBrk="1" fontAlgn="base" hangingPunct="1">
        <a:spcBef>
          <a:spcPct val="20000"/>
        </a:spcBef>
        <a:spcAft>
          <a:spcPct val="20000"/>
        </a:spcAft>
        <a:buClr>
          <a:schemeClr val="bg1">
            <a:lumMod val="65000"/>
          </a:schemeClr>
        </a:buClr>
        <a:buSzPct val="110000"/>
        <a:buFont typeface="Arial" charset="0"/>
        <a:buChar char="•"/>
        <a:defRPr sz="2400">
          <a:solidFill>
            <a:schemeClr val="tx1"/>
          </a:solidFill>
          <a:latin typeface="+mn-lt"/>
          <a:ea typeface="ＭＳ Ｐゴシック" pitchFamily="-110" charset="-128"/>
        </a:defRPr>
      </a:lvl2pPr>
      <a:lvl3pPr marL="1272340" indent="-302442" algn="l" rtl="0" eaLnBrk="1" fontAlgn="base" hangingPunct="1">
        <a:spcBef>
          <a:spcPct val="20000"/>
        </a:spcBef>
        <a:spcAft>
          <a:spcPct val="20000"/>
        </a:spcAft>
        <a:buClr>
          <a:schemeClr val="bg1">
            <a:lumMod val="65000"/>
          </a:schemeClr>
        </a:buClr>
        <a:buSzPct val="110000"/>
        <a:buFont typeface="Arial" charset="0"/>
        <a:buChar char="•"/>
        <a:defRPr sz="2400">
          <a:solidFill>
            <a:schemeClr val="tx1"/>
          </a:solidFill>
          <a:latin typeface="+mn-lt"/>
          <a:ea typeface="ＭＳ Ｐゴシック" pitchFamily="-110" charset="-128"/>
        </a:defRPr>
      </a:lvl3pPr>
      <a:lvl4pPr marL="1722873" indent="-300355" algn="l" rtl="0" eaLnBrk="1" fontAlgn="base" hangingPunct="1">
        <a:spcBef>
          <a:spcPct val="20000"/>
        </a:spcBef>
        <a:spcAft>
          <a:spcPct val="20000"/>
        </a:spcAft>
        <a:buClr>
          <a:schemeClr val="bg1">
            <a:lumMod val="65000"/>
          </a:schemeClr>
        </a:buClr>
        <a:buSzPct val="110000"/>
        <a:buFont typeface="Arial" charset="0"/>
        <a:buChar char="•"/>
        <a:defRPr sz="2400">
          <a:solidFill>
            <a:schemeClr val="tx1"/>
          </a:solidFill>
          <a:latin typeface="+mn-lt"/>
          <a:ea typeface="ＭＳ Ｐゴシック" pitchFamily="-110" charset="-128"/>
        </a:defRPr>
      </a:lvl4pPr>
      <a:lvl5pPr marL="2173407" indent="-300355" algn="l" rtl="0" eaLnBrk="1" fontAlgn="base" hangingPunct="1">
        <a:spcBef>
          <a:spcPct val="20000"/>
        </a:spcBef>
        <a:spcAft>
          <a:spcPct val="20000"/>
        </a:spcAft>
        <a:buClr>
          <a:schemeClr val="bg1">
            <a:lumMod val="65000"/>
          </a:schemeClr>
        </a:buClr>
        <a:buSzPct val="110000"/>
        <a:buFont typeface="Arial" charset="0"/>
        <a:buChar char="•"/>
        <a:defRPr sz="2400">
          <a:solidFill>
            <a:schemeClr val="tx1"/>
          </a:solidFill>
          <a:latin typeface="+mn-lt"/>
          <a:ea typeface="ＭＳ Ｐゴシック" pitchFamily="-110" charset="-128"/>
        </a:defRPr>
      </a:lvl5pPr>
      <a:lvl6pPr marL="2774117" indent="-300355" algn="l" rtl="0" eaLnBrk="1" fontAlgn="base" hangingPunct="1">
        <a:spcBef>
          <a:spcPct val="25000"/>
        </a:spcBef>
        <a:spcAft>
          <a:spcPct val="25000"/>
        </a:spcAft>
        <a:buClr>
          <a:srgbClr val="999999"/>
        </a:buClr>
        <a:buSzPct val="65000"/>
        <a:buFont typeface="Wingdings 3" pitchFamily="-110" charset="2"/>
        <a:buChar char="u"/>
        <a:defRPr sz="2667">
          <a:solidFill>
            <a:schemeClr val="tx1"/>
          </a:solidFill>
          <a:latin typeface="+mn-lt"/>
          <a:ea typeface="ＭＳ Ｐゴシック" pitchFamily="-110" charset="-128"/>
        </a:defRPr>
      </a:lvl6pPr>
      <a:lvl7pPr marL="3374828" indent="-300355" algn="l" rtl="0" eaLnBrk="1" fontAlgn="base" hangingPunct="1">
        <a:spcBef>
          <a:spcPct val="25000"/>
        </a:spcBef>
        <a:spcAft>
          <a:spcPct val="25000"/>
        </a:spcAft>
        <a:buClr>
          <a:srgbClr val="999999"/>
        </a:buClr>
        <a:buSzPct val="65000"/>
        <a:buFont typeface="Wingdings 3" pitchFamily="-110" charset="2"/>
        <a:buChar char="u"/>
        <a:defRPr sz="2667">
          <a:solidFill>
            <a:schemeClr val="tx1"/>
          </a:solidFill>
          <a:latin typeface="+mn-lt"/>
          <a:ea typeface="ＭＳ Ｐゴシック" pitchFamily="-110" charset="-128"/>
        </a:defRPr>
      </a:lvl7pPr>
      <a:lvl8pPr marL="3975541" indent="-300355" algn="l" rtl="0" eaLnBrk="1" fontAlgn="base" hangingPunct="1">
        <a:spcBef>
          <a:spcPct val="25000"/>
        </a:spcBef>
        <a:spcAft>
          <a:spcPct val="25000"/>
        </a:spcAft>
        <a:buClr>
          <a:srgbClr val="999999"/>
        </a:buClr>
        <a:buSzPct val="65000"/>
        <a:buFont typeface="Wingdings 3" pitchFamily="-110" charset="2"/>
        <a:buChar char="u"/>
        <a:defRPr sz="2667">
          <a:solidFill>
            <a:schemeClr val="tx1"/>
          </a:solidFill>
          <a:latin typeface="+mn-lt"/>
          <a:ea typeface="ＭＳ Ｐゴシック" pitchFamily="-110" charset="-128"/>
        </a:defRPr>
      </a:lvl8pPr>
      <a:lvl9pPr marL="4576251" indent="-300355" algn="l" rtl="0" eaLnBrk="1" fontAlgn="base" hangingPunct="1">
        <a:spcBef>
          <a:spcPct val="25000"/>
        </a:spcBef>
        <a:spcAft>
          <a:spcPct val="25000"/>
        </a:spcAft>
        <a:buClr>
          <a:srgbClr val="999999"/>
        </a:buClr>
        <a:buSzPct val="65000"/>
        <a:buFont typeface="Wingdings 3" pitchFamily="-110" charset="2"/>
        <a:buChar char="u"/>
        <a:defRPr sz="2667">
          <a:solidFill>
            <a:schemeClr val="tx1"/>
          </a:solidFill>
          <a:latin typeface="+mn-lt"/>
          <a:ea typeface="ＭＳ Ｐゴシック" pitchFamily="-110" charset="-128"/>
        </a:defRPr>
      </a:lvl9pPr>
    </p:bodyStyle>
    <p:otherStyle>
      <a:defPPr>
        <a:defRPr lang="en-US"/>
      </a:defPPr>
      <a:lvl1pPr marL="0" algn="l" defTabSz="600710" rtl="0" eaLnBrk="1" latinLnBrk="0" hangingPunct="1">
        <a:defRPr sz="2400" kern="1200">
          <a:solidFill>
            <a:schemeClr val="tx1"/>
          </a:solidFill>
          <a:latin typeface="+mn-lt"/>
          <a:ea typeface="+mn-ea"/>
          <a:cs typeface="+mn-cs"/>
        </a:defRPr>
      </a:lvl1pPr>
      <a:lvl2pPr marL="600710" algn="l" defTabSz="600710" rtl="0" eaLnBrk="1" latinLnBrk="0" hangingPunct="1">
        <a:defRPr sz="2400" kern="1200">
          <a:solidFill>
            <a:schemeClr val="tx1"/>
          </a:solidFill>
          <a:latin typeface="+mn-lt"/>
          <a:ea typeface="+mn-ea"/>
          <a:cs typeface="+mn-cs"/>
        </a:defRPr>
      </a:lvl2pPr>
      <a:lvl3pPr marL="1201422" algn="l" defTabSz="600710" rtl="0" eaLnBrk="1" latinLnBrk="0" hangingPunct="1">
        <a:defRPr sz="2400" kern="1200">
          <a:solidFill>
            <a:schemeClr val="tx1"/>
          </a:solidFill>
          <a:latin typeface="+mn-lt"/>
          <a:ea typeface="+mn-ea"/>
          <a:cs typeface="+mn-cs"/>
        </a:defRPr>
      </a:lvl3pPr>
      <a:lvl4pPr marL="1802134" algn="l" defTabSz="600710" rtl="0" eaLnBrk="1" latinLnBrk="0" hangingPunct="1">
        <a:defRPr sz="2400" kern="1200">
          <a:solidFill>
            <a:schemeClr val="tx1"/>
          </a:solidFill>
          <a:latin typeface="+mn-lt"/>
          <a:ea typeface="+mn-ea"/>
          <a:cs typeface="+mn-cs"/>
        </a:defRPr>
      </a:lvl4pPr>
      <a:lvl5pPr marL="2402845" algn="l" defTabSz="600710" rtl="0" eaLnBrk="1" latinLnBrk="0" hangingPunct="1">
        <a:defRPr sz="2400" kern="1200">
          <a:solidFill>
            <a:schemeClr val="tx1"/>
          </a:solidFill>
          <a:latin typeface="+mn-lt"/>
          <a:ea typeface="+mn-ea"/>
          <a:cs typeface="+mn-cs"/>
        </a:defRPr>
      </a:lvl5pPr>
      <a:lvl6pPr marL="3003556" algn="l" defTabSz="600710" rtl="0" eaLnBrk="1" latinLnBrk="0" hangingPunct="1">
        <a:defRPr sz="2400" kern="1200">
          <a:solidFill>
            <a:schemeClr val="tx1"/>
          </a:solidFill>
          <a:latin typeface="+mn-lt"/>
          <a:ea typeface="+mn-ea"/>
          <a:cs typeface="+mn-cs"/>
        </a:defRPr>
      </a:lvl6pPr>
      <a:lvl7pPr marL="3604266" algn="l" defTabSz="600710" rtl="0" eaLnBrk="1" latinLnBrk="0" hangingPunct="1">
        <a:defRPr sz="2400" kern="1200">
          <a:solidFill>
            <a:schemeClr val="tx1"/>
          </a:solidFill>
          <a:latin typeface="+mn-lt"/>
          <a:ea typeface="+mn-ea"/>
          <a:cs typeface="+mn-cs"/>
        </a:defRPr>
      </a:lvl7pPr>
      <a:lvl8pPr marL="4204979" algn="l" defTabSz="600710" rtl="0" eaLnBrk="1" latinLnBrk="0" hangingPunct="1">
        <a:defRPr sz="2400" kern="1200">
          <a:solidFill>
            <a:schemeClr val="tx1"/>
          </a:solidFill>
          <a:latin typeface="+mn-lt"/>
          <a:ea typeface="+mn-ea"/>
          <a:cs typeface="+mn-cs"/>
        </a:defRPr>
      </a:lvl8pPr>
      <a:lvl9pPr marL="4805689" algn="l" defTabSz="60071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28"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84200" y="540481"/>
            <a:ext cx="11023600" cy="430887"/>
          </a:xfrm>
          <a:prstGeom prst="rect">
            <a:avLst/>
          </a:prstGeom>
        </p:spPr>
        <p:txBody>
          <a:bodyPr wrap="square" lIns="0" tIns="0" rIns="0" bIns="0">
            <a:spAutoFit/>
          </a:bodyPr>
          <a:lstStyle>
            <a:lvl1pPr>
              <a:defRPr sz="2800" b="1" i="0" u="sng">
                <a:solidFill>
                  <a:srgbClr val="E65823"/>
                </a:solidFill>
                <a:latin typeface="Calibri"/>
                <a:cs typeface="Calibri"/>
              </a:defRPr>
            </a:lvl1pPr>
          </a:lstStyle>
          <a:p>
            <a:endParaRPr/>
          </a:p>
        </p:txBody>
      </p:sp>
      <p:sp>
        <p:nvSpPr>
          <p:cNvPr id="3" name="Holder 3"/>
          <p:cNvSpPr>
            <a:spLocks noGrp="1"/>
          </p:cNvSpPr>
          <p:nvPr>
            <p:ph type="body" idx="1"/>
          </p:nvPr>
        </p:nvSpPr>
        <p:spPr>
          <a:xfrm>
            <a:off x="637125" y="1336448"/>
            <a:ext cx="7180580" cy="276999"/>
          </a:xfrm>
          <a:prstGeom prst="rect">
            <a:avLst/>
          </a:prstGeom>
        </p:spPr>
        <p:txBody>
          <a:bodyPr wrap="square" lIns="0" tIns="0" rIns="0" bIns="0">
            <a:spAutoFit/>
          </a:bodyPr>
          <a:lstStyle>
            <a:lvl1pPr>
              <a:defRPr sz="1800" b="1" i="0">
                <a:solidFill>
                  <a:srgbClr val="E65823"/>
                </a:solidFill>
                <a:latin typeface="Calibri"/>
                <a:cs typeface="Calibri"/>
              </a:defRPr>
            </a:lvl1pPr>
          </a:lstStyle>
          <a:p>
            <a:endParaRPr/>
          </a:p>
        </p:txBody>
      </p:sp>
      <p:sp>
        <p:nvSpPr>
          <p:cNvPr id="4" name="Holder 4"/>
          <p:cNvSpPr>
            <a:spLocks noGrp="1"/>
          </p:cNvSpPr>
          <p:nvPr>
            <p:ph type="ftr" sz="quarter" idx="5"/>
          </p:nvPr>
        </p:nvSpPr>
        <p:spPr>
          <a:xfrm>
            <a:off x="4145280" y="6377941"/>
            <a:ext cx="3901440" cy="246221"/>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1"/>
            <a:ext cx="2804160" cy="246221"/>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2/15/26</a:t>
            </a:fld>
            <a:endParaRPr lang="en-US"/>
          </a:p>
        </p:txBody>
      </p:sp>
      <p:sp>
        <p:nvSpPr>
          <p:cNvPr id="6" name="Holder 6"/>
          <p:cNvSpPr>
            <a:spLocks noGrp="1"/>
          </p:cNvSpPr>
          <p:nvPr>
            <p:ph type="sldNum" sz="quarter" idx="7"/>
          </p:nvPr>
        </p:nvSpPr>
        <p:spPr>
          <a:xfrm>
            <a:off x="8778240" y="6377941"/>
            <a:ext cx="2804160" cy="246221"/>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85365573"/>
      </p:ext>
    </p:extLst>
  </p:cSld>
  <p:clrMap bg1="lt1" tx1="dk1" bg2="lt2" tx2="dk2" accent1="accent1" accent2="accent2" accent3="accent3" accent4="accent4" accent5="accent5" accent6="accent6" hlink="hlink" folHlink="folHlink"/>
  <p:sldLayoutIdLst>
    <p:sldLayoutId id="2147486227" r:id="rId1"/>
    <p:sldLayoutId id="2147486228" r:id="rId2"/>
    <p:sldLayoutId id="2147486229" r:id="rId3"/>
    <p:sldLayoutId id="2147486230" r:id="rId4"/>
    <p:sldLayoutId id="2147486231" r:id="rId5"/>
  </p:sldLayoutIdLst>
  <p:txStyles>
    <p:titleStyle>
      <a:lvl1pPr>
        <a:defRPr>
          <a:latin typeface="+mj-lt"/>
          <a:ea typeface="+mj-ea"/>
          <a:cs typeface="+mj-cs"/>
        </a:defRPr>
      </a:lvl1pPr>
    </p:titleStyle>
    <p:bodyStyle>
      <a:lvl1pPr marL="0">
        <a:defRPr>
          <a:latin typeface="+mn-lt"/>
          <a:ea typeface="+mn-ea"/>
          <a:cs typeface="+mn-cs"/>
        </a:defRPr>
      </a:lvl1pPr>
      <a:lvl2pPr marL="609585">
        <a:defRPr>
          <a:latin typeface="+mn-lt"/>
          <a:ea typeface="+mn-ea"/>
          <a:cs typeface="+mn-cs"/>
        </a:defRPr>
      </a:lvl2pPr>
      <a:lvl3pPr marL="1219170">
        <a:defRPr>
          <a:latin typeface="+mn-lt"/>
          <a:ea typeface="+mn-ea"/>
          <a:cs typeface="+mn-cs"/>
        </a:defRPr>
      </a:lvl3pPr>
      <a:lvl4pPr marL="1828754">
        <a:defRPr>
          <a:latin typeface="+mn-lt"/>
          <a:ea typeface="+mn-ea"/>
          <a:cs typeface="+mn-cs"/>
        </a:defRPr>
      </a:lvl4pPr>
      <a:lvl5pPr marL="2438339">
        <a:defRPr>
          <a:latin typeface="+mn-lt"/>
          <a:ea typeface="+mn-ea"/>
          <a:cs typeface="+mn-cs"/>
        </a:defRPr>
      </a:lvl5pPr>
      <a:lvl6pPr marL="3047924">
        <a:defRPr>
          <a:latin typeface="+mn-lt"/>
          <a:ea typeface="+mn-ea"/>
          <a:cs typeface="+mn-cs"/>
        </a:defRPr>
      </a:lvl6pPr>
      <a:lvl7pPr marL="3657509">
        <a:defRPr>
          <a:latin typeface="+mn-lt"/>
          <a:ea typeface="+mn-ea"/>
          <a:cs typeface="+mn-cs"/>
        </a:defRPr>
      </a:lvl7pPr>
      <a:lvl8pPr marL="4267093">
        <a:defRPr>
          <a:latin typeface="+mn-lt"/>
          <a:ea typeface="+mn-ea"/>
          <a:cs typeface="+mn-cs"/>
        </a:defRPr>
      </a:lvl8pPr>
      <a:lvl9pPr marL="4876678">
        <a:defRPr>
          <a:latin typeface="+mn-lt"/>
          <a:ea typeface="+mn-ea"/>
          <a:cs typeface="+mn-cs"/>
        </a:defRPr>
      </a:lvl9pPr>
    </p:bodyStyle>
    <p:otherStyle>
      <a:lvl1pPr marL="0">
        <a:defRPr>
          <a:latin typeface="+mn-lt"/>
          <a:ea typeface="+mn-ea"/>
          <a:cs typeface="+mn-cs"/>
        </a:defRPr>
      </a:lvl1pPr>
      <a:lvl2pPr marL="609585">
        <a:defRPr>
          <a:latin typeface="+mn-lt"/>
          <a:ea typeface="+mn-ea"/>
          <a:cs typeface="+mn-cs"/>
        </a:defRPr>
      </a:lvl2pPr>
      <a:lvl3pPr marL="1219170">
        <a:defRPr>
          <a:latin typeface="+mn-lt"/>
          <a:ea typeface="+mn-ea"/>
          <a:cs typeface="+mn-cs"/>
        </a:defRPr>
      </a:lvl3pPr>
      <a:lvl4pPr marL="1828754">
        <a:defRPr>
          <a:latin typeface="+mn-lt"/>
          <a:ea typeface="+mn-ea"/>
          <a:cs typeface="+mn-cs"/>
        </a:defRPr>
      </a:lvl4pPr>
      <a:lvl5pPr marL="2438339">
        <a:defRPr>
          <a:latin typeface="+mn-lt"/>
          <a:ea typeface="+mn-ea"/>
          <a:cs typeface="+mn-cs"/>
        </a:defRPr>
      </a:lvl5pPr>
      <a:lvl6pPr marL="3047924">
        <a:defRPr>
          <a:latin typeface="+mn-lt"/>
          <a:ea typeface="+mn-ea"/>
          <a:cs typeface="+mn-cs"/>
        </a:defRPr>
      </a:lvl6pPr>
      <a:lvl7pPr marL="3657509">
        <a:defRPr>
          <a:latin typeface="+mn-lt"/>
          <a:ea typeface="+mn-ea"/>
          <a:cs typeface="+mn-cs"/>
        </a:defRPr>
      </a:lvl7pPr>
      <a:lvl8pPr marL="4267093">
        <a:defRPr>
          <a:latin typeface="+mn-lt"/>
          <a:ea typeface="+mn-ea"/>
          <a:cs typeface="+mn-cs"/>
        </a:defRPr>
      </a:lvl8pPr>
      <a:lvl9pPr marL="4876678">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082C0-A348-4842-1728-CE9A5AEF49B9}"/>
              </a:ext>
            </a:extLst>
          </p:cNvPr>
          <p:cNvSpPr>
            <a:spLocks noGrp="1"/>
          </p:cNvSpPr>
          <p:nvPr>
            <p:ph type="title"/>
          </p:nvPr>
        </p:nvSpPr>
        <p:spPr>
          <a:xfrm>
            <a:off x="2492600" y="202125"/>
            <a:ext cx="7206791" cy="1042214"/>
          </a:xfrm>
          <a:solidFill>
            <a:srgbClr val="002269">
              <a:alpha val="69000"/>
            </a:srgbClr>
          </a:solidFill>
        </p:spPr>
        <p:txBody>
          <a:bodyPr anchor="ctr">
            <a:noAutofit/>
          </a:bodyPr>
          <a:lstStyle/>
          <a:p>
            <a:r>
              <a:rPr lang="en-US" sz="3200" dirty="0">
                <a:latin typeface="Tahoma" panose="020B0604030504040204" pitchFamily="34" charset="0"/>
                <a:ea typeface="Tahoma" panose="020B0604030504040204" pitchFamily="34" charset="0"/>
                <a:cs typeface="Tahoma" panose="020B0604030504040204" pitchFamily="34" charset="0"/>
              </a:rPr>
              <a:t>Chantilly Freestanding Emergency Department</a:t>
            </a:r>
            <a:br>
              <a:rPr lang="en-US" sz="3600" dirty="0">
                <a:latin typeface="Tahoma" panose="020B0604030504040204" pitchFamily="34" charset="0"/>
                <a:ea typeface="Tahoma" panose="020B0604030504040204" pitchFamily="34" charset="0"/>
                <a:cs typeface="Tahoma" panose="020B0604030504040204" pitchFamily="34" charset="0"/>
              </a:rPr>
            </a:br>
            <a:r>
              <a:rPr lang="en-US" sz="2000" dirty="0">
                <a:latin typeface="Tahoma" panose="020B0604030504040204" pitchFamily="34" charset="0"/>
                <a:ea typeface="Tahoma" panose="020B0604030504040204" pitchFamily="34" charset="0"/>
                <a:cs typeface="Tahoma" panose="020B0604030504040204" pitchFamily="34" charset="0"/>
              </a:rPr>
              <a:t>SE-2025-SU-00014</a:t>
            </a:r>
            <a:endParaRPr lang="en-US" sz="3600" dirty="0">
              <a:latin typeface="Tahoma" panose="020B0604030504040204" pitchFamily="34" charset="0"/>
              <a:ea typeface="Tahoma" panose="020B0604030504040204" pitchFamily="34" charset="0"/>
              <a:cs typeface="Tahoma" panose="020B0604030504040204" pitchFamily="34" charset="0"/>
            </a:endParaRPr>
          </a:p>
        </p:txBody>
      </p:sp>
      <p:pic>
        <p:nvPicPr>
          <p:cNvPr id="7" name="Picture 6">
            <a:extLst>
              <a:ext uri="{FF2B5EF4-FFF2-40B4-BE49-F238E27FC236}">
                <a16:creationId xmlns:a16="http://schemas.microsoft.com/office/drawing/2014/main" id="{6D534517-AE1D-5FFF-7ADD-5547DCAD4004}"/>
              </a:ext>
            </a:extLst>
          </p:cNvPr>
          <p:cNvPicPr>
            <a:picLocks noChangeAspect="1"/>
          </p:cNvPicPr>
          <p:nvPr/>
        </p:nvPicPr>
        <p:blipFill>
          <a:blip r:embed="rId3"/>
          <a:stretch>
            <a:fillRect/>
          </a:stretch>
        </p:blipFill>
        <p:spPr>
          <a:xfrm>
            <a:off x="2382400" y="1483111"/>
            <a:ext cx="7599689" cy="4267237"/>
          </a:xfrm>
          <a:prstGeom prst="rect">
            <a:avLst/>
          </a:prstGeom>
        </p:spPr>
      </p:pic>
    </p:spTree>
    <p:extLst>
      <p:ext uri="{BB962C8B-B14F-4D97-AF65-F5344CB8AC3E}">
        <p14:creationId xmlns:p14="http://schemas.microsoft.com/office/powerpoint/2010/main" val="1350571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E59D9D-0CF2-A4ED-CAC8-3BAF00F740D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DC386A3-E1B8-194D-3A28-87F7CEE4596F}"/>
              </a:ext>
            </a:extLst>
          </p:cNvPr>
          <p:cNvSpPr>
            <a:spLocks noGrp="1"/>
          </p:cNvSpPr>
          <p:nvPr>
            <p:ph type="title"/>
          </p:nvPr>
        </p:nvSpPr>
        <p:spPr>
          <a:xfrm>
            <a:off x="609600" y="231648"/>
            <a:ext cx="10984992" cy="1146048"/>
          </a:xfrm>
        </p:spPr>
        <p:txBody>
          <a:bodyPr anchor="ctr">
            <a:normAutofit/>
          </a:bodyPr>
          <a:lstStyle/>
          <a:p>
            <a:r>
              <a:rPr lang="en-US" sz="3700" dirty="0">
                <a:solidFill>
                  <a:srgbClr val="FFFFFF"/>
                </a:solidFill>
              </a:rPr>
              <a:t>Landscaping</a:t>
            </a:r>
          </a:p>
        </p:txBody>
      </p:sp>
      <p:sp>
        <p:nvSpPr>
          <p:cNvPr id="8" name="Slide Number Placeholder 7">
            <a:extLst>
              <a:ext uri="{FF2B5EF4-FFF2-40B4-BE49-F238E27FC236}">
                <a16:creationId xmlns:a16="http://schemas.microsoft.com/office/drawing/2014/main" id="{BC4027F8-865A-6A02-831C-CEFBEC35C7A3}"/>
              </a:ext>
            </a:extLst>
          </p:cNvPr>
          <p:cNvSpPr>
            <a:spLocks noGrp="1"/>
          </p:cNvSpPr>
          <p:nvPr>
            <p:ph type="sldNum" sz="quarter" idx="12"/>
          </p:nvPr>
        </p:nvSpPr>
        <p:spPr>
          <a:xfrm>
            <a:off x="8852806" y="6356350"/>
            <a:ext cx="2743200" cy="365125"/>
          </a:xfrm>
        </p:spPr>
        <p:txBody>
          <a:bodyPr anchor="ctr">
            <a:normAutofit/>
          </a:bodyPr>
          <a:lstStyle/>
          <a:p>
            <a:pPr>
              <a:spcAft>
                <a:spcPts val="600"/>
              </a:spcAft>
            </a:pPr>
            <a:fld id="{6CABB61B-1318-8447-AA21-C5100C0A9382}" type="slidenum">
              <a:rPr lang="en-US" smtClean="0"/>
              <a:pPr>
                <a:spcAft>
                  <a:spcPts val="600"/>
                </a:spcAft>
              </a:pPr>
              <a:t>10</a:t>
            </a:fld>
            <a:endParaRPr lang="en-US"/>
          </a:p>
        </p:txBody>
      </p:sp>
      <p:pic>
        <p:nvPicPr>
          <p:cNvPr id="6" name="Picture 5">
            <a:extLst>
              <a:ext uri="{FF2B5EF4-FFF2-40B4-BE49-F238E27FC236}">
                <a16:creationId xmlns:a16="http://schemas.microsoft.com/office/drawing/2014/main" id="{0A6F123E-22A6-B1C8-DB2D-4D7274476CF0}"/>
              </a:ext>
            </a:extLst>
          </p:cNvPr>
          <p:cNvPicPr>
            <a:picLocks noChangeAspect="1"/>
          </p:cNvPicPr>
          <p:nvPr/>
        </p:nvPicPr>
        <p:blipFill>
          <a:blip r:embed="rId3"/>
          <a:stretch>
            <a:fillRect/>
          </a:stretch>
        </p:blipFill>
        <p:spPr>
          <a:xfrm>
            <a:off x="2829881" y="1712394"/>
            <a:ext cx="6335862" cy="5009081"/>
          </a:xfrm>
          <a:prstGeom prst="rect">
            <a:avLst/>
          </a:prstGeom>
        </p:spPr>
      </p:pic>
    </p:spTree>
    <p:extLst>
      <p:ext uri="{BB962C8B-B14F-4D97-AF65-F5344CB8AC3E}">
        <p14:creationId xmlns:p14="http://schemas.microsoft.com/office/powerpoint/2010/main" val="2088217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0C70D-8A7A-A0B4-26BD-BCFE375A9D4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43AE241-C678-A868-A939-5CF139B216AB}"/>
              </a:ext>
            </a:extLst>
          </p:cNvPr>
          <p:cNvSpPr>
            <a:spLocks noGrp="1"/>
          </p:cNvSpPr>
          <p:nvPr>
            <p:ph type="title"/>
          </p:nvPr>
        </p:nvSpPr>
        <p:spPr>
          <a:xfrm>
            <a:off x="609600" y="231648"/>
            <a:ext cx="10984992" cy="1146048"/>
          </a:xfrm>
        </p:spPr>
        <p:txBody>
          <a:bodyPr anchor="ctr">
            <a:normAutofit/>
          </a:bodyPr>
          <a:lstStyle/>
          <a:p>
            <a:r>
              <a:rPr lang="en-US" sz="3700" dirty="0">
                <a:solidFill>
                  <a:srgbClr val="FFFFFF"/>
                </a:solidFill>
              </a:rPr>
              <a:t>Details</a:t>
            </a:r>
          </a:p>
        </p:txBody>
      </p:sp>
      <p:sp>
        <p:nvSpPr>
          <p:cNvPr id="8" name="Slide Number Placeholder 7">
            <a:extLst>
              <a:ext uri="{FF2B5EF4-FFF2-40B4-BE49-F238E27FC236}">
                <a16:creationId xmlns:a16="http://schemas.microsoft.com/office/drawing/2014/main" id="{EB4B87B0-2627-D5AE-3833-46B2221DE192}"/>
              </a:ext>
            </a:extLst>
          </p:cNvPr>
          <p:cNvSpPr>
            <a:spLocks noGrp="1"/>
          </p:cNvSpPr>
          <p:nvPr>
            <p:ph type="sldNum" sz="quarter" idx="12"/>
          </p:nvPr>
        </p:nvSpPr>
        <p:spPr>
          <a:xfrm>
            <a:off x="8852806" y="6356350"/>
            <a:ext cx="2743200" cy="365125"/>
          </a:xfrm>
        </p:spPr>
        <p:txBody>
          <a:bodyPr anchor="ctr">
            <a:normAutofit/>
          </a:bodyPr>
          <a:lstStyle/>
          <a:p>
            <a:pPr>
              <a:spcAft>
                <a:spcPts val="600"/>
              </a:spcAft>
            </a:pPr>
            <a:fld id="{6CABB61B-1318-8447-AA21-C5100C0A9382}" type="slidenum">
              <a:rPr lang="en-US" smtClean="0"/>
              <a:pPr>
                <a:spcAft>
                  <a:spcPts val="600"/>
                </a:spcAft>
              </a:pPr>
              <a:t>11</a:t>
            </a:fld>
            <a:endParaRPr lang="en-US"/>
          </a:p>
        </p:txBody>
      </p:sp>
      <p:pic>
        <p:nvPicPr>
          <p:cNvPr id="4" name="Picture 3">
            <a:extLst>
              <a:ext uri="{FF2B5EF4-FFF2-40B4-BE49-F238E27FC236}">
                <a16:creationId xmlns:a16="http://schemas.microsoft.com/office/drawing/2014/main" id="{915F8B42-66FF-0E81-8561-88C2EB235BE3}"/>
              </a:ext>
            </a:extLst>
          </p:cNvPr>
          <p:cNvPicPr>
            <a:picLocks noChangeAspect="1"/>
          </p:cNvPicPr>
          <p:nvPr/>
        </p:nvPicPr>
        <p:blipFill>
          <a:blip r:embed="rId3"/>
          <a:stretch>
            <a:fillRect/>
          </a:stretch>
        </p:blipFill>
        <p:spPr>
          <a:xfrm>
            <a:off x="4159765" y="1719046"/>
            <a:ext cx="3872469" cy="5002429"/>
          </a:xfrm>
          <a:prstGeom prst="rect">
            <a:avLst/>
          </a:prstGeom>
        </p:spPr>
      </p:pic>
    </p:spTree>
    <p:extLst>
      <p:ext uri="{BB962C8B-B14F-4D97-AF65-F5344CB8AC3E}">
        <p14:creationId xmlns:p14="http://schemas.microsoft.com/office/powerpoint/2010/main" val="1316464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7">
            <a:extLst>
              <a:ext uri="{FF2B5EF4-FFF2-40B4-BE49-F238E27FC236}">
                <a16:creationId xmlns:a16="http://schemas.microsoft.com/office/drawing/2014/main" id="{F0869D78-027C-521A-DD0E-309BFCB38E88}"/>
              </a:ext>
            </a:extLst>
          </p:cNvPr>
          <p:cNvSpPr txBox="1">
            <a:spLocks noGrp="1"/>
          </p:cNvSpPr>
          <p:nvPr>
            <p:ph type="title"/>
          </p:nvPr>
        </p:nvSpPr>
        <p:spPr>
          <a:xfrm>
            <a:off x="508000" y="76201"/>
            <a:ext cx="11023600" cy="590697"/>
          </a:xfrm>
          <a:prstGeom prst="rect">
            <a:avLst/>
          </a:prstGeom>
        </p:spPr>
        <p:txBody>
          <a:bodyPr vert="horz" wrap="square" lIns="0" tIns="16087" rIns="0" bIns="0" rtlCol="0">
            <a:spAutoFit/>
          </a:bodyPr>
          <a:lstStyle/>
          <a:p>
            <a:pPr marL="25399">
              <a:spcBef>
                <a:spcPts val="127"/>
              </a:spcBef>
              <a:tabLst>
                <a:tab pos="11005545" algn="l"/>
              </a:tabLst>
            </a:pPr>
            <a:r>
              <a:rPr dirty="0">
                <a:solidFill>
                  <a:srgbClr val="545658"/>
                </a:solidFill>
              </a:rPr>
              <a:t>StoneSprings</a:t>
            </a:r>
            <a:r>
              <a:rPr spc="-93" dirty="0">
                <a:solidFill>
                  <a:srgbClr val="545658"/>
                </a:solidFill>
              </a:rPr>
              <a:t> </a:t>
            </a:r>
            <a:r>
              <a:rPr lang="en-US" spc="-93" dirty="0">
                <a:solidFill>
                  <a:schemeClr val="accent6">
                    <a:lumMod val="75000"/>
                  </a:schemeClr>
                </a:solidFill>
              </a:rPr>
              <a:t>Hospital Center </a:t>
            </a:r>
            <a:r>
              <a:rPr dirty="0"/>
              <a:t>	</a:t>
            </a:r>
          </a:p>
        </p:txBody>
      </p:sp>
      <p:sp>
        <p:nvSpPr>
          <p:cNvPr id="5" name="object 8">
            <a:extLst>
              <a:ext uri="{FF2B5EF4-FFF2-40B4-BE49-F238E27FC236}">
                <a16:creationId xmlns:a16="http://schemas.microsoft.com/office/drawing/2014/main" id="{96000A39-7289-B214-9B99-6B9303FE4BC7}"/>
              </a:ext>
            </a:extLst>
          </p:cNvPr>
          <p:cNvSpPr txBox="1">
            <a:spLocks noGrp="1"/>
          </p:cNvSpPr>
          <p:nvPr>
            <p:ph type="body" idx="1"/>
          </p:nvPr>
        </p:nvSpPr>
        <p:spPr>
          <a:xfrm>
            <a:off x="609600" y="990601"/>
            <a:ext cx="7083200" cy="4339757"/>
          </a:xfrm>
          <a:prstGeom prst="rect">
            <a:avLst/>
          </a:prstGeom>
        </p:spPr>
        <p:txBody>
          <a:bodyPr vert="horz" wrap="square" lIns="0" tIns="16933" rIns="0" bIns="0" rtlCol="0">
            <a:spAutoFit/>
          </a:bodyPr>
          <a:lstStyle/>
          <a:p>
            <a:pPr marL="397923" indent="-380990">
              <a:spcBef>
                <a:spcPts val="133"/>
              </a:spcBef>
              <a:buFont typeface="Arial"/>
              <a:buChar char="•"/>
              <a:tabLst>
                <a:tab pos="397923" algn="l"/>
              </a:tabLst>
            </a:pPr>
            <a:r>
              <a:rPr sz="1867" b="0" dirty="0">
                <a:solidFill>
                  <a:srgbClr val="545658"/>
                </a:solidFill>
                <a:latin typeface="Tahoma" panose="020B0604030504040204" pitchFamily="34" charset="0"/>
                <a:ea typeface="Tahoma" panose="020B0604030504040204" pitchFamily="34" charset="0"/>
                <a:cs typeface="Tahoma" panose="020B0604030504040204" pitchFamily="34" charset="0"/>
              </a:rPr>
              <a:t>Opened</a:t>
            </a:r>
            <a:r>
              <a:rPr sz="1867" b="0" spc="-93" dirty="0">
                <a:solidFill>
                  <a:srgbClr val="545658"/>
                </a:solidFill>
                <a:latin typeface="Tahoma" panose="020B0604030504040204" pitchFamily="34" charset="0"/>
                <a:ea typeface="Tahoma" panose="020B0604030504040204" pitchFamily="34" charset="0"/>
                <a:cs typeface="Tahoma" panose="020B0604030504040204" pitchFamily="34" charset="0"/>
              </a:rPr>
              <a:t> </a:t>
            </a:r>
            <a:r>
              <a:rPr sz="1867" b="0" dirty="0">
                <a:solidFill>
                  <a:srgbClr val="545658"/>
                </a:solidFill>
                <a:latin typeface="Tahoma" panose="020B0604030504040204" pitchFamily="34" charset="0"/>
                <a:ea typeface="Tahoma" panose="020B0604030504040204" pitchFamily="34" charset="0"/>
                <a:cs typeface="Tahoma" panose="020B0604030504040204" pitchFamily="34" charset="0"/>
              </a:rPr>
              <a:t>2015</a:t>
            </a:r>
            <a:r>
              <a:rPr sz="1867" b="0" spc="-40" dirty="0">
                <a:solidFill>
                  <a:srgbClr val="545658"/>
                </a:solidFill>
                <a:latin typeface="Tahoma" panose="020B0604030504040204" pitchFamily="34" charset="0"/>
                <a:ea typeface="Tahoma" panose="020B0604030504040204" pitchFamily="34" charset="0"/>
                <a:cs typeface="Tahoma" panose="020B0604030504040204" pitchFamily="34" charset="0"/>
              </a:rPr>
              <a:t> </a:t>
            </a:r>
            <a:r>
              <a:rPr sz="1867" b="0" dirty="0">
                <a:solidFill>
                  <a:srgbClr val="545658"/>
                </a:solidFill>
                <a:latin typeface="Tahoma" panose="020B0604030504040204" pitchFamily="34" charset="0"/>
                <a:ea typeface="Tahoma" panose="020B0604030504040204" pitchFamily="34" charset="0"/>
                <a:cs typeface="Tahoma" panose="020B0604030504040204" pitchFamily="34" charset="0"/>
              </a:rPr>
              <a:t>–</a:t>
            </a:r>
            <a:r>
              <a:rPr sz="1867" b="0" spc="-47" dirty="0">
                <a:solidFill>
                  <a:srgbClr val="545658"/>
                </a:solidFill>
                <a:latin typeface="Tahoma" panose="020B0604030504040204" pitchFamily="34" charset="0"/>
                <a:ea typeface="Tahoma" panose="020B0604030504040204" pitchFamily="34" charset="0"/>
                <a:cs typeface="Tahoma" panose="020B0604030504040204" pitchFamily="34" charset="0"/>
              </a:rPr>
              <a:t> </a:t>
            </a:r>
            <a:r>
              <a:rPr sz="1867" b="0" dirty="0">
                <a:solidFill>
                  <a:srgbClr val="545658"/>
                </a:solidFill>
                <a:latin typeface="Tahoma" panose="020B0604030504040204" pitchFamily="34" charset="0"/>
                <a:ea typeface="Tahoma" panose="020B0604030504040204" pitchFamily="34" charset="0"/>
                <a:cs typeface="Tahoma" panose="020B0604030504040204" pitchFamily="34" charset="0"/>
              </a:rPr>
              <a:t>First</a:t>
            </a:r>
            <a:r>
              <a:rPr sz="1867" b="0" spc="-47" dirty="0">
                <a:solidFill>
                  <a:srgbClr val="545658"/>
                </a:solidFill>
                <a:latin typeface="Tahoma" panose="020B0604030504040204" pitchFamily="34" charset="0"/>
                <a:ea typeface="Tahoma" panose="020B0604030504040204" pitchFamily="34" charset="0"/>
                <a:cs typeface="Tahoma" panose="020B0604030504040204" pitchFamily="34" charset="0"/>
              </a:rPr>
              <a:t> </a:t>
            </a:r>
            <a:r>
              <a:rPr sz="1867" b="0" dirty="0">
                <a:solidFill>
                  <a:srgbClr val="545658"/>
                </a:solidFill>
                <a:latin typeface="Tahoma" panose="020B0604030504040204" pitchFamily="34" charset="0"/>
                <a:ea typeface="Tahoma" panose="020B0604030504040204" pitchFamily="34" charset="0"/>
                <a:cs typeface="Tahoma" panose="020B0604030504040204" pitchFamily="34" charset="0"/>
              </a:rPr>
              <a:t>New</a:t>
            </a:r>
            <a:r>
              <a:rPr sz="1867" b="0" spc="-60" dirty="0">
                <a:solidFill>
                  <a:srgbClr val="545658"/>
                </a:solidFill>
                <a:latin typeface="Tahoma" panose="020B0604030504040204" pitchFamily="34" charset="0"/>
                <a:ea typeface="Tahoma" panose="020B0604030504040204" pitchFamily="34" charset="0"/>
                <a:cs typeface="Tahoma" panose="020B0604030504040204" pitchFamily="34" charset="0"/>
              </a:rPr>
              <a:t> </a:t>
            </a:r>
            <a:r>
              <a:rPr sz="1867" b="0" dirty="0">
                <a:solidFill>
                  <a:srgbClr val="545658"/>
                </a:solidFill>
                <a:latin typeface="Tahoma" panose="020B0604030504040204" pitchFamily="34" charset="0"/>
                <a:ea typeface="Tahoma" panose="020B0604030504040204" pitchFamily="34" charset="0"/>
                <a:cs typeface="Tahoma" panose="020B0604030504040204" pitchFamily="34" charset="0"/>
              </a:rPr>
              <a:t>Hospital</a:t>
            </a:r>
            <a:r>
              <a:rPr sz="1867" b="0" spc="-27" dirty="0">
                <a:solidFill>
                  <a:srgbClr val="545658"/>
                </a:solidFill>
                <a:latin typeface="Tahoma" panose="020B0604030504040204" pitchFamily="34" charset="0"/>
                <a:ea typeface="Tahoma" panose="020B0604030504040204" pitchFamily="34" charset="0"/>
                <a:cs typeface="Tahoma" panose="020B0604030504040204" pitchFamily="34" charset="0"/>
              </a:rPr>
              <a:t> </a:t>
            </a:r>
            <a:r>
              <a:rPr sz="1867" b="0" dirty="0">
                <a:solidFill>
                  <a:srgbClr val="545658"/>
                </a:solidFill>
                <a:latin typeface="Tahoma" panose="020B0604030504040204" pitchFamily="34" charset="0"/>
                <a:ea typeface="Tahoma" panose="020B0604030504040204" pitchFamily="34" charset="0"/>
                <a:cs typeface="Tahoma" panose="020B0604030504040204" pitchFamily="34" charset="0"/>
              </a:rPr>
              <a:t>in</a:t>
            </a:r>
            <a:r>
              <a:rPr sz="1867" b="0" spc="-40" dirty="0">
                <a:solidFill>
                  <a:srgbClr val="545658"/>
                </a:solidFill>
                <a:latin typeface="Tahoma" panose="020B0604030504040204" pitchFamily="34" charset="0"/>
                <a:ea typeface="Tahoma" panose="020B0604030504040204" pitchFamily="34" charset="0"/>
                <a:cs typeface="Tahoma" panose="020B0604030504040204" pitchFamily="34" charset="0"/>
              </a:rPr>
              <a:t> </a:t>
            </a:r>
            <a:r>
              <a:rPr sz="1867" b="0" dirty="0">
                <a:solidFill>
                  <a:srgbClr val="545658"/>
                </a:solidFill>
                <a:latin typeface="Tahoma" panose="020B0604030504040204" pitchFamily="34" charset="0"/>
                <a:ea typeface="Tahoma" panose="020B0604030504040204" pitchFamily="34" charset="0"/>
                <a:cs typeface="Tahoma" panose="020B0604030504040204" pitchFamily="34" charset="0"/>
              </a:rPr>
              <a:t>Loudoun</a:t>
            </a:r>
            <a:r>
              <a:rPr sz="1867" b="0" spc="-27" dirty="0">
                <a:solidFill>
                  <a:srgbClr val="545658"/>
                </a:solidFill>
                <a:latin typeface="Tahoma" panose="020B0604030504040204" pitchFamily="34" charset="0"/>
                <a:ea typeface="Tahoma" panose="020B0604030504040204" pitchFamily="34" charset="0"/>
                <a:cs typeface="Tahoma" panose="020B0604030504040204" pitchFamily="34" charset="0"/>
              </a:rPr>
              <a:t> </a:t>
            </a:r>
            <a:r>
              <a:rPr sz="1867" b="0" dirty="0">
                <a:solidFill>
                  <a:srgbClr val="545658"/>
                </a:solidFill>
                <a:latin typeface="Tahoma" panose="020B0604030504040204" pitchFamily="34" charset="0"/>
                <a:ea typeface="Tahoma" panose="020B0604030504040204" pitchFamily="34" charset="0"/>
                <a:cs typeface="Tahoma" panose="020B0604030504040204" pitchFamily="34" charset="0"/>
              </a:rPr>
              <a:t>in</a:t>
            </a:r>
            <a:r>
              <a:rPr sz="1867" b="0" spc="-40" dirty="0">
                <a:solidFill>
                  <a:srgbClr val="545658"/>
                </a:solidFill>
                <a:latin typeface="Tahoma" panose="020B0604030504040204" pitchFamily="34" charset="0"/>
                <a:ea typeface="Tahoma" panose="020B0604030504040204" pitchFamily="34" charset="0"/>
                <a:cs typeface="Tahoma" panose="020B0604030504040204" pitchFamily="34" charset="0"/>
              </a:rPr>
              <a:t> </a:t>
            </a:r>
            <a:r>
              <a:rPr sz="1867" b="0" dirty="0">
                <a:solidFill>
                  <a:srgbClr val="545658"/>
                </a:solidFill>
                <a:latin typeface="Tahoma" panose="020B0604030504040204" pitchFamily="34" charset="0"/>
                <a:ea typeface="Tahoma" panose="020B0604030504040204" pitchFamily="34" charset="0"/>
                <a:cs typeface="Tahoma" panose="020B0604030504040204" pitchFamily="34" charset="0"/>
              </a:rPr>
              <a:t>100</a:t>
            </a:r>
            <a:r>
              <a:rPr sz="1867" b="0" spc="-53" dirty="0">
                <a:solidFill>
                  <a:srgbClr val="545658"/>
                </a:solidFill>
                <a:latin typeface="Tahoma" panose="020B0604030504040204" pitchFamily="34" charset="0"/>
                <a:ea typeface="Tahoma" panose="020B0604030504040204" pitchFamily="34" charset="0"/>
                <a:cs typeface="Tahoma" panose="020B0604030504040204" pitchFamily="34" charset="0"/>
              </a:rPr>
              <a:t> </a:t>
            </a:r>
            <a:r>
              <a:rPr sz="1867" b="0" spc="-13" dirty="0">
                <a:solidFill>
                  <a:srgbClr val="545658"/>
                </a:solidFill>
                <a:latin typeface="Tahoma" panose="020B0604030504040204" pitchFamily="34" charset="0"/>
                <a:ea typeface="Tahoma" panose="020B0604030504040204" pitchFamily="34" charset="0"/>
                <a:cs typeface="Tahoma" panose="020B0604030504040204" pitchFamily="34" charset="0"/>
              </a:rPr>
              <a:t>Years</a:t>
            </a:r>
            <a:endParaRPr lang="en-US" sz="1867" b="0" spc="-13" dirty="0">
              <a:solidFill>
                <a:srgbClr val="545658"/>
              </a:solidFill>
              <a:latin typeface="Tahoma" panose="020B0604030504040204" pitchFamily="34" charset="0"/>
              <a:ea typeface="Tahoma" panose="020B0604030504040204" pitchFamily="34" charset="0"/>
              <a:cs typeface="Tahoma" panose="020B0604030504040204" pitchFamily="34" charset="0"/>
            </a:endParaRPr>
          </a:p>
          <a:p>
            <a:pPr marL="397923" indent="-380990">
              <a:spcBef>
                <a:spcPts val="133"/>
              </a:spcBef>
              <a:buFont typeface="Arial"/>
              <a:buChar char="•"/>
              <a:tabLst>
                <a:tab pos="397923" algn="l"/>
              </a:tabLst>
            </a:pPr>
            <a:endParaRPr sz="1867" b="0" dirty="0">
              <a:latin typeface="Tahoma" panose="020B0604030504040204" pitchFamily="34" charset="0"/>
              <a:ea typeface="Tahoma" panose="020B0604030504040204" pitchFamily="34" charset="0"/>
              <a:cs typeface="Tahoma" panose="020B0604030504040204" pitchFamily="34" charset="0"/>
            </a:endParaRPr>
          </a:p>
          <a:p>
            <a:pPr marL="398770" indent="-381837">
              <a:buFont typeface="Arial"/>
              <a:buChar char="•"/>
              <a:tabLst>
                <a:tab pos="398770" algn="l"/>
              </a:tabLst>
            </a:pPr>
            <a:r>
              <a:rPr sz="1867" b="0" dirty="0">
                <a:solidFill>
                  <a:srgbClr val="545658"/>
                </a:solidFill>
                <a:latin typeface="Tahoma" panose="020B0604030504040204" pitchFamily="34" charset="0"/>
                <a:ea typeface="Tahoma" panose="020B0604030504040204" pitchFamily="34" charset="0"/>
                <a:cs typeface="Tahoma" panose="020B0604030504040204" pitchFamily="34" charset="0"/>
              </a:rPr>
              <a:t>124</a:t>
            </a:r>
            <a:r>
              <a:rPr sz="1867" b="0" spc="-27" dirty="0">
                <a:solidFill>
                  <a:srgbClr val="545658"/>
                </a:solidFill>
                <a:latin typeface="Tahoma" panose="020B0604030504040204" pitchFamily="34" charset="0"/>
                <a:ea typeface="Tahoma" panose="020B0604030504040204" pitchFamily="34" charset="0"/>
                <a:cs typeface="Tahoma" panose="020B0604030504040204" pitchFamily="34" charset="0"/>
              </a:rPr>
              <a:t> </a:t>
            </a:r>
            <a:r>
              <a:rPr sz="1867" b="0" dirty="0">
                <a:solidFill>
                  <a:srgbClr val="545658"/>
                </a:solidFill>
                <a:latin typeface="Tahoma" panose="020B0604030504040204" pitchFamily="34" charset="0"/>
                <a:ea typeface="Tahoma" panose="020B0604030504040204" pitchFamily="34" charset="0"/>
                <a:cs typeface="Tahoma" panose="020B0604030504040204" pitchFamily="34" charset="0"/>
              </a:rPr>
              <a:t>Licensed</a:t>
            </a:r>
            <a:r>
              <a:rPr sz="1867" b="0" spc="-87" dirty="0">
                <a:solidFill>
                  <a:srgbClr val="545658"/>
                </a:solidFill>
                <a:latin typeface="Tahoma" panose="020B0604030504040204" pitchFamily="34" charset="0"/>
                <a:ea typeface="Tahoma" panose="020B0604030504040204" pitchFamily="34" charset="0"/>
                <a:cs typeface="Tahoma" panose="020B0604030504040204" pitchFamily="34" charset="0"/>
              </a:rPr>
              <a:t> </a:t>
            </a:r>
            <a:r>
              <a:rPr sz="1867" b="0" spc="-27" dirty="0">
                <a:solidFill>
                  <a:srgbClr val="545658"/>
                </a:solidFill>
                <a:latin typeface="Tahoma" panose="020B0604030504040204" pitchFamily="34" charset="0"/>
                <a:ea typeface="Tahoma" panose="020B0604030504040204" pitchFamily="34" charset="0"/>
                <a:cs typeface="Tahoma" panose="020B0604030504040204" pitchFamily="34" charset="0"/>
              </a:rPr>
              <a:t>Beds</a:t>
            </a:r>
            <a:endParaRPr lang="en-US" sz="1867" b="0" spc="-27" dirty="0">
              <a:solidFill>
                <a:srgbClr val="545658"/>
              </a:solidFill>
              <a:latin typeface="Tahoma" panose="020B0604030504040204" pitchFamily="34" charset="0"/>
              <a:ea typeface="Tahoma" panose="020B0604030504040204" pitchFamily="34" charset="0"/>
              <a:cs typeface="Tahoma" panose="020B0604030504040204" pitchFamily="34" charset="0"/>
            </a:endParaRPr>
          </a:p>
          <a:p>
            <a:pPr marL="398770" indent="-381837">
              <a:buFont typeface="Arial"/>
              <a:buChar char="•"/>
              <a:tabLst>
                <a:tab pos="398770" algn="l"/>
              </a:tabLst>
            </a:pPr>
            <a:endParaRPr sz="1867" b="0" dirty="0">
              <a:latin typeface="Tahoma" panose="020B0604030504040204" pitchFamily="34" charset="0"/>
              <a:ea typeface="Tahoma" panose="020B0604030504040204" pitchFamily="34" charset="0"/>
              <a:cs typeface="Tahoma" panose="020B0604030504040204" pitchFamily="34" charset="0"/>
            </a:endParaRPr>
          </a:p>
          <a:p>
            <a:pPr marL="398770" indent="-381837">
              <a:buFont typeface="Arial"/>
              <a:buChar char="•"/>
              <a:tabLst>
                <a:tab pos="398770" algn="l"/>
              </a:tabLst>
            </a:pPr>
            <a:r>
              <a:rPr sz="1867" b="0" dirty="0">
                <a:solidFill>
                  <a:srgbClr val="545658"/>
                </a:solidFill>
                <a:latin typeface="Tahoma" panose="020B0604030504040204" pitchFamily="34" charset="0"/>
                <a:ea typeface="Tahoma" panose="020B0604030504040204" pitchFamily="34" charset="0"/>
                <a:cs typeface="Tahoma" panose="020B0604030504040204" pitchFamily="34" charset="0"/>
              </a:rPr>
              <a:t>400+</a:t>
            </a:r>
            <a:r>
              <a:rPr sz="1867" b="0" spc="-67" dirty="0">
                <a:solidFill>
                  <a:srgbClr val="545658"/>
                </a:solidFill>
                <a:latin typeface="Tahoma" panose="020B0604030504040204" pitchFamily="34" charset="0"/>
                <a:ea typeface="Tahoma" panose="020B0604030504040204" pitchFamily="34" charset="0"/>
                <a:cs typeface="Tahoma" panose="020B0604030504040204" pitchFamily="34" charset="0"/>
              </a:rPr>
              <a:t> </a:t>
            </a:r>
            <a:r>
              <a:rPr sz="1867" b="0" spc="-13" dirty="0">
                <a:solidFill>
                  <a:srgbClr val="545658"/>
                </a:solidFill>
                <a:latin typeface="Tahoma" panose="020B0604030504040204" pitchFamily="34" charset="0"/>
                <a:ea typeface="Tahoma" panose="020B0604030504040204" pitchFamily="34" charset="0"/>
                <a:cs typeface="Tahoma" panose="020B0604030504040204" pitchFamily="34" charset="0"/>
              </a:rPr>
              <a:t>Employees</a:t>
            </a:r>
            <a:endParaRPr lang="en-US" sz="1867" b="0" spc="-13" dirty="0">
              <a:solidFill>
                <a:srgbClr val="545658"/>
              </a:solidFill>
              <a:latin typeface="Tahoma" panose="020B0604030504040204" pitchFamily="34" charset="0"/>
              <a:ea typeface="Tahoma" panose="020B0604030504040204" pitchFamily="34" charset="0"/>
              <a:cs typeface="Tahoma" panose="020B0604030504040204" pitchFamily="34" charset="0"/>
            </a:endParaRPr>
          </a:p>
          <a:p>
            <a:pPr marL="398770" indent="-381837">
              <a:buFont typeface="Arial"/>
              <a:buChar char="•"/>
              <a:tabLst>
                <a:tab pos="398770" algn="l"/>
              </a:tabLst>
            </a:pPr>
            <a:endParaRPr sz="1867" b="0" dirty="0">
              <a:latin typeface="Tahoma" panose="020B0604030504040204" pitchFamily="34" charset="0"/>
              <a:ea typeface="Tahoma" panose="020B0604030504040204" pitchFamily="34" charset="0"/>
              <a:cs typeface="Tahoma" panose="020B0604030504040204" pitchFamily="34" charset="0"/>
            </a:endParaRPr>
          </a:p>
          <a:p>
            <a:pPr marL="398770" indent="-381837">
              <a:buFont typeface="Arial"/>
              <a:buChar char="•"/>
              <a:tabLst>
                <a:tab pos="398770" algn="l"/>
              </a:tabLst>
            </a:pPr>
            <a:r>
              <a:rPr sz="1867" b="0" dirty="0">
                <a:solidFill>
                  <a:srgbClr val="545658"/>
                </a:solidFill>
                <a:latin typeface="Tahoma" panose="020B0604030504040204" pitchFamily="34" charset="0"/>
                <a:ea typeface="Tahoma" panose="020B0604030504040204" pitchFamily="34" charset="0"/>
                <a:cs typeface="Tahoma" panose="020B0604030504040204" pitchFamily="34" charset="0"/>
              </a:rPr>
              <a:t>3,200</a:t>
            </a:r>
            <a:r>
              <a:rPr sz="1867" b="0" spc="-53" dirty="0">
                <a:solidFill>
                  <a:srgbClr val="545658"/>
                </a:solidFill>
                <a:latin typeface="Tahoma" panose="020B0604030504040204" pitchFamily="34" charset="0"/>
                <a:ea typeface="Tahoma" panose="020B0604030504040204" pitchFamily="34" charset="0"/>
                <a:cs typeface="Tahoma" panose="020B0604030504040204" pitchFamily="34" charset="0"/>
              </a:rPr>
              <a:t> </a:t>
            </a:r>
            <a:r>
              <a:rPr sz="1867" b="0" dirty="0">
                <a:solidFill>
                  <a:srgbClr val="545658"/>
                </a:solidFill>
                <a:latin typeface="Tahoma" panose="020B0604030504040204" pitchFamily="34" charset="0"/>
                <a:ea typeface="Tahoma" panose="020B0604030504040204" pitchFamily="34" charset="0"/>
                <a:cs typeface="Tahoma" panose="020B0604030504040204" pitchFamily="34" charset="0"/>
              </a:rPr>
              <a:t>Admissions;</a:t>
            </a:r>
            <a:r>
              <a:rPr sz="1867" b="0" spc="-87" dirty="0">
                <a:solidFill>
                  <a:srgbClr val="545658"/>
                </a:solidFill>
                <a:latin typeface="Tahoma" panose="020B0604030504040204" pitchFamily="34" charset="0"/>
                <a:ea typeface="Tahoma" panose="020B0604030504040204" pitchFamily="34" charset="0"/>
                <a:cs typeface="Tahoma" panose="020B0604030504040204" pitchFamily="34" charset="0"/>
              </a:rPr>
              <a:t> </a:t>
            </a:r>
            <a:r>
              <a:rPr sz="1867" b="0" dirty="0">
                <a:solidFill>
                  <a:srgbClr val="545658"/>
                </a:solidFill>
                <a:latin typeface="Tahoma" panose="020B0604030504040204" pitchFamily="34" charset="0"/>
                <a:ea typeface="Tahoma" panose="020B0604030504040204" pitchFamily="34" charset="0"/>
                <a:cs typeface="Tahoma" panose="020B0604030504040204" pitchFamily="34" charset="0"/>
              </a:rPr>
              <a:t>20,000+</a:t>
            </a:r>
            <a:r>
              <a:rPr sz="1867" b="0" spc="-47" dirty="0">
                <a:solidFill>
                  <a:srgbClr val="545658"/>
                </a:solidFill>
                <a:latin typeface="Tahoma" panose="020B0604030504040204" pitchFamily="34" charset="0"/>
                <a:ea typeface="Tahoma" panose="020B0604030504040204" pitchFamily="34" charset="0"/>
                <a:cs typeface="Tahoma" panose="020B0604030504040204" pitchFamily="34" charset="0"/>
              </a:rPr>
              <a:t> </a:t>
            </a:r>
            <a:r>
              <a:rPr sz="1867" b="0" dirty="0">
                <a:solidFill>
                  <a:srgbClr val="545658"/>
                </a:solidFill>
                <a:latin typeface="Tahoma" panose="020B0604030504040204" pitchFamily="34" charset="0"/>
                <a:ea typeface="Tahoma" panose="020B0604030504040204" pitchFamily="34" charset="0"/>
                <a:cs typeface="Tahoma" panose="020B0604030504040204" pitchFamily="34" charset="0"/>
              </a:rPr>
              <a:t>Outpatient</a:t>
            </a:r>
            <a:r>
              <a:rPr sz="1867" b="0" spc="-93" dirty="0">
                <a:solidFill>
                  <a:srgbClr val="545658"/>
                </a:solidFill>
                <a:latin typeface="Tahoma" panose="020B0604030504040204" pitchFamily="34" charset="0"/>
                <a:ea typeface="Tahoma" panose="020B0604030504040204" pitchFamily="34" charset="0"/>
                <a:cs typeface="Tahoma" panose="020B0604030504040204" pitchFamily="34" charset="0"/>
              </a:rPr>
              <a:t> </a:t>
            </a:r>
            <a:r>
              <a:rPr sz="1867" b="0" spc="-13" dirty="0">
                <a:solidFill>
                  <a:srgbClr val="545658"/>
                </a:solidFill>
                <a:latin typeface="Tahoma" panose="020B0604030504040204" pitchFamily="34" charset="0"/>
                <a:ea typeface="Tahoma" panose="020B0604030504040204" pitchFamily="34" charset="0"/>
                <a:cs typeface="Tahoma" panose="020B0604030504040204" pitchFamily="34" charset="0"/>
              </a:rPr>
              <a:t>visits</a:t>
            </a:r>
            <a:endParaRPr lang="en-US" sz="1867" b="0" spc="-13" dirty="0">
              <a:solidFill>
                <a:srgbClr val="545658"/>
              </a:solidFill>
              <a:latin typeface="Tahoma" panose="020B0604030504040204" pitchFamily="34" charset="0"/>
              <a:ea typeface="Tahoma" panose="020B0604030504040204" pitchFamily="34" charset="0"/>
              <a:cs typeface="Tahoma" panose="020B0604030504040204" pitchFamily="34" charset="0"/>
            </a:endParaRPr>
          </a:p>
          <a:p>
            <a:pPr marL="398770" indent="-381837">
              <a:buFont typeface="Arial"/>
              <a:buChar char="•"/>
              <a:tabLst>
                <a:tab pos="398770" algn="l"/>
              </a:tabLst>
            </a:pPr>
            <a:endParaRPr sz="1867" b="0" dirty="0">
              <a:latin typeface="Tahoma" panose="020B0604030504040204" pitchFamily="34" charset="0"/>
              <a:ea typeface="Tahoma" panose="020B0604030504040204" pitchFamily="34" charset="0"/>
              <a:cs typeface="Tahoma" panose="020B0604030504040204" pitchFamily="34" charset="0"/>
            </a:endParaRPr>
          </a:p>
          <a:p>
            <a:pPr marL="398770" indent="-381837">
              <a:buFont typeface="Arial"/>
              <a:buChar char="•"/>
              <a:tabLst>
                <a:tab pos="398770" algn="l"/>
              </a:tabLst>
            </a:pPr>
            <a:r>
              <a:rPr sz="1867" b="0" dirty="0">
                <a:solidFill>
                  <a:srgbClr val="545658"/>
                </a:solidFill>
                <a:latin typeface="Tahoma" panose="020B0604030504040204" pitchFamily="34" charset="0"/>
                <a:ea typeface="Tahoma" panose="020B0604030504040204" pitchFamily="34" charset="0"/>
                <a:cs typeface="Tahoma" panose="020B0604030504040204" pitchFamily="34" charset="0"/>
              </a:rPr>
              <a:t>Emergency</a:t>
            </a:r>
            <a:r>
              <a:rPr sz="1867" b="0" spc="-107" dirty="0">
                <a:solidFill>
                  <a:srgbClr val="545658"/>
                </a:solidFill>
                <a:latin typeface="Tahoma" panose="020B0604030504040204" pitchFamily="34" charset="0"/>
                <a:ea typeface="Tahoma" panose="020B0604030504040204" pitchFamily="34" charset="0"/>
                <a:cs typeface="Tahoma" panose="020B0604030504040204" pitchFamily="34" charset="0"/>
              </a:rPr>
              <a:t> </a:t>
            </a:r>
            <a:r>
              <a:rPr sz="1867" b="0" dirty="0">
                <a:solidFill>
                  <a:srgbClr val="545658"/>
                </a:solidFill>
                <a:latin typeface="Tahoma" panose="020B0604030504040204" pitchFamily="34" charset="0"/>
                <a:ea typeface="Tahoma" panose="020B0604030504040204" pitchFamily="34" charset="0"/>
                <a:cs typeface="Tahoma" panose="020B0604030504040204" pitchFamily="34" charset="0"/>
              </a:rPr>
              <a:t>Department</a:t>
            </a:r>
            <a:r>
              <a:rPr sz="1867" b="0" spc="-93" dirty="0">
                <a:solidFill>
                  <a:srgbClr val="545658"/>
                </a:solidFill>
                <a:latin typeface="Tahoma" panose="020B0604030504040204" pitchFamily="34" charset="0"/>
                <a:ea typeface="Tahoma" panose="020B0604030504040204" pitchFamily="34" charset="0"/>
                <a:cs typeface="Tahoma" panose="020B0604030504040204" pitchFamily="34" charset="0"/>
              </a:rPr>
              <a:t> </a:t>
            </a:r>
            <a:r>
              <a:rPr sz="1867" b="0" dirty="0">
                <a:solidFill>
                  <a:srgbClr val="545658"/>
                </a:solidFill>
                <a:latin typeface="Tahoma" panose="020B0604030504040204" pitchFamily="34" charset="0"/>
                <a:ea typeface="Tahoma" panose="020B0604030504040204" pitchFamily="34" charset="0"/>
                <a:cs typeface="Tahoma" panose="020B0604030504040204" pitchFamily="34" charset="0"/>
              </a:rPr>
              <a:t>–</a:t>
            </a:r>
            <a:r>
              <a:rPr sz="1867" b="0" spc="-60" dirty="0">
                <a:solidFill>
                  <a:srgbClr val="545658"/>
                </a:solidFill>
                <a:latin typeface="Tahoma" panose="020B0604030504040204" pitchFamily="34" charset="0"/>
                <a:ea typeface="Tahoma" panose="020B0604030504040204" pitchFamily="34" charset="0"/>
                <a:cs typeface="Tahoma" panose="020B0604030504040204" pitchFamily="34" charset="0"/>
              </a:rPr>
              <a:t> </a:t>
            </a:r>
            <a:r>
              <a:rPr sz="1867" b="0" dirty="0">
                <a:solidFill>
                  <a:srgbClr val="545658"/>
                </a:solidFill>
                <a:latin typeface="Tahoma" panose="020B0604030504040204" pitchFamily="34" charset="0"/>
                <a:ea typeface="Tahoma" panose="020B0604030504040204" pitchFamily="34" charset="0"/>
                <a:cs typeface="Tahoma" panose="020B0604030504040204" pitchFamily="34" charset="0"/>
              </a:rPr>
              <a:t>20,000+</a:t>
            </a:r>
            <a:r>
              <a:rPr sz="1867" b="0" spc="-47" dirty="0">
                <a:solidFill>
                  <a:srgbClr val="545658"/>
                </a:solidFill>
                <a:latin typeface="Tahoma" panose="020B0604030504040204" pitchFamily="34" charset="0"/>
                <a:ea typeface="Tahoma" panose="020B0604030504040204" pitchFamily="34" charset="0"/>
                <a:cs typeface="Tahoma" panose="020B0604030504040204" pitchFamily="34" charset="0"/>
              </a:rPr>
              <a:t> </a:t>
            </a:r>
            <a:r>
              <a:rPr sz="1867" b="0" spc="-13" dirty="0">
                <a:solidFill>
                  <a:srgbClr val="545658"/>
                </a:solidFill>
                <a:latin typeface="Tahoma" panose="020B0604030504040204" pitchFamily="34" charset="0"/>
                <a:ea typeface="Tahoma" panose="020B0604030504040204" pitchFamily="34" charset="0"/>
                <a:cs typeface="Tahoma" panose="020B0604030504040204" pitchFamily="34" charset="0"/>
              </a:rPr>
              <a:t>Visits</a:t>
            </a:r>
            <a:endParaRPr lang="en-US" sz="1867" b="0" spc="-13" dirty="0">
              <a:solidFill>
                <a:srgbClr val="545658"/>
              </a:solidFill>
              <a:latin typeface="Tahoma" panose="020B0604030504040204" pitchFamily="34" charset="0"/>
              <a:ea typeface="Tahoma" panose="020B0604030504040204" pitchFamily="34" charset="0"/>
              <a:cs typeface="Tahoma" panose="020B0604030504040204" pitchFamily="34" charset="0"/>
            </a:endParaRPr>
          </a:p>
          <a:p>
            <a:pPr marL="398770" indent="-381837">
              <a:buFont typeface="Arial"/>
              <a:buChar char="•"/>
              <a:tabLst>
                <a:tab pos="398770" algn="l"/>
              </a:tabLst>
            </a:pPr>
            <a:endParaRPr sz="1867" b="0" dirty="0">
              <a:latin typeface="Tahoma" panose="020B0604030504040204" pitchFamily="34" charset="0"/>
              <a:ea typeface="Tahoma" panose="020B0604030504040204" pitchFamily="34" charset="0"/>
              <a:cs typeface="Tahoma" panose="020B0604030504040204" pitchFamily="34" charset="0"/>
            </a:endParaRPr>
          </a:p>
          <a:p>
            <a:pPr marL="398770" indent="-381837">
              <a:buFont typeface="Arial"/>
              <a:buChar char="•"/>
              <a:tabLst>
                <a:tab pos="398770" algn="l"/>
              </a:tabLst>
            </a:pPr>
            <a:r>
              <a:rPr sz="1867" b="0" dirty="0">
                <a:solidFill>
                  <a:srgbClr val="545658"/>
                </a:solidFill>
                <a:latin typeface="Tahoma" panose="020B0604030504040204" pitchFamily="34" charset="0"/>
                <a:ea typeface="Tahoma" panose="020B0604030504040204" pitchFamily="34" charset="0"/>
                <a:cs typeface="Tahoma" panose="020B0604030504040204" pitchFamily="34" charset="0"/>
              </a:rPr>
              <a:t>Behavioral</a:t>
            </a:r>
            <a:r>
              <a:rPr sz="1867" b="0" spc="-47" dirty="0">
                <a:solidFill>
                  <a:srgbClr val="545658"/>
                </a:solidFill>
                <a:latin typeface="Tahoma" panose="020B0604030504040204" pitchFamily="34" charset="0"/>
                <a:ea typeface="Tahoma" panose="020B0604030504040204" pitchFamily="34" charset="0"/>
                <a:cs typeface="Tahoma" panose="020B0604030504040204" pitchFamily="34" charset="0"/>
              </a:rPr>
              <a:t> </a:t>
            </a:r>
            <a:r>
              <a:rPr sz="1867" b="0" dirty="0">
                <a:solidFill>
                  <a:srgbClr val="545658"/>
                </a:solidFill>
                <a:latin typeface="Tahoma" panose="020B0604030504040204" pitchFamily="34" charset="0"/>
                <a:ea typeface="Tahoma" panose="020B0604030504040204" pitchFamily="34" charset="0"/>
                <a:cs typeface="Tahoma" panose="020B0604030504040204" pitchFamily="34" charset="0"/>
              </a:rPr>
              <a:t>Health</a:t>
            </a:r>
            <a:r>
              <a:rPr sz="1867" b="0" spc="-87" dirty="0">
                <a:solidFill>
                  <a:srgbClr val="545658"/>
                </a:solidFill>
                <a:latin typeface="Tahoma" panose="020B0604030504040204" pitchFamily="34" charset="0"/>
                <a:ea typeface="Tahoma" panose="020B0604030504040204" pitchFamily="34" charset="0"/>
                <a:cs typeface="Tahoma" panose="020B0604030504040204" pitchFamily="34" charset="0"/>
              </a:rPr>
              <a:t> </a:t>
            </a:r>
            <a:r>
              <a:rPr sz="1867" b="0" dirty="0">
                <a:solidFill>
                  <a:srgbClr val="545658"/>
                </a:solidFill>
                <a:latin typeface="Tahoma" panose="020B0604030504040204" pitchFamily="34" charset="0"/>
                <a:ea typeface="Tahoma" panose="020B0604030504040204" pitchFamily="34" charset="0"/>
                <a:cs typeface="Tahoma" panose="020B0604030504040204" pitchFamily="34" charset="0"/>
              </a:rPr>
              <a:t>–</a:t>
            </a:r>
            <a:r>
              <a:rPr sz="1867" b="0" spc="-13" dirty="0">
                <a:solidFill>
                  <a:srgbClr val="545658"/>
                </a:solidFill>
                <a:latin typeface="Tahoma" panose="020B0604030504040204" pitchFamily="34" charset="0"/>
                <a:ea typeface="Tahoma" panose="020B0604030504040204" pitchFamily="34" charset="0"/>
                <a:cs typeface="Tahoma" panose="020B0604030504040204" pitchFamily="34" charset="0"/>
              </a:rPr>
              <a:t> 17-</a:t>
            </a:r>
            <a:r>
              <a:rPr sz="1867" b="0" dirty="0">
                <a:solidFill>
                  <a:srgbClr val="545658"/>
                </a:solidFill>
                <a:latin typeface="Tahoma" panose="020B0604030504040204" pitchFamily="34" charset="0"/>
                <a:ea typeface="Tahoma" panose="020B0604030504040204" pitchFamily="34" charset="0"/>
                <a:cs typeface="Tahoma" panose="020B0604030504040204" pitchFamily="34" charset="0"/>
              </a:rPr>
              <a:t>Bed</a:t>
            </a:r>
            <a:r>
              <a:rPr sz="1867" b="0" spc="-27" dirty="0">
                <a:solidFill>
                  <a:srgbClr val="545658"/>
                </a:solidFill>
                <a:latin typeface="Tahoma" panose="020B0604030504040204" pitchFamily="34" charset="0"/>
                <a:ea typeface="Tahoma" panose="020B0604030504040204" pitchFamily="34" charset="0"/>
                <a:cs typeface="Tahoma" panose="020B0604030504040204" pitchFamily="34" charset="0"/>
              </a:rPr>
              <a:t> </a:t>
            </a:r>
            <a:r>
              <a:rPr sz="1867" b="0" spc="-13" dirty="0">
                <a:solidFill>
                  <a:srgbClr val="545658"/>
                </a:solidFill>
                <a:latin typeface="Tahoma" panose="020B0604030504040204" pitchFamily="34" charset="0"/>
                <a:ea typeface="Tahoma" panose="020B0604030504040204" pitchFamily="34" charset="0"/>
                <a:cs typeface="Tahoma" panose="020B0604030504040204" pitchFamily="34" charset="0"/>
              </a:rPr>
              <a:t>Inpatient</a:t>
            </a:r>
            <a:r>
              <a:rPr sz="1867" b="0" spc="-47" dirty="0">
                <a:solidFill>
                  <a:srgbClr val="545658"/>
                </a:solidFill>
                <a:latin typeface="Tahoma" panose="020B0604030504040204" pitchFamily="34" charset="0"/>
                <a:ea typeface="Tahoma" panose="020B0604030504040204" pitchFamily="34" charset="0"/>
                <a:cs typeface="Tahoma" panose="020B0604030504040204" pitchFamily="34" charset="0"/>
              </a:rPr>
              <a:t> </a:t>
            </a:r>
            <a:r>
              <a:rPr sz="1867" b="0" spc="-27" dirty="0">
                <a:solidFill>
                  <a:srgbClr val="545658"/>
                </a:solidFill>
                <a:latin typeface="Tahoma" panose="020B0604030504040204" pitchFamily="34" charset="0"/>
                <a:ea typeface="Tahoma" panose="020B0604030504040204" pitchFamily="34" charset="0"/>
                <a:cs typeface="Tahoma" panose="020B0604030504040204" pitchFamily="34" charset="0"/>
              </a:rPr>
              <a:t>Unit</a:t>
            </a:r>
            <a:endParaRPr lang="en-US" sz="1867" b="0" spc="-27" dirty="0">
              <a:solidFill>
                <a:srgbClr val="545658"/>
              </a:solidFill>
              <a:latin typeface="Tahoma" panose="020B0604030504040204" pitchFamily="34" charset="0"/>
              <a:ea typeface="Tahoma" panose="020B0604030504040204" pitchFamily="34" charset="0"/>
              <a:cs typeface="Tahoma" panose="020B0604030504040204" pitchFamily="34" charset="0"/>
            </a:endParaRPr>
          </a:p>
          <a:p>
            <a:pPr marL="398770" indent="-381837">
              <a:buFont typeface="Arial"/>
              <a:buChar char="•"/>
              <a:tabLst>
                <a:tab pos="398770" algn="l"/>
              </a:tabLst>
            </a:pPr>
            <a:endParaRPr sz="1867" b="0" dirty="0">
              <a:latin typeface="Tahoma" panose="020B0604030504040204" pitchFamily="34" charset="0"/>
              <a:ea typeface="Tahoma" panose="020B0604030504040204" pitchFamily="34" charset="0"/>
              <a:cs typeface="Tahoma" panose="020B0604030504040204" pitchFamily="34" charset="0"/>
            </a:endParaRPr>
          </a:p>
          <a:p>
            <a:pPr marL="398770" indent="-381837">
              <a:buFont typeface="Arial"/>
              <a:buChar char="•"/>
              <a:tabLst>
                <a:tab pos="398770" algn="l"/>
              </a:tabLst>
            </a:pPr>
            <a:r>
              <a:rPr sz="1867" b="0" spc="-27" dirty="0">
                <a:solidFill>
                  <a:srgbClr val="545658"/>
                </a:solidFill>
                <a:latin typeface="Tahoma" panose="020B0604030504040204" pitchFamily="34" charset="0"/>
                <a:ea typeface="Tahoma" panose="020B0604030504040204" pitchFamily="34" charset="0"/>
                <a:cs typeface="Tahoma" panose="020B0604030504040204" pitchFamily="34" charset="0"/>
              </a:rPr>
              <a:t>Women’s</a:t>
            </a:r>
            <a:r>
              <a:rPr sz="1867" b="0" spc="-53" dirty="0">
                <a:solidFill>
                  <a:srgbClr val="545658"/>
                </a:solidFill>
                <a:latin typeface="Tahoma" panose="020B0604030504040204" pitchFamily="34" charset="0"/>
                <a:ea typeface="Tahoma" panose="020B0604030504040204" pitchFamily="34" charset="0"/>
                <a:cs typeface="Tahoma" panose="020B0604030504040204" pitchFamily="34" charset="0"/>
              </a:rPr>
              <a:t> </a:t>
            </a:r>
            <a:r>
              <a:rPr sz="1867" b="0" dirty="0">
                <a:solidFill>
                  <a:srgbClr val="545658"/>
                </a:solidFill>
                <a:latin typeface="Tahoma" panose="020B0604030504040204" pitchFamily="34" charset="0"/>
                <a:ea typeface="Tahoma" panose="020B0604030504040204" pitchFamily="34" charset="0"/>
                <a:cs typeface="Tahoma" panose="020B0604030504040204" pitchFamily="34" charset="0"/>
              </a:rPr>
              <a:t>and</a:t>
            </a:r>
            <a:r>
              <a:rPr sz="1867" b="0" spc="-93" dirty="0">
                <a:solidFill>
                  <a:srgbClr val="545658"/>
                </a:solidFill>
                <a:latin typeface="Tahoma" panose="020B0604030504040204" pitchFamily="34" charset="0"/>
                <a:ea typeface="Tahoma" panose="020B0604030504040204" pitchFamily="34" charset="0"/>
                <a:cs typeface="Tahoma" panose="020B0604030504040204" pitchFamily="34" charset="0"/>
              </a:rPr>
              <a:t> </a:t>
            </a:r>
            <a:r>
              <a:rPr sz="1867" b="0" spc="-13" dirty="0">
                <a:solidFill>
                  <a:srgbClr val="545658"/>
                </a:solidFill>
                <a:latin typeface="Tahoma" panose="020B0604030504040204" pitchFamily="34" charset="0"/>
                <a:ea typeface="Tahoma" panose="020B0604030504040204" pitchFamily="34" charset="0"/>
                <a:cs typeface="Tahoma" panose="020B0604030504040204" pitchFamily="34" charset="0"/>
              </a:rPr>
              <a:t>Children’s</a:t>
            </a:r>
            <a:r>
              <a:rPr sz="1867" b="0" spc="-47" dirty="0">
                <a:solidFill>
                  <a:srgbClr val="545658"/>
                </a:solidFill>
                <a:latin typeface="Tahoma" panose="020B0604030504040204" pitchFamily="34" charset="0"/>
                <a:ea typeface="Tahoma" panose="020B0604030504040204" pitchFamily="34" charset="0"/>
                <a:cs typeface="Tahoma" panose="020B0604030504040204" pitchFamily="34" charset="0"/>
              </a:rPr>
              <a:t> </a:t>
            </a:r>
            <a:r>
              <a:rPr sz="1867" b="0" dirty="0">
                <a:solidFill>
                  <a:srgbClr val="545658"/>
                </a:solidFill>
                <a:latin typeface="Tahoma" panose="020B0604030504040204" pitchFamily="34" charset="0"/>
                <a:ea typeface="Tahoma" panose="020B0604030504040204" pitchFamily="34" charset="0"/>
                <a:cs typeface="Tahoma" panose="020B0604030504040204" pitchFamily="34" charset="0"/>
              </a:rPr>
              <a:t>Services</a:t>
            </a:r>
            <a:r>
              <a:rPr sz="1867" b="0" spc="-93" dirty="0">
                <a:solidFill>
                  <a:srgbClr val="545658"/>
                </a:solidFill>
                <a:latin typeface="Tahoma" panose="020B0604030504040204" pitchFamily="34" charset="0"/>
                <a:ea typeface="Tahoma" panose="020B0604030504040204" pitchFamily="34" charset="0"/>
                <a:cs typeface="Tahoma" panose="020B0604030504040204" pitchFamily="34" charset="0"/>
              </a:rPr>
              <a:t> </a:t>
            </a:r>
            <a:r>
              <a:rPr sz="1867" b="0" dirty="0">
                <a:solidFill>
                  <a:srgbClr val="545658"/>
                </a:solidFill>
                <a:latin typeface="Tahoma" panose="020B0604030504040204" pitchFamily="34" charset="0"/>
                <a:ea typeface="Tahoma" panose="020B0604030504040204" pitchFamily="34" charset="0"/>
                <a:cs typeface="Tahoma" panose="020B0604030504040204" pitchFamily="34" charset="0"/>
              </a:rPr>
              <a:t>–</a:t>
            </a:r>
            <a:r>
              <a:rPr sz="1867" b="0" spc="-13" dirty="0">
                <a:solidFill>
                  <a:srgbClr val="545658"/>
                </a:solidFill>
                <a:latin typeface="Tahoma" panose="020B0604030504040204" pitchFamily="34" charset="0"/>
                <a:ea typeface="Tahoma" panose="020B0604030504040204" pitchFamily="34" charset="0"/>
                <a:cs typeface="Tahoma" panose="020B0604030504040204" pitchFamily="34" charset="0"/>
              </a:rPr>
              <a:t> </a:t>
            </a:r>
            <a:r>
              <a:rPr sz="1867" b="0" dirty="0">
                <a:solidFill>
                  <a:srgbClr val="545658"/>
                </a:solidFill>
                <a:latin typeface="Tahoma" panose="020B0604030504040204" pitchFamily="34" charset="0"/>
                <a:ea typeface="Tahoma" panose="020B0604030504040204" pitchFamily="34" charset="0"/>
                <a:cs typeface="Tahoma" panose="020B0604030504040204" pitchFamily="34" charset="0"/>
              </a:rPr>
              <a:t>1,300+</a:t>
            </a:r>
            <a:r>
              <a:rPr sz="1867" b="0" spc="-20" dirty="0">
                <a:solidFill>
                  <a:srgbClr val="545658"/>
                </a:solidFill>
                <a:latin typeface="Tahoma" panose="020B0604030504040204" pitchFamily="34" charset="0"/>
                <a:ea typeface="Tahoma" panose="020B0604030504040204" pitchFamily="34" charset="0"/>
                <a:cs typeface="Tahoma" panose="020B0604030504040204" pitchFamily="34" charset="0"/>
              </a:rPr>
              <a:t> </a:t>
            </a:r>
            <a:r>
              <a:rPr sz="1867" b="0" spc="-13" dirty="0">
                <a:solidFill>
                  <a:srgbClr val="545658"/>
                </a:solidFill>
                <a:latin typeface="Tahoma" panose="020B0604030504040204" pitchFamily="34" charset="0"/>
                <a:ea typeface="Tahoma" panose="020B0604030504040204" pitchFamily="34" charset="0"/>
                <a:cs typeface="Tahoma" panose="020B0604030504040204" pitchFamily="34" charset="0"/>
              </a:rPr>
              <a:t>Deliveries</a:t>
            </a:r>
            <a:endParaRPr lang="en-US" sz="1867" b="0" spc="-13" dirty="0">
              <a:solidFill>
                <a:srgbClr val="545658"/>
              </a:solidFill>
              <a:latin typeface="Tahoma" panose="020B0604030504040204" pitchFamily="34" charset="0"/>
              <a:ea typeface="Tahoma" panose="020B0604030504040204" pitchFamily="34" charset="0"/>
              <a:cs typeface="Tahoma" panose="020B0604030504040204" pitchFamily="34" charset="0"/>
            </a:endParaRPr>
          </a:p>
          <a:p>
            <a:pPr marL="398770" indent="-381837">
              <a:buFont typeface="Arial"/>
              <a:buChar char="•"/>
              <a:tabLst>
                <a:tab pos="398770" algn="l"/>
              </a:tabLst>
            </a:pPr>
            <a:endParaRPr sz="1867" b="0" dirty="0">
              <a:latin typeface="Tahoma" panose="020B0604030504040204" pitchFamily="34" charset="0"/>
              <a:ea typeface="Tahoma" panose="020B0604030504040204" pitchFamily="34" charset="0"/>
              <a:cs typeface="Tahoma" panose="020B0604030504040204" pitchFamily="34" charset="0"/>
            </a:endParaRPr>
          </a:p>
          <a:p>
            <a:pPr marL="398770" indent="-381837">
              <a:buFont typeface="Arial"/>
              <a:buChar char="•"/>
              <a:tabLst>
                <a:tab pos="398770" algn="l"/>
              </a:tabLst>
            </a:pPr>
            <a:r>
              <a:rPr sz="1867" b="0" dirty="0">
                <a:solidFill>
                  <a:srgbClr val="545658"/>
                </a:solidFill>
                <a:latin typeface="Tahoma" panose="020B0604030504040204" pitchFamily="34" charset="0"/>
                <a:ea typeface="Tahoma" panose="020B0604030504040204" pitchFamily="34" charset="0"/>
                <a:cs typeface="Tahoma" panose="020B0604030504040204" pitchFamily="34" charset="0"/>
              </a:rPr>
              <a:t>Surgical</a:t>
            </a:r>
            <a:r>
              <a:rPr sz="1867" b="0" spc="-73" dirty="0">
                <a:solidFill>
                  <a:srgbClr val="545658"/>
                </a:solidFill>
                <a:latin typeface="Tahoma" panose="020B0604030504040204" pitchFamily="34" charset="0"/>
                <a:ea typeface="Tahoma" panose="020B0604030504040204" pitchFamily="34" charset="0"/>
                <a:cs typeface="Tahoma" panose="020B0604030504040204" pitchFamily="34" charset="0"/>
              </a:rPr>
              <a:t> </a:t>
            </a:r>
            <a:r>
              <a:rPr sz="1867" b="0" dirty="0">
                <a:solidFill>
                  <a:srgbClr val="545658"/>
                </a:solidFill>
                <a:latin typeface="Tahoma" panose="020B0604030504040204" pitchFamily="34" charset="0"/>
                <a:ea typeface="Tahoma" panose="020B0604030504040204" pitchFamily="34" charset="0"/>
                <a:cs typeface="Tahoma" panose="020B0604030504040204" pitchFamily="34" charset="0"/>
              </a:rPr>
              <a:t>Services</a:t>
            </a:r>
            <a:r>
              <a:rPr sz="1867" b="0" spc="-80" dirty="0">
                <a:solidFill>
                  <a:srgbClr val="545658"/>
                </a:solidFill>
                <a:latin typeface="Tahoma" panose="020B0604030504040204" pitchFamily="34" charset="0"/>
                <a:ea typeface="Tahoma" panose="020B0604030504040204" pitchFamily="34" charset="0"/>
                <a:cs typeface="Tahoma" panose="020B0604030504040204" pitchFamily="34" charset="0"/>
              </a:rPr>
              <a:t> </a:t>
            </a:r>
            <a:r>
              <a:rPr sz="1867" b="0" dirty="0">
                <a:solidFill>
                  <a:srgbClr val="545658"/>
                </a:solidFill>
                <a:latin typeface="Tahoma" panose="020B0604030504040204" pitchFamily="34" charset="0"/>
                <a:ea typeface="Tahoma" panose="020B0604030504040204" pitchFamily="34" charset="0"/>
                <a:cs typeface="Tahoma" panose="020B0604030504040204" pitchFamily="34" charset="0"/>
              </a:rPr>
              <a:t>–</a:t>
            </a:r>
            <a:r>
              <a:rPr sz="1867" b="0" spc="-33" dirty="0">
                <a:solidFill>
                  <a:srgbClr val="545658"/>
                </a:solidFill>
                <a:latin typeface="Tahoma" panose="020B0604030504040204" pitchFamily="34" charset="0"/>
                <a:ea typeface="Tahoma" panose="020B0604030504040204" pitchFamily="34" charset="0"/>
                <a:cs typeface="Tahoma" panose="020B0604030504040204" pitchFamily="34" charset="0"/>
              </a:rPr>
              <a:t> </a:t>
            </a:r>
            <a:r>
              <a:rPr sz="1867" b="0" dirty="0">
                <a:solidFill>
                  <a:srgbClr val="545658"/>
                </a:solidFill>
                <a:latin typeface="Tahoma" panose="020B0604030504040204" pitchFamily="34" charset="0"/>
                <a:ea typeface="Tahoma" panose="020B0604030504040204" pitchFamily="34" charset="0"/>
                <a:cs typeface="Tahoma" panose="020B0604030504040204" pitchFamily="34" charset="0"/>
              </a:rPr>
              <a:t>3,700+</a:t>
            </a:r>
            <a:r>
              <a:rPr sz="1867" b="0" spc="-13" dirty="0">
                <a:solidFill>
                  <a:srgbClr val="545658"/>
                </a:solidFill>
                <a:latin typeface="Tahoma" panose="020B0604030504040204" pitchFamily="34" charset="0"/>
                <a:ea typeface="Tahoma" panose="020B0604030504040204" pitchFamily="34" charset="0"/>
                <a:cs typeface="Tahoma" panose="020B0604030504040204" pitchFamily="34" charset="0"/>
              </a:rPr>
              <a:t> Surgeries</a:t>
            </a:r>
            <a:endParaRPr sz="1867" b="0" dirty="0">
              <a:latin typeface="Tahoma" panose="020B0604030504040204" pitchFamily="34" charset="0"/>
              <a:ea typeface="Tahoma" panose="020B0604030504040204" pitchFamily="34" charset="0"/>
              <a:cs typeface="Tahoma" panose="020B0604030504040204" pitchFamily="34" charset="0"/>
            </a:endParaRPr>
          </a:p>
        </p:txBody>
      </p:sp>
      <p:pic>
        <p:nvPicPr>
          <p:cNvPr id="6" name="Picture 5">
            <a:extLst>
              <a:ext uri="{FF2B5EF4-FFF2-40B4-BE49-F238E27FC236}">
                <a16:creationId xmlns:a16="http://schemas.microsoft.com/office/drawing/2014/main" id="{65795318-F90E-7A59-3A89-D814667B13B5}"/>
              </a:ext>
            </a:extLst>
          </p:cNvPr>
          <p:cNvPicPr>
            <a:picLocks noChangeAspect="1"/>
          </p:cNvPicPr>
          <p:nvPr/>
        </p:nvPicPr>
        <p:blipFill>
          <a:blip r:embed="rId2"/>
          <a:stretch>
            <a:fillRect/>
          </a:stretch>
        </p:blipFill>
        <p:spPr>
          <a:xfrm>
            <a:off x="8633478" y="687860"/>
            <a:ext cx="2713773" cy="1860549"/>
          </a:xfrm>
          <a:prstGeom prst="rect">
            <a:avLst/>
          </a:prstGeom>
        </p:spPr>
      </p:pic>
      <p:pic>
        <p:nvPicPr>
          <p:cNvPr id="2" name="Picture 1">
            <a:extLst>
              <a:ext uri="{FF2B5EF4-FFF2-40B4-BE49-F238E27FC236}">
                <a16:creationId xmlns:a16="http://schemas.microsoft.com/office/drawing/2014/main" id="{A04D24D5-4097-1957-D005-0DB668AE3FC8}"/>
              </a:ext>
            </a:extLst>
          </p:cNvPr>
          <p:cNvPicPr>
            <a:picLocks noChangeAspect="1"/>
          </p:cNvPicPr>
          <p:nvPr/>
        </p:nvPicPr>
        <p:blipFill>
          <a:blip r:embed="rId3"/>
          <a:stretch>
            <a:fillRect/>
          </a:stretch>
        </p:blipFill>
        <p:spPr>
          <a:xfrm>
            <a:off x="8077200" y="2658581"/>
            <a:ext cx="3505200" cy="2956094"/>
          </a:xfrm>
          <a:prstGeom prst="rect">
            <a:avLst/>
          </a:prstGeom>
        </p:spPr>
      </p:pic>
      <p:sp>
        <p:nvSpPr>
          <p:cNvPr id="3" name="TextBox 2">
            <a:extLst>
              <a:ext uri="{FF2B5EF4-FFF2-40B4-BE49-F238E27FC236}">
                <a16:creationId xmlns:a16="http://schemas.microsoft.com/office/drawing/2014/main" id="{6AE8A208-CD6E-14AB-E067-95BAC16191F0}"/>
              </a:ext>
            </a:extLst>
          </p:cNvPr>
          <p:cNvSpPr txBox="1"/>
          <p:nvPr/>
        </p:nvSpPr>
        <p:spPr>
          <a:xfrm>
            <a:off x="8146371" y="2782669"/>
            <a:ext cx="990600" cy="646331"/>
          </a:xfrm>
          <a:prstGeom prst="rect">
            <a:avLst/>
          </a:prstGeom>
          <a:noFill/>
        </p:spPr>
        <p:txBody>
          <a:bodyPr wrap="square" rtlCol="0">
            <a:spAutoFit/>
          </a:bodyPr>
          <a:lstStyle/>
          <a:p>
            <a:pPr algn="ctr"/>
            <a:r>
              <a:rPr lang="en-US" sz="1200" b="1" dirty="0"/>
              <a:t>Stone Springs Hospital</a:t>
            </a:r>
          </a:p>
        </p:txBody>
      </p:sp>
      <p:cxnSp>
        <p:nvCxnSpPr>
          <p:cNvPr id="7" name="Straight Arrow Connector 6">
            <a:extLst>
              <a:ext uri="{FF2B5EF4-FFF2-40B4-BE49-F238E27FC236}">
                <a16:creationId xmlns:a16="http://schemas.microsoft.com/office/drawing/2014/main" id="{CD789852-2DC1-7517-B735-3B50205650F3}"/>
              </a:ext>
            </a:extLst>
          </p:cNvPr>
          <p:cNvCxnSpPr>
            <a:cxnSpLocks/>
          </p:cNvCxnSpPr>
          <p:nvPr/>
        </p:nvCxnSpPr>
        <p:spPr>
          <a:xfrm flipH="1">
            <a:off x="8262167" y="3429000"/>
            <a:ext cx="304800" cy="5286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8" name="TextBox 7">
            <a:extLst>
              <a:ext uri="{FF2B5EF4-FFF2-40B4-BE49-F238E27FC236}">
                <a16:creationId xmlns:a16="http://schemas.microsoft.com/office/drawing/2014/main" id="{786F1C7E-A125-8A92-A62B-1A413A6B4A34}"/>
              </a:ext>
            </a:extLst>
          </p:cNvPr>
          <p:cNvSpPr txBox="1"/>
          <p:nvPr/>
        </p:nvSpPr>
        <p:spPr>
          <a:xfrm>
            <a:off x="10356651" y="2782669"/>
            <a:ext cx="990600" cy="461665"/>
          </a:xfrm>
          <a:prstGeom prst="rect">
            <a:avLst/>
          </a:prstGeom>
          <a:noFill/>
        </p:spPr>
        <p:txBody>
          <a:bodyPr wrap="square" rtlCol="0">
            <a:spAutoFit/>
          </a:bodyPr>
          <a:lstStyle/>
          <a:p>
            <a:pPr algn="ctr"/>
            <a:r>
              <a:rPr lang="en-US" sz="1200" b="1" dirty="0"/>
              <a:t>Reston</a:t>
            </a:r>
          </a:p>
          <a:p>
            <a:pPr algn="ctr"/>
            <a:r>
              <a:rPr lang="en-US" sz="1200" b="1" dirty="0"/>
              <a:t>Hospital</a:t>
            </a:r>
          </a:p>
        </p:txBody>
      </p:sp>
      <p:cxnSp>
        <p:nvCxnSpPr>
          <p:cNvPr id="9" name="Straight Arrow Connector 8">
            <a:extLst>
              <a:ext uri="{FF2B5EF4-FFF2-40B4-BE49-F238E27FC236}">
                <a16:creationId xmlns:a16="http://schemas.microsoft.com/office/drawing/2014/main" id="{259BA582-44B8-A77B-D063-E377F6FAF314}"/>
              </a:ext>
            </a:extLst>
          </p:cNvPr>
          <p:cNvCxnSpPr>
            <a:cxnSpLocks/>
          </p:cNvCxnSpPr>
          <p:nvPr/>
        </p:nvCxnSpPr>
        <p:spPr>
          <a:xfrm>
            <a:off x="11166276" y="3013502"/>
            <a:ext cx="304800" cy="15586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995344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3491C6-E172-8014-A233-EB7D0ED28A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B52D0D-8D9D-3935-602A-F45E3BB04D99}"/>
              </a:ext>
            </a:extLst>
          </p:cNvPr>
          <p:cNvSpPr>
            <a:spLocks noGrp="1"/>
          </p:cNvSpPr>
          <p:nvPr>
            <p:ph type="title"/>
          </p:nvPr>
        </p:nvSpPr>
        <p:spPr>
          <a:xfrm>
            <a:off x="584200" y="76201"/>
            <a:ext cx="11023600" cy="574516"/>
          </a:xfrm>
        </p:spPr>
        <p:txBody>
          <a:bodyPr/>
          <a:lstStyle/>
          <a:p>
            <a:pPr algn="ctr"/>
            <a:r>
              <a:rPr lang="en-US" dirty="0">
                <a:latin typeface="Tahoma" panose="020B0604030504040204" pitchFamily="34" charset="0"/>
                <a:ea typeface="Tahoma" panose="020B0604030504040204" pitchFamily="34" charset="0"/>
                <a:cs typeface="Tahoma" panose="020B0604030504040204" pitchFamily="34" charset="0"/>
              </a:rPr>
              <a:t>Location &amp; Surrounding Area</a:t>
            </a:r>
          </a:p>
        </p:txBody>
      </p:sp>
      <p:pic>
        <p:nvPicPr>
          <p:cNvPr id="4" name="Picture 3">
            <a:extLst>
              <a:ext uri="{FF2B5EF4-FFF2-40B4-BE49-F238E27FC236}">
                <a16:creationId xmlns:a16="http://schemas.microsoft.com/office/drawing/2014/main" id="{2C7C94FC-3226-AC1B-4A70-040960297B92}"/>
              </a:ext>
            </a:extLst>
          </p:cNvPr>
          <p:cNvPicPr>
            <a:picLocks noChangeAspect="1"/>
          </p:cNvPicPr>
          <p:nvPr/>
        </p:nvPicPr>
        <p:blipFill>
          <a:blip r:embed="rId2"/>
          <a:stretch>
            <a:fillRect/>
          </a:stretch>
        </p:blipFill>
        <p:spPr>
          <a:xfrm>
            <a:off x="304801" y="1295401"/>
            <a:ext cx="6078279" cy="5283679"/>
          </a:xfrm>
          <a:prstGeom prst="rect">
            <a:avLst/>
          </a:prstGeom>
          <a:ln>
            <a:solidFill>
              <a:schemeClr val="tx1"/>
            </a:solidFill>
          </a:ln>
        </p:spPr>
      </p:pic>
      <p:pic>
        <p:nvPicPr>
          <p:cNvPr id="5" name="Picture 4">
            <a:extLst>
              <a:ext uri="{FF2B5EF4-FFF2-40B4-BE49-F238E27FC236}">
                <a16:creationId xmlns:a16="http://schemas.microsoft.com/office/drawing/2014/main" id="{BF3C3773-DF4D-8427-AB5F-F7088A730AAD}"/>
              </a:ext>
            </a:extLst>
          </p:cNvPr>
          <p:cNvPicPr>
            <a:picLocks noChangeAspect="1"/>
          </p:cNvPicPr>
          <p:nvPr/>
        </p:nvPicPr>
        <p:blipFill>
          <a:blip r:embed="rId3"/>
          <a:stretch>
            <a:fillRect/>
          </a:stretch>
        </p:blipFill>
        <p:spPr>
          <a:xfrm>
            <a:off x="6644182" y="1694985"/>
            <a:ext cx="5092088" cy="4749717"/>
          </a:xfrm>
          <a:prstGeom prst="rect">
            <a:avLst/>
          </a:prstGeom>
          <a:ln>
            <a:solidFill>
              <a:schemeClr val="tx1"/>
            </a:solidFill>
          </a:ln>
        </p:spPr>
      </p:pic>
    </p:spTree>
    <p:extLst>
      <p:ext uri="{BB962C8B-B14F-4D97-AF65-F5344CB8AC3E}">
        <p14:creationId xmlns:p14="http://schemas.microsoft.com/office/powerpoint/2010/main" val="2754637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BA513B0-82FF-4F41-8178-885375D1C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pPr>
            <a:endParaRPr lang="en-US" sz="2400" kern="0">
              <a:solidFill>
                <a:prstClr val="white"/>
              </a:solidFill>
              <a:latin typeface="Calibri"/>
            </a:endParaRPr>
          </a:p>
        </p:txBody>
      </p:sp>
      <p:pic>
        <p:nvPicPr>
          <p:cNvPr id="5" name="Picture 4" descr="A hospital building with a sign&#10;&#10;AI-generated content may be incorrect.">
            <a:extLst>
              <a:ext uri="{FF2B5EF4-FFF2-40B4-BE49-F238E27FC236}">
                <a16:creationId xmlns:a16="http://schemas.microsoft.com/office/drawing/2014/main" id="{DEC1BBD8-28A8-0CB0-20B8-2BFAC5FDED93}"/>
              </a:ext>
            </a:extLst>
          </p:cNvPr>
          <p:cNvPicPr>
            <a:picLocks noChangeAspect="1"/>
          </p:cNvPicPr>
          <p:nvPr/>
        </p:nvPicPr>
        <p:blipFill>
          <a:blip r:embed="rId2"/>
          <a:srcRect t="5328" r="1" b="20204"/>
          <a:stretch>
            <a:fillRect/>
          </a:stretch>
        </p:blipFill>
        <p:spPr>
          <a:xfrm>
            <a:off x="322400" y="637202"/>
            <a:ext cx="6793295" cy="2239163"/>
          </a:xfrm>
          <a:prstGeom prst="rect">
            <a:avLst/>
          </a:prstGeom>
        </p:spPr>
      </p:pic>
      <p:grpSp>
        <p:nvGrpSpPr>
          <p:cNvPr id="12" name="Group 11">
            <a:extLst>
              <a:ext uri="{FF2B5EF4-FFF2-40B4-BE49-F238E27FC236}">
                <a16:creationId xmlns:a16="http://schemas.microsoft.com/office/drawing/2014/main" id="{93DB8501-F9F2-4ACD-B56A-9019CD5006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4" y="2987481"/>
            <a:ext cx="12228127" cy="1828801"/>
            <a:chOff x="-305" y="2987478"/>
            <a:chExt cx="12188952" cy="1828800"/>
          </a:xfrm>
        </p:grpSpPr>
      </p:grpSp>
      <p:sp>
        <p:nvSpPr>
          <p:cNvPr id="2" name="Title 1">
            <a:extLst>
              <a:ext uri="{FF2B5EF4-FFF2-40B4-BE49-F238E27FC236}">
                <a16:creationId xmlns:a16="http://schemas.microsoft.com/office/drawing/2014/main" id="{4D49F44B-5F25-23ED-1689-BDFD29941093}"/>
              </a:ext>
            </a:extLst>
          </p:cNvPr>
          <p:cNvSpPr>
            <a:spLocks noGrp="1"/>
          </p:cNvSpPr>
          <p:nvPr>
            <p:ph type="title"/>
          </p:nvPr>
        </p:nvSpPr>
        <p:spPr>
          <a:xfrm>
            <a:off x="322400" y="-63612"/>
            <a:ext cx="10899782" cy="779637"/>
          </a:xfrm>
        </p:spPr>
        <p:txBody>
          <a:bodyPr>
            <a:normAutofit/>
          </a:bodyPr>
          <a:lstStyle/>
          <a:p>
            <a:pPr algn="ctr"/>
            <a:r>
              <a:rPr lang="en-US" sz="4800"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HCA Chantilly FSER</a:t>
            </a:r>
          </a:p>
        </p:txBody>
      </p:sp>
      <p:sp>
        <p:nvSpPr>
          <p:cNvPr id="8" name="Title 1">
            <a:extLst>
              <a:ext uri="{FF2B5EF4-FFF2-40B4-BE49-F238E27FC236}">
                <a16:creationId xmlns:a16="http://schemas.microsoft.com/office/drawing/2014/main" id="{B057320B-2A9F-F65E-5946-80AAD1885B93}"/>
              </a:ext>
            </a:extLst>
          </p:cNvPr>
          <p:cNvSpPr txBox="1">
            <a:spLocks/>
          </p:cNvSpPr>
          <p:nvPr/>
        </p:nvSpPr>
        <p:spPr>
          <a:xfrm>
            <a:off x="5994400" y="4780199"/>
            <a:ext cx="5021781" cy="1509932"/>
          </a:xfrm>
          <a:prstGeom prst="rect">
            <a:avLst/>
          </a:prstGeom>
        </p:spPr>
        <p:txBody>
          <a:bodyPr wrap="square" lIns="0" tIns="0" rIns="0" bIns="0">
            <a:normAutofit/>
          </a:bodyPr>
          <a:lstStyle>
            <a:lvl1pPr>
              <a:defRPr sz="2800" b="1" i="0" u="sng">
                <a:solidFill>
                  <a:srgbClr val="E65823"/>
                </a:solidFill>
                <a:latin typeface="Calibri"/>
                <a:ea typeface="+mj-ea"/>
                <a:cs typeface="Calibri"/>
              </a:defRPr>
            </a:lvl1pPr>
          </a:lstStyle>
          <a:p>
            <a:pPr defTabSz="1219170" fontAlgn="auto">
              <a:spcBef>
                <a:spcPts val="0"/>
              </a:spcBef>
              <a:spcAft>
                <a:spcPts val="0"/>
              </a:spcAft>
            </a:pPr>
            <a:endParaRPr lang="en-US" sz="4800" kern="0" dirty="0">
              <a:solidFill>
                <a:srgbClr val="F79646">
                  <a:lumMod val="75000"/>
                </a:srgbClr>
              </a:solidFill>
            </a:endParaRPr>
          </a:p>
        </p:txBody>
      </p:sp>
      <p:sp>
        <p:nvSpPr>
          <p:cNvPr id="18" name="TextBox 17">
            <a:extLst>
              <a:ext uri="{FF2B5EF4-FFF2-40B4-BE49-F238E27FC236}">
                <a16:creationId xmlns:a16="http://schemas.microsoft.com/office/drawing/2014/main" id="{4ECDBDD9-26CF-28E3-BB9C-52098320297F}"/>
              </a:ext>
            </a:extLst>
          </p:cNvPr>
          <p:cNvSpPr txBox="1"/>
          <p:nvPr/>
        </p:nvSpPr>
        <p:spPr>
          <a:xfrm>
            <a:off x="304648" y="2876365"/>
            <a:ext cx="11582400" cy="5489901"/>
          </a:xfrm>
          <a:prstGeom prst="rect">
            <a:avLst/>
          </a:prstGeom>
          <a:noFill/>
        </p:spPr>
        <p:txBody>
          <a:bodyPr wrap="square">
            <a:spAutoFit/>
          </a:bodyPr>
          <a:lstStyle/>
          <a:p>
            <a:pPr defTabSz="1219170" fontAlgn="auto">
              <a:spcBef>
                <a:spcPts val="0"/>
              </a:spcBef>
              <a:spcAft>
                <a:spcPts val="0"/>
              </a:spcAft>
            </a:pPr>
            <a:endParaRPr lang="en-US" sz="1867" kern="0"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a:p>
            <a:pPr marL="228594" indent="-228594" defTabSz="1219170" fontAlgn="auto">
              <a:spcBef>
                <a:spcPts val="0"/>
              </a:spcBef>
              <a:spcAft>
                <a:spcPts val="0"/>
              </a:spcAft>
              <a:buFont typeface="Arial" panose="020B0604020202020204" pitchFamily="34" charset="0"/>
              <a:buChar char="•"/>
            </a:pPr>
            <a:r>
              <a:rPr lang="en-US" sz="1867" kern="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The FSER will have 10,860 sqft, 11 exam rooms, one triage room, one trauma room. </a:t>
            </a:r>
          </a:p>
          <a:p>
            <a:pPr marL="228594" indent="-228594" defTabSz="1219170" fontAlgn="auto">
              <a:spcBef>
                <a:spcPts val="0"/>
              </a:spcBef>
              <a:spcAft>
                <a:spcPts val="0"/>
              </a:spcAft>
              <a:buFont typeface="Arial" panose="020B0604020202020204" pitchFamily="34" charset="0"/>
              <a:buChar char="•"/>
            </a:pPr>
            <a:endParaRPr lang="en-US" sz="1867" kern="0"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a:p>
            <a:pPr marL="228594" indent="-228594" defTabSz="1219170" fontAlgn="auto">
              <a:spcBef>
                <a:spcPts val="0"/>
              </a:spcBef>
              <a:spcAft>
                <a:spcPts val="0"/>
              </a:spcAft>
              <a:buFont typeface="Arial" panose="020B0604020202020204" pitchFamily="34" charset="0"/>
              <a:buChar char="•"/>
            </a:pPr>
            <a:r>
              <a:rPr lang="en-US" sz="1867" kern="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Operating 24 hours per day, providing hospital level emergency care in a convenient and accessible location. </a:t>
            </a:r>
          </a:p>
          <a:p>
            <a:pPr marL="228594" indent="-228594" defTabSz="1219170" fontAlgn="auto">
              <a:spcBef>
                <a:spcPts val="0"/>
              </a:spcBef>
              <a:spcAft>
                <a:spcPts val="0"/>
              </a:spcAft>
              <a:buFont typeface="Arial" panose="020B0604020202020204" pitchFamily="34" charset="0"/>
              <a:buChar char="•"/>
            </a:pPr>
            <a:endParaRPr lang="en-US" sz="1867" kern="0"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a:p>
            <a:pPr marL="228594" indent="-228594" defTabSz="1219170" fontAlgn="auto">
              <a:spcBef>
                <a:spcPts val="0"/>
              </a:spcBef>
              <a:spcAft>
                <a:spcPts val="0"/>
              </a:spcAft>
              <a:buFont typeface="Arial" panose="020B0604020202020204" pitchFamily="34" charset="0"/>
              <a:buChar char="•"/>
            </a:pPr>
            <a:r>
              <a:rPr lang="en-US" sz="1867" kern="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A satellite location of StoneSprings Hospital Center, located 6.5 miles away from the Hospital. </a:t>
            </a:r>
          </a:p>
          <a:p>
            <a:pPr marL="228594" indent="-228594" defTabSz="1219170" fontAlgn="auto">
              <a:spcBef>
                <a:spcPts val="0"/>
              </a:spcBef>
              <a:spcAft>
                <a:spcPts val="0"/>
              </a:spcAft>
              <a:buFont typeface="Arial" panose="020B0604020202020204" pitchFamily="34" charset="0"/>
              <a:buChar char="•"/>
            </a:pPr>
            <a:endParaRPr lang="en-US" sz="1867" kern="0"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a:p>
            <a:pPr marL="228594" indent="-228594">
              <a:buFont typeface="Arial" panose="020B0604020202020204" pitchFamily="34" charset="0"/>
              <a:buChar char="•"/>
            </a:pPr>
            <a:r>
              <a:rPr lang="en-US" sz="1867" dirty="0">
                <a:latin typeface="Tahoma" panose="020B0604030504040204" pitchFamily="34" charset="0"/>
                <a:ea typeface="Times New Roman" panose="02020603050405020304" pitchFamily="18" charset="0"/>
              </a:rPr>
              <a:t>FSER will be operated by between 15 and 22 members of staff during a 24-hour period. </a:t>
            </a:r>
          </a:p>
          <a:p>
            <a:pPr marL="228594" indent="-228594">
              <a:buFont typeface="Arial" panose="020B0604020202020204" pitchFamily="34" charset="0"/>
              <a:buChar char="•"/>
            </a:pPr>
            <a:endParaRPr lang="en-US" sz="1867" dirty="0">
              <a:latin typeface="Tahoma" panose="020B0604030504040204" pitchFamily="34" charset="0"/>
              <a:ea typeface="Times New Roman" panose="02020603050405020304" pitchFamily="18" charset="0"/>
            </a:endParaRPr>
          </a:p>
          <a:p>
            <a:pPr marL="228594" indent="-228594">
              <a:buFont typeface="Arial" panose="020B0604020202020204" pitchFamily="34" charset="0"/>
              <a:buChar char="•"/>
            </a:pPr>
            <a:r>
              <a:rPr lang="en-US" sz="1867" dirty="0">
                <a:latin typeface="Tahoma" panose="020B0604030504040204" pitchFamily="34" charset="0"/>
                <a:ea typeface="Times New Roman" panose="02020603050405020304" pitchFamily="18" charset="0"/>
              </a:rPr>
              <a:t>Staffed with Medical Doctors board certified in Emergency Medicine, and Nurse Practitioners.</a:t>
            </a:r>
          </a:p>
          <a:p>
            <a:pPr marL="228594" indent="-228594">
              <a:buFont typeface="Arial" panose="020B0604020202020204" pitchFamily="34" charset="0"/>
              <a:buChar char="•"/>
            </a:pPr>
            <a:endParaRPr lang="en-US" sz="1867" dirty="0">
              <a:latin typeface="Tahoma" panose="020B0604030504040204" pitchFamily="34" charset="0"/>
              <a:ea typeface="Times New Roman" panose="02020603050405020304" pitchFamily="18" charset="0"/>
            </a:endParaRPr>
          </a:p>
          <a:p>
            <a:pPr marL="228594" indent="-228594">
              <a:buFont typeface="Arial" panose="020B0604020202020204" pitchFamily="34" charset="0"/>
              <a:buChar char="•"/>
            </a:pPr>
            <a:r>
              <a:rPr lang="en-US" sz="1867" dirty="0">
                <a:latin typeface="Tahoma" panose="020B0604030504040204" pitchFamily="34" charset="0"/>
                <a:ea typeface="Times New Roman" panose="02020603050405020304" pitchFamily="18" charset="0"/>
              </a:rPr>
              <a:t>Staffed with Registered nurses, Patient Care Techs, Laboratory personnel, and Radiology Personnel.</a:t>
            </a:r>
          </a:p>
          <a:p>
            <a:pPr marL="228594" indent="-228594">
              <a:buFont typeface="Arial" panose="020B0604020202020204" pitchFamily="34" charset="0"/>
              <a:buChar char="•"/>
            </a:pPr>
            <a:endParaRPr lang="en-US" sz="1867" dirty="0">
              <a:latin typeface="Tahoma" panose="020B0604030504040204" pitchFamily="34" charset="0"/>
              <a:ea typeface="Times New Roman" panose="02020603050405020304" pitchFamily="18" charset="0"/>
            </a:endParaRPr>
          </a:p>
          <a:p>
            <a:pPr marL="228594" indent="-228594">
              <a:buFont typeface="Arial" panose="020B0604020202020204" pitchFamily="34" charset="0"/>
              <a:buChar char="•"/>
            </a:pPr>
            <a:r>
              <a:rPr lang="en-US" sz="1867" dirty="0">
                <a:latin typeface="Tahoma" panose="020B0604030504040204" pitchFamily="34" charset="0"/>
                <a:ea typeface="Times New Roman" panose="02020603050405020304" pitchFamily="18" charset="0"/>
              </a:rPr>
              <a:t>RNs are required to maintain BLS, ACLS, PALS &amp; active Nursing License. </a:t>
            </a:r>
          </a:p>
          <a:p>
            <a:pPr marL="228594" indent="-228594" defTabSz="1219170" fontAlgn="auto">
              <a:spcBef>
                <a:spcPts val="0"/>
              </a:spcBef>
              <a:spcAft>
                <a:spcPts val="0"/>
              </a:spcAft>
              <a:buFont typeface="Arial" panose="020B0604020202020204" pitchFamily="34" charset="0"/>
              <a:buChar char="•"/>
            </a:pPr>
            <a:endParaRPr lang="en-US" sz="1867" kern="0"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a:p>
            <a:pPr marL="228594" indent="-228594" defTabSz="1219170" fontAlgn="auto">
              <a:spcBef>
                <a:spcPts val="0"/>
              </a:spcBef>
              <a:spcAft>
                <a:spcPts val="0"/>
              </a:spcAft>
              <a:buFont typeface="Arial" panose="020B0604020202020204" pitchFamily="34" charset="0"/>
              <a:buChar char="•"/>
            </a:pPr>
            <a:endParaRPr lang="en-US" sz="1867" kern="0"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a:p>
            <a:pPr marL="228594" indent="-228594" defTabSz="1219170" fontAlgn="auto">
              <a:spcBef>
                <a:spcPts val="0"/>
              </a:spcBef>
              <a:spcAft>
                <a:spcPts val="0"/>
              </a:spcAft>
              <a:buFont typeface="Arial" panose="020B0604020202020204" pitchFamily="34" charset="0"/>
              <a:buChar char="•"/>
            </a:pPr>
            <a:endParaRPr lang="en-US" sz="1867" kern="0"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a:p>
            <a:pPr marL="228594" indent="-228594" defTabSz="1219170" fontAlgn="auto">
              <a:spcBef>
                <a:spcPts val="0"/>
              </a:spcBef>
              <a:spcAft>
                <a:spcPts val="0"/>
              </a:spcAft>
              <a:buFont typeface="Arial" panose="020B0604020202020204" pitchFamily="34" charset="0"/>
              <a:buChar char="•"/>
            </a:pPr>
            <a:endParaRPr lang="en-US" sz="1467" b="1" kern="0" dirty="0">
              <a:solidFill>
                <a:sysClr val="windowText" lastClr="000000"/>
              </a:solidFill>
              <a:latin typeface="Mark for HCA" panose="020B0606020201010104" pitchFamily="34" charset="0"/>
              <a:ea typeface="Times New Roman" panose="02020603050405020304" pitchFamily="18" charset="0"/>
              <a:cs typeface="Mark for HCA" panose="020B0606020201010104" pitchFamily="34" charset="0"/>
            </a:endParaRPr>
          </a:p>
        </p:txBody>
      </p:sp>
    </p:spTree>
    <p:extLst>
      <p:ext uri="{BB962C8B-B14F-4D97-AF65-F5344CB8AC3E}">
        <p14:creationId xmlns:p14="http://schemas.microsoft.com/office/powerpoint/2010/main" val="1324751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F11D4-4D48-7B78-559A-8653989B4DD4}"/>
              </a:ext>
            </a:extLst>
          </p:cNvPr>
          <p:cNvSpPr>
            <a:spLocks noGrp="1"/>
          </p:cNvSpPr>
          <p:nvPr>
            <p:ph type="title"/>
          </p:nvPr>
        </p:nvSpPr>
        <p:spPr>
          <a:xfrm>
            <a:off x="508000" y="76201"/>
            <a:ext cx="11023600" cy="869322"/>
          </a:xfrm>
        </p:spPr>
        <p:txBody>
          <a:bodyPr/>
          <a:lstStyle/>
          <a:p>
            <a:pPr algn="ctr"/>
            <a:r>
              <a:rPr lang="en-US" dirty="0">
                <a:latin typeface="Tahoma" panose="020B0604030504040204" pitchFamily="34" charset="0"/>
                <a:ea typeface="Tahoma" panose="020B0604030504040204" pitchFamily="34" charset="0"/>
                <a:cs typeface="Tahoma" panose="020B0604030504040204" pitchFamily="34" charset="0"/>
              </a:rPr>
              <a:t>Need for Emergency Department</a:t>
            </a:r>
          </a:p>
        </p:txBody>
      </p:sp>
      <p:pic>
        <p:nvPicPr>
          <p:cNvPr id="5" name="Picture 4">
            <a:extLst>
              <a:ext uri="{FF2B5EF4-FFF2-40B4-BE49-F238E27FC236}">
                <a16:creationId xmlns:a16="http://schemas.microsoft.com/office/drawing/2014/main" id="{9114C56B-E877-2500-FC5F-9A93CA8F018D}"/>
              </a:ext>
            </a:extLst>
          </p:cNvPr>
          <p:cNvPicPr>
            <a:picLocks noChangeAspect="1"/>
          </p:cNvPicPr>
          <p:nvPr/>
        </p:nvPicPr>
        <p:blipFill>
          <a:blip r:embed="rId2"/>
          <a:stretch>
            <a:fillRect/>
          </a:stretch>
        </p:blipFill>
        <p:spPr>
          <a:xfrm>
            <a:off x="508000" y="764862"/>
            <a:ext cx="9245600" cy="2650043"/>
          </a:xfrm>
          <a:prstGeom prst="rect">
            <a:avLst/>
          </a:prstGeom>
        </p:spPr>
      </p:pic>
      <p:sp>
        <p:nvSpPr>
          <p:cNvPr id="9" name="TextBox 8">
            <a:extLst>
              <a:ext uri="{FF2B5EF4-FFF2-40B4-BE49-F238E27FC236}">
                <a16:creationId xmlns:a16="http://schemas.microsoft.com/office/drawing/2014/main" id="{04DABE8C-4704-AB32-6CF2-E247CBF84286}"/>
              </a:ext>
            </a:extLst>
          </p:cNvPr>
          <p:cNvSpPr txBox="1"/>
          <p:nvPr/>
        </p:nvSpPr>
        <p:spPr>
          <a:xfrm>
            <a:off x="508000" y="3234243"/>
            <a:ext cx="9779000" cy="3252878"/>
          </a:xfrm>
          <a:prstGeom prst="rect">
            <a:avLst/>
          </a:prstGeom>
          <a:noFill/>
        </p:spPr>
        <p:txBody>
          <a:bodyPr wrap="square">
            <a:spAutoFit/>
          </a:bodyPr>
          <a:lstStyle/>
          <a:p>
            <a:pPr marL="228594" indent="-228594">
              <a:buFont typeface="Arial" panose="020B0604020202020204" pitchFamily="34" charset="0"/>
              <a:buChar char="•"/>
            </a:pPr>
            <a:endParaRPr lang="en-US" sz="1867" kern="0"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a:p>
            <a:pPr marL="228594" indent="-228594">
              <a:buFont typeface="Arial" panose="020B0604020202020204" pitchFamily="34" charset="0"/>
              <a:buChar char="•"/>
            </a:pPr>
            <a:r>
              <a:rPr lang="en-US" sz="1867" kern="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State Health Commissioner issued a Certificate of Public Need (COPN) in September 2024.</a:t>
            </a:r>
          </a:p>
          <a:p>
            <a:endParaRPr lang="en-US" sz="1867" dirty="0">
              <a:latin typeface="Tahoma" panose="020B0604030504040204" pitchFamily="34" charset="0"/>
              <a:ea typeface="Times New Roman" panose="02020603050405020304" pitchFamily="18" charset="0"/>
            </a:endParaRPr>
          </a:p>
          <a:p>
            <a:pPr marL="228594" indent="-228594" defTabSz="1219170" fontAlgn="auto">
              <a:spcBef>
                <a:spcPts val="0"/>
              </a:spcBef>
              <a:spcAft>
                <a:spcPts val="0"/>
              </a:spcAft>
              <a:buFont typeface="Arial" panose="020B0604020202020204" pitchFamily="34" charset="0"/>
              <a:buChar char="•"/>
            </a:pPr>
            <a:r>
              <a:rPr lang="en-US" sz="1867" dirty="0">
                <a:latin typeface="Tahoma" panose="020B0604030504040204" pitchFamily="34" charset="0"/>
                <a:ea typeface="Times New Roman" panose="02020603050405020304" pitchFamily="18" charset="0"/>
              </a:rPr>
              <a:t>Fairfax County Fire and Rescue EMS support this project providing closer access to emergency care. </a:t>
            </a:r>
          </a:p>
          <a:p>
            <a:pPr marL="228594" indent="-228594" defTabSz="1219170" fontAlgn="auto">
              <a:spcBef>
                <a:spcPts val="0"/>
              </a:spcBef>
              <a:spcAft>
                <a:spcPts val="0"/>
              </a:spcAft>
              <a:buFont typeface="Arial" panose="020B0604020202020204" pitchFamily="34" charset="0"/>
              <a:buChar char="•"/>
            </a:pPr>
            <a:endParaRPr lang="en-US" sz="1867" dirty="0">
              <a:latin typeface="Tahoma" panose="020B0604030504040204" pitchFamily="34" charset="0"/>
            </a:endParaRPr>
          </a:p>
          <a:p>
            <a:pPr marL="228594" indent="-228594" defTabSz="1219170" fontAlgn="auto">
              <a:spcBef>
                <a:spcPts val="0"/>
              </a:spcBef>
              <a:spcAft>
                <a:spcPts val="0"/>
              </a:spcAft>
              <a:buFont typeface="Arial" panose="020B0604020202020204" pitchFamily="34" charset="0"/>
              <a:buChar char="•"/>
            </a:pPr>
            <a:r>
              <a:rPr lang="en-US" sz="1867" dirty="0">
                <a:latin typeface="Tahoma" panose="020B0604030504040204" pitchFamily="34" charset="0"/>
              </a:rPr>
              <a:t>Fairfax County Healthcare Advisory Board reviewed the application and recommend approval</a:t>
            </a:r>
            <a:endParaRPr lang="en-US" sz="1867" dirty="0"/>
          </a:p>
          <a:p>
            <a:pPr marL="228594" indent="-228594">
              <a:buFont typeface="Arial" panose="020B0604020202020204" pitchFamily="34" charset="0"/>
              <a:buChar char="•"/>
            </a:pPr>
            <a:endParaRPr lang="en-US" sz="1867" dirty="0">
              <a:latin typeface="Tahoma" panose="020B0604030504040204" pitchFamily="34" charset="0"/>
              <a:ea typeface="Times New Roman" panose="02020603050405020304" pitchFamily="18" charset="0"/>
            </a:endParaRPr>
          </a:p>
          <a:p>
            <a:endParaRPr lang="en-US" sz="1867" dirty="0">
              <a:latin typeface="Tahoma" panose="020B0604030504040204" pitchFamily="34" charset="0"/>
              <a:ea typeface="Times New Roman" panose="02020603050405020304" pitchFamily="18" charset="0"/>
            </a:endParaRPr>
          </a:p>
        </p:txBody>
      </p:sp>
    </p:spTree>
    <p:extLst>
      <p:ext uri="{BB962C8B-B14F-4D97-AF65-F5344CB8AC3E}">
        <p14:creationId xmlns:p14="http://schemas.microsoft.com/office/powerpoint/2010/main" val="1666225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Planning &amp; Zoning Framework</a:t>
            </a:r>
          </a:p>
        </p:txBody>
      </p:sp>
      <p:sp>
        <p:nvSpPr>
          <p:cNvPr id="11" name="object 11"/>
          <p:cNvSpPr txBox="1">
            <a:spLocks noGrp="1"/>
          </p:cNvSpPr>
          <p:nvPr>
            <p:ph type="sldNum" sz="quarter" idx="10"/>
          </p:nvPr>
        </p:nvSpPr>
        <p:spPr>
          <a:prstGeom prst="rect">
            <a:avLst/>
          </a:prstGeom>
        </p:spPr>
        <p:txBody>
          <a:bodyPr vert="horz" wrap="square" lIns="0" tIns="0" rIns="0" bIns="0" rtlCol="0" anchor="ctr">
            <a:spAutoFit/>
          </a:bodyPr>
          <a:lstStyle/>
          <a:p>
            <a:pPr marL="22413">
              <a:lnSpc>
                <a:spcPts val="1522"/>
              </a:lnSpc>
            </a:pPr>
            <a:fld id="{81D60167-4931-47E6-BA6A-407CBD079E47}" type="slidenum">
              <a:rPr spc="13" dirty="0"/>
              <a:pPr marL="22413">
                <a:lnSpc>
                  <a:spcPts val="1522"/>
                </a:lnSpc>
              </a:pPr>
              <a:t>5</a:t>
            </a:fld>
            <a:endParaRPr spc="13" dirty="0"/>
          </a:p>
        </p:txBody>
      </p:sp>
      <p:sp>
        <p:nvSpPr>
          <p:cNvPr id="9" name="object 9"/>
          <p:cNvSpPr/>
          <p:nvPr/>
        </p:nvSpPr>
        <p:spPr>
          <a:xfrm>
            <a:off x="6051176" y="5692588"/>
            <a:ext cx="123265" cy="168088"/>
          </a:xfrm>
          <a:prstGeom prst="rect">
            <a:avLst/>
          </a:prstGeom>
          <a:blipFill>
            <a:blip r:embed="rId3" cstate="print"/>
            <a:stretch>
              <a:fillRect/>
            </a:stretch>
          </a:blipFill>
        </p:spPr>
        <p:txBody>
          <a:bodyPr wrap="square" lIns="0" tIns="0" rIns="0" bIns="0" rtlCol="0"/>
          <a:lstStyle/>
          <a:p>
            <a:endParaRPr sz="1412" dirty="0"/>
          </a:p>
        </p:txBody>
      </p:sp>
      <p:sp>
        <p:nvSpPr>
          <p:cNvPr id="2" name="TextBox 1">
            <a:extLst>
              <a:ext uri="{FF2B5EF4-FFF2-40B4-BE49-F238E27FC236}">
                <a16:creationId xmlns:a16="http://schemas.microsoft.com/office/drawing/2014/main" id="{858ED541-E11A-3FFC-E964-2EC41EDC89AC}"/>
              </a:ext>
            </a:extLst>
          </p:cNvPr>
          <p:cNvSpPr txBox="1"/>
          <p:nvPr/>
        </p:nvSpPr>
        <p:spPr>
          <a:xfrm>
            <a:off x="2694214" y="4870223"/>
            <a:ext cx="1877786" cy="261610"/>
          </a:xfrm>
          <a:prstGeom prst="rect">
            <a:avLst/>
          </a:prstGeom>
          <a:noFill/>
        </p:spPr>
        <p:txBody>
          <a:bodyPr wrap="square" rtlCol="0">
            <a:spAutoFit/>
          </a:bodyPr>
          <a:lstStyle/>
          <a:p>
            <a:r>
              <a:rPr lang="en-US" sz="1100" dirty="0">
                <a:solidFill>
                  <a:schemeClr val="bg1"/>
                </a:solidFill>
              </a:rPr>
              <a:t>Dulles West Boulevard</a:t>
            </a:r>
          </a:p>
        </p:txBody>
      </p:sp>
      <p:sp>
        <p:nvSpPr>
          <p:cNvPr id="3" name="TextBox 2">
            <a:extLst>
              <a:ext uri="{FF2B5EF4-FFF2-40B4-BE49-F238E27FC236}">
                <a16:creationId xmlns:a16="http://schemas.microsoft.com/office/drawing/2014/main" id="{14C5B95A-2DE3-6FDE-C06C-DCBFC406D5E8}"/>
              </a:ext>
            </a:extLst>
          </p:cNvPr>
          <p:cNvSpPr txBox="1"/>
          <p:nvPr/>
        </p:nvSpPr>
        <p:spPr>
          <a:xfrm rot="18505505">
            <a:off x="9135647" y="4479273"/>
            <a:ext cx="1877786" cy="261610"/>
          </a:xfrm>
          <a:prstGeom prst="rect">
            <a:avLst/>
          </a:prstGeom>
          <a:noFill/>
        </p:spPr>
        <p:txBody>
          <a:bodyPr wrap="square" rtlCol="0">
            <a:spAutoFit/>
          </a:bodyPr>
          <a:lstStyle/>
          <a:p>
            <a:r>
              <a:rPr lang="en-US" sz="1100" dirty="0">
                <a:solidFill>
                  <a:schemeClr val="bg1"/>
                </a:solidFill>
              </a:rPr>
              <a:t>Loudoun County Pkwy</a:t>
            </a:r>
          </a:p>
        </p:txBody>
      </p:sp>
      <p:sp>
        <p:nvSpPr>
          <p:cNvPr id="7" name="TextBox 6">
            <a:extLst>
              <a:ext uri="{FF2B5EF4-FFF2-40B4-BE49-F238E27FC236}">
                <a16:creationId xmlns:a16="http://schemas.microsoft.com/office/drawing/2014/main" id="{A9853BC1-5D1D-6E09-E6EA-68CF5E194AD1}"/>
              </a:ext>
            </a:extLst>
          </p:cNvPr>
          <p:cNvSpPr txBox="1"/>
          <p:nvPr/>
        </p:nvSpPr>
        <p:spPr>
          <a:xfrm>
            <a:off x="464637" y="1735753"/>
            <a:ext cx="10497013" cy="4893647"/>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Property is zoned C-8</a:t>
            </a:r>
          </a:p>
          <a:p>
            <a:pPr marL="285750" indent="-285750">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A freestanding emergency department is considered a ‘medical care facility’ in the zoning ordinance</a:t>
            </a:r>
          </a:p>
          <a:p>
            <a:pPr marL="895252" lvl="1" indent="-285750">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A medical care facility requires a special exception in every zoning district.</a:t>
            </a:r>
          </a:p>
          <a:p>
            <a:pPr marL="285750" indent="-285750">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Property is located within the Dulles Suburban Center</a:t>
            </a:r>
          </a:p>
          <a:p>
            <a:pPr marL="895252" lvl="1" indent="-285750">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Baseline recommendation for campus-style office, and industrial/flex uses up to a maximum FAR of .35 to be compatible with existing development. </a:t>
            </a:r>
          </a:p>
          <a:p>
            <a:pPr marL="895252" lvl="1" indent="-285750">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The Project is being reviewed in accordance with the optional use criteria of the Dulles Suburban Center,</a:t>
            </a:r>
          </a:p>
          <a:p>
            <a:pPr marL="1504754" lvl="2" indent="-285750">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Other uses may be appropriate under certain conditions</a:t>
            </a:r>
          </a:p>
          <a:p>
            <a:pPr marL="2114256" lvl="3" indent="-285750">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Generate fewer peak-hour trips</a:t>
            </a:r>
          </a:p>
        </p:txBody>
      </p:sp>
    </p:spTree>
    <p:extLst>
      <p:ext uri="{BB962C8B-B14F-4D97-AF65-F5344CB8AC3E}">
        <p14:creationId xmlns:p14="http://schemas.microsoft.com/office/powerpoint/2010/main" val="1221482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64E2A-2396-06CB-A639-5C31CC7A9809}"/>
              </a:ext>
            </a:extLst>
          </p:cNvPr>
          <p:cNvSpPr>
            <a:spLocks noGrp="1"/>
          </p:cNvSpPr>
          <p:nvPr>
            <p:ph type="title"/>
          </p:nvPr>
        </p:nvSpPr>
        <p:spPr>
          <a:xfrm>
            <a:off x="556489" y="48491"/>
            <a:ext cx="11023600" cy="574516"/>
          </a:xfrm>
        </p:spPr>
        <p:txBody>
          <a:bodyPr/>
          <a:lstStyle/>
          <a:p>
            <a:pPr algn="ctr"/>
            <a:r>
              <a:rPr lang="en-US" dirty="0">
                <a:latin typeface="Tahoma" panose="020B0604030504040204" pitchFamily="34" charset="0"/>
                <a:ea typeface="Tahoma" panose="020B0604030504040204" pitchFamily="34" charset="0"/>
                <a:cs typeface="Tahoma" panose="020B0604030504040204" pitchFamily="34" charset="0"/>
              </a:rPr>
              <a:t>Site Plan Overview </a:t>
            </a:r>
          </a:p>
        </p:txBody>
      </p:sp>
      <p:sp>
        <p:nvSpPr>
          <p:cNvPr id="6" name="TextBox 5">
            <a:extLst>
              <a:ext uri="{FF2B5EF4-FFF2-40B4-BE49-F238E27FC236}">
                <a16:creationId xmlns:a16="http://schemas.microsoft.com/office/drawing/2014/main" id="{015A8AD3-028A-6338-37C9-06206BA75717}"/>
              </a:ext>
            </a:extLst>
          </p:cNvPr>
          <p:cNvSpPr txBox="1"/>
          <p:nvPr/>
        </p:nvSpPr>
        <p:spPr>
          <a:xfrm>
            <a:off x="556489" y="1215483"/>
            <a:ext cx="3646114" cy="2985433"/>
          </a:xfrm>
          <a:prstGeom prst="rect">
            <a:avLst/>
          </a:prstGeom>
          <a:noFill/>
        </p:spPr>
        <p:txBody>
          <a:bodyPr wrap="square" rtlCol="0">
            <a:spAutoFit/>
          </a:bodyPr>
          <a:lstStyle/>
          <a:p>
            <a:pPr>
              <a:spcAft>
                <a:spcPts val="600"/>
              </a:spcAft>
            </a:pPr>
            <a:r>
              <a:rPr lang="en-US" sz="2400" u="sng" dirty="0">
                <a:latin typeface="Tahoma" panose="020B0604030504040204" pitchFamily="34" charset="0"/>
                <a:ea typeface="Tahoma" panose="020B0604030504040204" pitchFamily="34" charset="0"/>
                <a:cs typeface="Tahoma" panose="020B0604030504040204" pitchFamily="34" charset="0"/>
              </a:rPr>
              <a:t>Compared to Existing Use</a:t>
            </a:r>
          </a:p>
          <a:p>
            <a:pPr marL="285750" indent="-285750">
              <a:spcAft>
                <a:spcPts val="600"/>
              </a:spcAft>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Reduced vehicular trips</a:t>
            </a:r>
          </a:p>
          <a:p>
            <a:pPr marL="285750" indent="-285750">
              <a:spcAft>
                <a:spcPts val="600"/>
              </a:spcAft>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Reducing parking</a:t>
            </a:r>
          </a:p>
          <a:p>
            <a:pPr marL="285750" indent="-285750">
              <a:spcAft>
                <a:spcPts val="600"/>
              </a:spcAft>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Reducing impervious surface</a:t>
            </a:r>
          </a:p>
          <a:p>
            <a:pPr marL="285750" indent="-285750">
              <a:spcAft>
                <a:spcPts val="600"/>
              </a:spcAft>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Improved stormwater management</a:t>
            </a:r>
          </a:p>
        </p:txBody>
      </p:sp>
      <p:pic>
        <p:nvPicPr>
          <p:cNvPr id="5" name="Picture 4">
            <a:extLst>
              <a:ext uri="{FF2B5EF4-FFF2-40B4-BE49-F238E27FC236}">
                <a16:creationId xmlns:a16="http://schemas.microsoft.com/office/drawing/2014/main" id="{9954D666-1ADA-FBF3-EED5-4491DE6454DF}"/>
              </a:ext>
            </a:extLst>
          </p:cNvPr>
          <p:cNvPicPr>
            <a:picLocks noChangeAspect="1"/>
          </p:cNvPicPr>
          <p:nvPr/>
        </p:nvPicPr>
        <p:blipFill>
          <a:blip r:embed="rId2"/>
          <a:stretch>
            <a:fillRect/>
          </a:stretch>
        </p:blipFill>
        <p:spPr>
          <a:xfrm>
            <a:off x="4550697" y="623007"/>
            <a:ext cx="6877403" cy="6077262"/>
          </a:xfrm>
          <a:prstGeom prst="rect">
            <a:avLst/>
          </a:prstGeom>
        </p:spPr>
      </p:pic>
    </p:spTree>
    <p:extLst>
      <p:ext uri="{BB962C8B-B14F-4D97-AF65-F5344CB8AC3E}">
        <p14:creationId xmlns:p14="http://schemas.microsoft.com/office/powerpoint/2010/main" val="2507890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7ACA15-9A6B-BD1D-50E5-A14845B0366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619C13D-DD20-F563-96B3-4F3ECC515AA7}"/>
              </a:ext>
            </a:extLst>
          </p:cNvPr>
          <p:cNvSpPr>
            <a:spLocks noGrp="1"/>
          </p:cNvSpPr>
          <p:nvPr>
            <p:ph type="title"/>
          </p:nvPr>
        </p:nvSpPr>
        <p:spPr>
          <a:xfrm>
            <a:off x="609602" y="228600"/>
            <a:ext cx="10986404" cy="1143000"/>
          </a:xfrm>
        </p:spPr>
        <p:txBody>
          <a:bodyPr anchor="ctr">
            <a:normAutofit/>
          </a:bodyPr>
          <a:lstStyle/>
          <a:p>
            <a:r>
              <a:rPr lang="en-US" sz="3700" dirty="0">
                <a:solidFill>
                  <a:srgbClr val="FFFFFF"/>
                </a:solidFill>
                <a:latin typeface="Tahoma" panose="020B0604030504040204" pitchFamily="34" charset="0"/>
                <a:ea typeface="Tahoma" panose="020B0604030504040204" pitchFamily="34" charset="0"/>
                <a:cs typeface="Tahoma" panose="020B0604030504040204" pitchFamily="34" charset="0"/>
              </a:rPr>
              <a:t>Process and Questions</a:t>
            </a:r>
          </a:p>
        </p:txBody>
      </p:sp>
      <p:sp>
        <p:nvSpPr>
          <p:cNvPr id="8" name="Slide Number Placeholder 7">
            <a:extLst>
              <a:ext uri="{FF2B5EF4-FFF2-40B4-BE49-F238E27FC236}">
                <a16:creationId xmlns:a16="http://schemas.microsoft.com/office/drawing/2014/main" id="{09E4F6FC-7DBB-91FB-11EE-BE9FD4BAF6EA}"/>
              </a:ext>
            </a:extLst>
          </p:cNvPr>
          <p:cNvSpPr>
            <a:spLocks noGrp="1"/>
          </p:cNvSpPr>
          <p:nvPr>
            <p:ph type="sldNum" sz="quarter" idx="10"/>
          </p:nvPr>
        </p:nvSpPr>
        <p:spPr/>
        <p:txBody>
          <a:bodyPr/>
          <a:lstStyle/>
          <a:p>
            <a:fld id="{6CABB61B-1318-8447-AA21-C5100C0A9382}" type="slidenum">
              <a:rPr lang="en-US" smtClean="0"/>
              <a:pPr/>
              <a:t>7</a:t>
            </a:fld>
            <a:endParaRPr lang="en-US" dirty="0"/>
          </a:p>
        </p:txBody>
      </p:sp>
      <p:sp>
        <p:nvSpPr>
          <p:cNvPr id="12" name="TextBox 11">
            <a:extLst>
              <a:ext uri="{FF2B5EF4-FFF2-40B4-BE49-F238E27FC236}">
                <a16:creationId xmlns:a16="http://schemas.microsoft.com/office/drawing/2014/main" id="{9F57245A-707A-BA7D-F5F5-3D8421242078}"/>
              </a:ext>
            </a:extLst>
          </p:cNvPr>
          <p:cNvSpPr txBox="1"/>
          <p:nvPr/>
        </p:nvSpPr>
        <p:spPr>
          <a:xfrm>
            <a:off x="524108" y="1997839"/>
            <a:ext cx="10716322" cy="2862322"/>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Tahoma" panose="020B0604030504040204" pitchFamily="34" charset="0"/>
                <a:ea typeface="Tahoma" panose="020B0604030504040204" pitchFamily="34" charset="0"/>
                <a:cs typeface="Tahoma" panose="020B0604030504040204" pitchFamily="34" charset="0"/>
              </a:rPr>
              <a:t>Healthcare Advisory Board Recommended Approval in December</a:t>
            </a:r>
          </a:p>
          <a:p>
            <a:pPr marL="285750" indent="-285750">
              <a:buFont typeface="Arial" panose="020B0604020202020204" pitchFamily="34" charset="0"/>
              <a:buChar char="•"/>
            </a:pPr>
            <a:endParaRPr lang="en-US" sz="20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sz="2000" b="1" dirty="0">
                <a:latin typeface="Tahoma" panose="020B0604030504040204" pitchFamily="34" charset="0"/>
                <a:ea typeface="Tahoma" panose="020B0604030504040204" pitchFamily="34" charset="0"/>
                <a:cs typeface="Tahoma" panose="020B0604030504040204" pitchFamily="34" charset="0"/>
              </a:rPr>
              <a:t>Sully District Council</a:t>
            </a:r>
          </a:p>
          <a:p>
            <a:pPr marL="285750" indent="-285750">
              <a:buFont typeface="Arial" panose="020B0604020202020204" pitchFamily="34" charset="0"/>
              <a:buChar char="•"/>
            </a:pPr>
            <a:endParaRPr lang="en-US" sz="20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sz="2000" dirty="0">
                <a:latin typeface="Tahoma" panose="020B0604030504040204" pitchFamily="34" charset="0"/>
                <a:ea typeface="Tahoma" panose="020B0604030504040204" pitchFamily="34" charset="0"/>
                <a:cs typeface="Tahoma" panose="020B0604030504040204" pitchFamily="34" charset="0"/>
              </a:rPr>
              <a:t>Staff Recommendation (Forthcoming)</a:t>
            </a:r>
          </a:p>
          <a:p>
            <a:pPr marL="285750" indent="-285750">
              <a:buFont typeface="Arial" panose="020B0604020202020204" pitchFamily="34" charset="0"/>
              <a:buChar char="•"/>
            </a:pPr>
            <a:endParaRPr lang="en-US" sz="20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sz="2000" dirty="0">
                <a:latin typeface="Tahoma" panose="020B0604030504040204" pitchFamily="34" charset="0"/>
                <a:ea typeface="Tahoma" panose="020B0604030504040204" pitchFamily="34" charset="0"/>
                <a:cs typeface="Tahoma" panose="020B0604030504040204" pitchFamily="34" charset="0"/>
              </a:rPr>
              <a:t>Planning Commission Hearing (March 25</a:t>
            </a:r>
            <a:r>
              <a:rPr lang="en-US" sz="2000" baseline="30000" dirty="0">
                <a:latin typeface="Tahoma" panose="020B0604030504040204" pitchFamily="34" charset="0"/>
                <a:ea typeface="Tahoma" panose="020B0604030504040204" pitchFamily="34" charset="0"/>
                <a:cs typeface="Tahoma" panose="020B0604030504040204" pitchFamily="34" charset="0"/>
              </a:rPr>
              <a:t>th</a:t>
            </a:r>
            <a:r>
              <a:rPr lang="en-US" sz="2000" dirty="0">
                <a:latin typeface="Tahoma" panose="020B0604030504040204" pitchFamily="34" charset="0"/>
                <a:ea typeface="Tahoma" panose="020B0604030504040204" pitchFamily="34" charset="0"/>
                <a:cs typeface="Tahoma" panose="020B0604030504040204" pitchFamily="34" charset="0"/>
              </a:rPr>
              <a:t>) </a:t>
            </a:r>
          </a:p>
          <a:p>
            <a:pPr marL="285750" indent="-285750">
              <a:buFont typeface="Arial" panose="020B0604020202020204" pitchFamily="34" charset="0"/>
              <a:buChar char="•"/>
            </a:pPr>
            <a:endParaRPr lang="en-US" sz="20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sz="2000" dirty="0">
                <a:latin typeface="Tahoma" panose="020B0604030504040204" pitchFamily="34" charset="0"/>
                <a:ea typeface="Tahoma" panose="020B0604030504040204" pitchFamily="34" charset="0"/>
                <a:cs typeface="Tahoma" panose="020B0604030504040204" pitchFamily="34" charset="0"/>
              </a:rPr>
              <a:t>Board of Supervisors (TBD)</a:t>
            </a:r>
            <a:endParaRPr lang="en-US" sz="2000" dirty="0">
              <a:latin typeface="+mj-lt"/>
            </a:endParaRPr>
          </a:p>
        </p:txBody>
      </p:sp>
    </p:spTree>
    <p:extLst>
      <p:ext uri="{BB962C8B-B14F-4D97-AF65-F5344CB8AC3E}">
        <p14:creationId xmlns:p14="http://schemas.microsoft.com/office/powerpoint/2010/main" val="4035257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F41F61-5B67-EE47-84AF-6FA00AD749E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B14BA21-6060-71FB-C081-B2109A534113}"/>
              </a:ext>
            </a:extLst>
          </p:cNvPr>
          <p:cNvPicPr>
            <a:picLocks noChangeAspect="1"/>
          </p:cNvPicPr>
          <p:nvPr/>
        </p:nvPicPr>
        <p:blipFill>
          <a:blip r:embed="rId3"/>
          <a:srcRect r="1573" b="-4"/>
          <a:stretch>
            <a:fillRect/>
          </a:stretch>
        </p:blipFill>
        <p:spPr>
          <a:xfrm>
            <a:off x="453483" y="1906859"/>
            <a:ext cx="5181600" cy="4527550"/>
          </a:xfrm>
          <a:prstGeom prst="rect">
            <a:avLst/>
          </a:prstGeom>
          <a:noFill/>
        </p:spPr>
      </p:pic>
      <p:pic>
        <p:nvPicPr>
          <p:cNvPr id="4" name="Picture 3">
            <a:extLst>
              <a:ext uri="{FF2B5EF4-FFF2-40B4-BE49-F238E27FC236}">
                <a16:creationId xmlns:a16="http://schemas.microsoft.com/office/drawing/2014/main" id="{2D17C0D4-1C1D-BC82-B1F9-C5DC447A951F}"/>
              </a:ext>
            </a:extLst>
          </p:cNvPr>
          <p:cNvPicPr>
            <a:picLocks noChangeAspect="1"/>
          </p:cNvPicPr>
          <p:nvPr/>
        </p:nvPicPr>
        <p:blipFill>
          <a:blip r:embed="rId4"/>
          <a:srcRect t="2990" b="9632"/>
          <a:stretch>
            <a:fillRect/>
          </a:stretch>
        </p:blipFill>
        <p:spPr>
          <a:xfrm>
            <a:off x="6400800" y="1828800"/>
            <a:ext cx="5181600" cy="4527550"/>
          </a:xfrm>
          <a:prstGeom prst="rect">
            <a:avLst/>
          </a:prstGeom>
          <a:noFill/>
        </p:spPr>
      </p:pic>
      <p:sp>
        <p:nvSpPr>
          <p:cNvPr id="3" name="Title 2">
            <a:extLst>
              <a:ext uri="{FF2B5EF4-FFF2-40B4-BE49-F238E27FC236}">
                <a16:creationId xmlns:a16="http://schemas.microsoft.com/office/drawing/2014/main" id="{58CDF58D-0592-AB96-3070-A97A6CF664F8}"/>
              </a:ext>
            </a:extLst>
          </p:cNvPr>
          <p:cNvSpPr>
            <a:spLocks noGrp="1"/>
          </p:cNvSpPr>
          <p:nvPr>
            <p:ph type="title"/>
          </p:nvPr>
        </p:nvSpPr>
        <p:spPr>
          <a:xfrm>
            <a:off x="609600" y="231648"/>
            <a:ext cx="10984992" cy="1146048"/>
          </a:xfrm>
        </p:spPr>
        <p:txBody>
          <a:bodyPr anchor="ctr">
            <a:normAutofit/>
          </a:bodyPr>
          <a:lstStyle/>
          <a:p>
            <a:r>
              <a:rPr lang="en-US" sz="3700">
                <a:solidFill>
                  <a:srgbClr val="FFFFFF"/>
                </a:solidFill>
              </a:rPr>
              <a:t>Location</a:t>
            </a:r>
          </a:p>
        </p:txBody>
      </p:sp>
      <p:sp>
        <p:nvSpPr>
          <p:cNvPr id="8" name="Slide Number Placeholder 7">
            <a:extLst>
              <a:ext uri="{FF2B5EF4-FFF2-40B4-BE49-F238E27FC236}">
                <a16:creationId xmlns:a16="http://schemas.microsoft.com/office/drawing/2014/main" id="{526B7CD5-DCAB-B5A0-2A3F-1E8A953CB3DB}"/>
              </a:ext>
            </a:extLst>
          </p:cNvPr>
          <p:cNvSpPr>
            <a:spLocks noGrp="1"/>
          </p:cNvSpPr>
          <p:nvPr>
            <p:ph type="sldNum" sz="quarter" idx="12"/>
          </p:nvPr>
        </p:nvSpPr>
        <p:spPr>
          <a:xfrm>
            <a:off x="8852806" y="6356350"/>
            <a:ext cx="2743200" cy="365125"/>
          </a:xfrm>
        </p:spPr>
        <p:txBody>
          <a:bodyPr anchor="ctr">
            <a:normAutofit/>
          </a:bodyPr>
          <a:lstStyle/>
          <a:p>
            <a:pPr>
              <a:spcAft>
                <a:spcPts val="600"/>
              </a:spcAft>
            </a:pPr>
            <a:fld id="{6CABB61B-1318-8447-AA21-C5100C0A9382}" type="slidenum">
              <a:rPr lang="en-US" smtClean="0"/>
              <a:pPr>
                <a:spcAft>
                  <a:spcPts val="600"/>
                </a:spcAft>
              </a:pPr>
              <a:t>8</a:t>
            </a:fld>
            <a:endParaRPr lang="en-US"/>
          </a:p>
        </p:txBody>
      </p:sp>
    </p:spTree>
    <p:extLst>
      <p:ext uri="{BB962C8B-B14F-4D97-AF65-F5344CB8AC3E}">
        <p14:creationId xmlns:p14="http://schemas.microsoft.com/office/powerpoint/2010/main" val="3923504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1C94D9-38FF-B4F4-6A17-F590D7ADB3A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95FD912-9B3C-A5A3-D401-39367DB20B1D}"/>
              </a:ext>
            </a:extLst>
          </p:cNvPr>
          <p:cNvSpPr>
            <a:spLocks noGrp="1"/>
          </p:cNvSpPr>
          <p:nvPr>
            <p:ph type="title"/>
          </p:nvPr>
        </p:nvSpPr>
        <p:spPr>
          <a:xfrm>
            <a:off x="609600" y="231648"/>
            <a:ext cx="10984992" cy="1146048"/>
          </a:xfrm>
        </p:spPr>
        <p:txBody>
          <a:bodyPr anchor="ctr">
            <a:normAutofit/>
          </a:bodyPr>
          <a:lstStyle/>
          <a:p>
            <a:r>
              <a:rPr lang="en-US" sz="3700" dirty="0">
                <a:solidFill>
                  <a:srgbClr val="FFFFFF"/>
                </a:solidFill>
              </a:rPr>
              <a:t>Site Plan</a:t>
            </a:r>
          </a:p>
        </p:txBody>
      </p:sp>
      <p:sp>
        <p:nvSpPr>
          <p:cNvPr id="8" name="Slide Number Placeholder 7">
            <a:extLst>
              <a:ext uri="{FF2B5EF4-FFF2-40B4-BE49-F238E27FC236}">
                <a16:creationId xmlns:a16="http://schemas.microsoft.com/office/drawing/2014/main" id="{32C8E03D-7F15-3D03-BEF3-C5D050D50872}"/>
              </a:ext>
            </a:extLst>
          </p:cNvPr>
          <p:cNvSpPr>
            <a:spLocks noGrp="1"/>
          </p:cNvSpPr>
          <p:nvPr>
            <p:ph type="sldNum" sz="quarter" idx="12"/>
          </p:nvPr>
        </p:nvSpPr>
        <p:spPr>
          <a:xfrm>
            <a:off x="8852806" y="6356350"/>
            <a:ext cx="2743200" cy="365125"/>
          </a:xfrm>
        </p:spPr>
        <p:txBody>
          <a:bodyPr anchor="ctr">
            <a:normAutofit/>
          </a:bodyPr>
          <a:lstStyle/>
          <a:p>
            <a:pPr>
              <a:spcAft>
                <a:spcPts val="600"/>
              </a:spcAft>
            </a:pPr>
            <a:fld id="{6CABB61B-1318-8447-AA21-C5100C0A9382}" type="slidenum">
              <a:rPr lang="en-US" smtClean="0"/>
              <a:pPr>
                <a:spcAft>
                  <a:spcPts val="600"/>
                </a:spcAft>
              </a:pPr>
              <a:t>9</a:t>
            </a:fld>
            <a:endParaRPr lang="en-US"/>
          </a:p>
        </p:txBody>
      </p:sp>
      <p:pic>
        <p:nvPicPr>
          <p:cNvPr id="4" name="Picture 3">
            <a:extLst>
              <a:ext uri="{FF2B5EF4-FFF2-40B4-BE49-F238E27FC236}">
                <a16:creationId xmlns:a16="http://schemas.microsoft.com/office/drawing/2014/main" id="{6C1D161C-8750-0B6D-4D92-4F6DA02DAD44}"/>
              </a:ext>
            </a:extLst>
          </p:cNvPr>
          <p:cNvPicPr>
            <a:picLocks noChangeAspect="1"/>
          </p:cNvPicPr>
          <p:nvPr/>
        </p:nvPicPr>
        <p:blipFill>
          <a:blip r:embed="rId3"/>
          <a:stretch>
            <a:fillRect/>
          </a:stretch>
        </p:blipFill>
        <p:spPr>
          <a:xfrm>
            <a:off x="3339195" y="1820770"/>
            <a:ext cx="5891223" cy="4900705"/>
          </a:xfrm>
          <a:prstGeom prst="rect">
            <a:avLst/>
          </a:prstGeom>
        </p:spPr>
      </p:pic>
    </p:spTree>
    <p:extLst>
      <p:ext uri="{BB962C8B-B14F-4D97-AF65-F5344CB8AC3E}">
        <p14:creationId xmlns:p14="http://schemas.microsoft.com/office/powerpoint/2010/main" val="395982735"/>
      </p:ext>
    </p:extLst>
  </p:cSld>
  <p:clrMapOvr>
    <a:masterClrMapping/>
  </p:clrMapOvr>
</p:sld>
</file>

<file path=ppt/theme/theme1.xml><?xml version="1.0" encoding="utf-8"?>
<a:theme xmlns:a="http://schemas.openxmlformats.org/drawingml/2006/main" name="Cooley Design 2016">
  <a:themeElements>
    <a:clrScheme name="Cooley palette 2016">
      <a:dk1>
        <a:srgbClr val="000000"/>
      </a:dk1>
      <a:lt1>
        <a:srgbClr val="FFFFFF"/>
      </a:lt1>
      <a:dk2>
        <a:srgbClr val="000000"/>
      </a:dk2>
      <a:lt2>
        <a:srgbClr val="808080"/>
      </a:lt2>
      <a:accent1>
        <a:srgbClr val="E92033"/>
      </a:accent1>
      <a:accent2>
        <a:srgbClr val="54565B"/>
      </a:accent2>
      <a:accent3>
        <a:srgbClr val="002269"/>
      </a:accent3>
      <a:accent4>
        <a:srgbClr val="5046FF"/>
      </a:accent4>
      <a:accent5>
        <a:srgbClr val="FAFA69"/>
      </a:accent5>
      <a:accent6>
        <a:srgbClr val="DCDCDC"/>
      </a:accent6>
      <a:hlink>
        <a:srgbClr val="000000"/>
      </a:hlink>
      <a:folHlink>
        <a:srgbClr val="000000"/>
      </a:folHlink>
    </a:clrScheme>
    <a:fontScheme name="CGK PacketWiz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699"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10" charset="0"/>
          </a:defRPr>
        </a:defPPr>
      </a:lstStyle>
    </a:spDef>
    <a:lnDef>
      <a:spPr bwMode="auto">
        <a:xfrm>
          <a:off x="0" y="0"/>
          <a:ext cx="1" cy="1"/>
        </a:xfrm>
        <a:custGeom>
          <a:avLst/>
          <a:gdLst/>
          <a:ahLst/>
          <a:cxnLst/>
          <a:rect l="0" t="0" r="0" b="0"/>
          <a:pathLst/>
        </a:custGeom>
        <a:solidFill>
          <a:schemeClr val="accent1"/>
        </a:solidFill>
        <a:ln w="12699"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10" charset="0"/>
          </a:defRPr>
        </a:defPPr>
      </a:lstStyle>
    </a:lnDef>
  </a:objectDefaults>
  <a:extraClrSchemeLst>
    <a:extraClrScheme>
      <a:clrScheme name="CGK PacketWizard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GK PacketWizar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GK PacketWizard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GK PacketWizard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GK PacketWizar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GK PacketWizar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GK PacketWizar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ooley-design-2016-us-v12cw.pptx" id="{E1E45119-B0E2-6040-B3C4-2026556222C1}" vid="{6DA34779-40B2-B346-9D02-59D1B49F884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408</Words>
  <Application>Microsoft Macintosh PowerPoint</Application>
  <PresentationFormat>Widescreen</PresentationFormat>
  <Paragraphs>89</Paragraphs>
  <Slides>12</Slides>
  <Notes>7</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12</vt:i4>
      </vt:variant>
    </vt:vector>
  </HeadingPairs>
  <TitlesOfParts>
    <vt:vector size="25" baseType="lpstr">
      <vt:lpstr>ＭＳ Ｐゴシック</vt:lpstr>
      <vt:lpstr>Arial</vt:lpstr>
      <vt:lpstr>Arial Narrow</vt:lpstr>
      <vt:lpstr>Calibri</vt:lpstr>
      <vt:lpstr>Courier</vt:lpstr>
      <vt:lpstr>Georgia</vt:lpstr>
      <vt:lpstr>Mark for HCA</vt:lpstr>
      <vt:lpstr>Tahoma</vt:lpstr>
      <vt:lpstr>Times New Roman</vt:lpstr>
      <vt:lpstr>Wingdings</vt:lpstr>
      <vt:lpstr>Wingdings 3</vt:lpstr>
      <vt:lpstr>Cooley Design 2016</vt:lpstr>
      <vt:lpstr>Office Theme</vt:lpstr>
      <vt:lpstr>Chantilly Freestanding Emergency Department SE-2025-SU-00014</vt:lpstr>
      <vt:lpstr>Location &amp; Surrounding Area</vt:lpstr>
      <vt:lpstr>HCA Chantilly FSER</vt:lpstr>
      <vt:lpstr>Need for Emergency Department</vt:lpstr>
      <vt:lpstr>Planning &amp; Zoning Framework</vt:lpstr>
      <vt:lpstr>Site Plan Overview </vt:lpstr>
      <vt:lpstr>Process and Questions</vt:lpstr>
      <vt:lpstr>Location</vt:lpstr>
      <vt:lpstr>Site Plan</vt:lpstr>
      <vt:lpstr>Landscaping</vt:lpstr>
      <vt:lpstr>Details</vt:lpstr>
      <vt:lpstr>StoneSprings Hospital Center  </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Chantilly Freestanding Emergency Department SE-2025-SU-00014</dc:title>
  <cp:lastModifiedBy>jmp</cp:lastModifiedBy>
  <cp:revision>1</cp:revision>
  <cp:lastPrinted>1900-01-01T07:00:00Z</cp:lastPrinted>
  <dcterms:modified xsi:type="dcterms:W3CDTF">2026-02-15T21:30:15Z</dcterms:modified>
</cp:coreProperties>
</file>