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23" r:id="rId1"/>
  </p:sldMasterIdLst>
  <p:notesMasterIdLst>
    <p:notesMasterId r:id="rId13"/>
  </p:notesMasterIdLst>
  <p:sldIdLst>
    <p:sldId id="267" r:id="rId2"/>
    <p:sldId id="271" r:id="rId3"/>
    <p:sldId id="272" r:id="rId4"/>
    <p:sldId id="273" r:id="rId5"/>
    <p:sldId id="274" r:id="rId6"/>
    <p:sldId id="281" r:id="rId7"/>
    <p:sldId id="282" r:id="rId8"/>
    <p:sldId id="283" r:id="rId9"/>
    <p:sldId id="284" r:id="rId10"/>
    <p:sldId id="285" r:id="rId11"/>
    <p:sldId id="280" r:id="rId12"/>
  </p:sldIdLst>
  <p:sldSz cx="13411200" cy="10058400"/>
  <p:notesSz cx="9236075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82"/>
  </p:normalViewPr>
  <p:slideViewPr>
    <p:cSldViewPr>
      <p:cViewPr varScale="1">
        <p:scale>
          <a:sx n="81" d="100"/>
          <a:sy n="81" d="100"/>
        </p:scale>
        <p:origin x="1472" y="184"/>
      </p:cViewPr>
      <p:guideLst>
        <p:guide orient="horz" pos="2880"/>
        <p:guide pos="186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111" cy="348820"/>
          </a:xfrm>
          <a:prstGeom prst="rect">
            <a:avLst/>
          </a:prstGeom>
        </p:spPr>
        <p:txBody>
          <a:bodyPr vert="horz" lIns="57799" tIns="28900" rIns="57799" bIns="28900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078" y="0"/>
            <a:ext cx="4002110" cy="348820"/>
          </a:xfrm>
          <a:prstGeom prst="rect">
            <a:avLst/>
          </a:prstGeom>
        </p:spPr>
        <p:txBody>
          <a:bodyPr vert="horz" lIns="57799" tIns="28900" rIns="57799" bIns="28900" rtlCol="0"/>
          <a:lstStyle>
            <a:lvl1pPr algn="r">
              <a:defRPr sz="800"/>
            </a:lvl1pPr>
          </a:lstStyle>
          <a:p>
            <a:fld id="{8726534D-BF81-4180-A5E4-995DF693D38F}" type="datetimeFigureOut">
              <a:rPr lang="en-US" smtClean="0"/>
              <a:t>3/16/26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54350" y="868363"/>
            <a:ext cx="3127375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7799" tIns="28900" rIns="57799" bIns="2890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420" y="3344505"/>
            <a:ext cx="7389237" cy="2736811"/>
          </a:xfrm>
          <a:prstGeom prst="rect">
            <a:avLst/>
          </a:prstGeom>
        </p:spPr>
        <p:txBody>
          <a:bodyPr vert="horz" lIns="57799" tIns="28900" rIns="57799" bIns="2890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1255"/>
            <a:ext cx="4002111" cy="348820"/>
          </a:xfrm>
          <a:prstGeom prst="rect">
            <a:avLst/>
          </a:prstGeom>
        </p:spPr>
        <p:txBody>
          <a:bodyPr vert="horz" lIns="57799" tIns="28900" rIns="57799" bIns="28900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078" y="6601255"/>
            <a:ext cx="4002110" cy="348820"/>
          </a:xfrm>
          <a:prstGeom prst="rect">
            <a:avLst/>
          </a:prstGeom>
        </p:spPr>
        <p:txBody>
          <a:bodyPr vert="horz" lIns="57799" tIns="28900" rIns="57799" bIns="28900" rtlCol="0" anchor="b"/>
          <a:lstStyle>
            <a:lvl1pPr algn="r">
              <a:defRPr sz="800"/>
            </a:lvl1pPr>
          </a:lstStyle>
          <a:p>
            <a:fld id="{F1BACB51-69ED-4775-96F8-2D3354F8F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42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9E546-8696-6519-A04F-8754781D2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1646133"/>
            <a:ext cx="10058400" cy="3501813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9F959-7741-E351-033D-9F284E96C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5282989"/>
            <a:ext cx="10058400" cy="2428451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2F51A-A71A-C8BD-8F98-5912555A4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35DC-E8A5-4C1A-8305-4FBE8A3F1E31}" type="datetime1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476CF-D309-7FAF-1643-186482CF2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7280F-0D8E-FB36-2BC2-379726D87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1802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2A8AB-E432-8DBB-1DC5-1644F5485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DD102-B4BD-6C55-8E35-7F5301CA9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20BC3-4D59-7B62-C084-A61B85873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35DC-E8A5-4C1A-8305-4FBE8A3F1E31}" type="datetime1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4BB8C-B5AE-8716-5203-12F12285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89D75-765A-F1DE-D41F-1E6D4310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6302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319359-0B8B-C129-83CC-6279854B3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97390" y="535517"/>
            <a:ext cx="2891790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05EE7-30C1-D243-F761-E5AA2A24C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2020" y="535517"/>
            <a:ext cx="8507730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41658-04F9-D501-9CF4-D1A35F19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35DC-E8A5-4C1A-8305-4FBE8A3F1E31}" type="datetime1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78412-C1AB-585E-710A-5749D927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3C32D-E7F3-7AD2-5864-F07DE48E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4980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5840" y="3118106"/>
            <a:ext cx="11399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1680" y="5632706"/>
            <a:ext cx="93878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53100-4C3B-430E-B4CA-A27863A31733}" type="datetime1">
              <a:rPr lang="en-US" smtClean="0"/>
              <a:t>3/16/26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0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7862-EA0F-799D-0E49-A29DE5A3A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78FD-3485-3BE8-4754-8048159AD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E26EE-8D0C-A6F4-F74D-BD378E02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2A42-8047-452E-A71A-C6EAC5A0F0CF}" type="datetime1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E36D5-2E33-6120-55D6-977CACA3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28E59-288A-5FB2-D748-C528A74CD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47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EBCD-BA65-2653-0DB1-137C57533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35" y="2507617"/>
            <a:ext cx="11567160" cy="418401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A1F9D-EF61-E073-D1DA-E1BAF45A9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035" y="6731213"/>
            <a:ext cx="11567160" cy="2200274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460A-A14B-A302-CE71-6E2FE9A7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35DC-E8A5-4C1A-8305-4FBE8A3F1E31}" type="datetime1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E8259-D4BC-CAB8-CBC2-E8D3BAD2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CA0E3-E34B-E97E-08BE-B1BF1ADB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7124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2B0C6-B442-682E-D7D0-EE2BCFA3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3893A-9073-4218-EFC5-0F8B46D5C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020" y="2677584"/>
            <a:ext cx="569976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CB266-8CDC-6B95-FE2F-E9133A157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9420" y="2677584"/>
            <a:ext cx="569976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56B3E-3334-65E6-8041-9356EB31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35DC-E8A5-4C1A-8305-4FBE8A3F1E31}" type="datetime1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F1FE9-E397-8379-A6F7-FA98D9AF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F3426-94B0-94B9-B098-34A221CB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7646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EFDD-96FA-BD0A-1714-A0C51CF4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67" y="535517"/>
            <a:ext cx="11567160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6998B-0B71-4420-8BC1-4435FF062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767" y="2465706"/>
            <a:ext cx="5673566" cy="120840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A19F2-B40A-D69F-7B39-EFF057CA4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3767" y="3674110"/>
            <a:ext cx="567356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C8B7A2-22F2-EADF-F1DC-EB30909EA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9420" y="2465706"/>
            <a:ext cx="5701507" cy="120840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885B4-0E3C-1ABB-BD77-6A846A244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9420" y="3674110"/>
            <a:ext cx="5701507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2BA42-2B98-ADAA-68E7-F1729BC0D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35DC-E8A5-4C1A-8305-4FBE8A3F1E31}" type="datetime1">
              <a:rPr lang="en-US" smtClean="0"/>
              <a:t>3/16/26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472F4F-C6B7-A169-1398-520EA0519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AAAC3D-713B-916B-A88D-1B682E0A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1175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FD7E7-9CFC-D5A2-EE83-E8B6B8A43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9C1248-4ADD-5BAC-7720-59D8C4231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9968-5D2F-4789-AD7E-62BE13FABE79}" type="datetime1">
              <a:rPr lang="en-US" smtClean="0"/>
              <a:t>3/16/26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DA21F-5EC1-1E00-1FDD-C4A8D00F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73104-304B-032F-8894-06DC6852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4E25BE-FC4A-5C05-E4E4-BDDB39943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BF8A-56D8-46AF-9767-94605E402286}" type="datetime1">
              <a:rPr lang="en-US" smtClean="0"/>
              <a:t>3/16/26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EB42A3-E0A4-3177-D185-530E23D83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84EAC-6989-294C-7725-3CCF1802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9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B0787-7227-38C5-0F09-797942D4C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67" y="670560"/>
            <a:ext cx="4325461" cy="23469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6B83-91F8-F6D4-E951-5D1ED25B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507" y="1448224"/>
            <a:ext cx="6789420" cy="7147983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051F6-D3AE-D64E-7517-29C4DE955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3767" y="3017520"/>
            <a:ext cx="4325461" cy="559032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6137-4E34-B675-CBD0-92EDF7E43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35DC-E8A5-4C1A-8305-4FBE8A3F1E31}" type="datetime1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4B7EE-A762-CAAF-E2B1-2CB9DE0A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8ECF0-12EF-57B9-9FA1-89D1519B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4460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EB1F6-9BC1-8B4E-8932-9D43842D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67" y="670560"/>
            <a:ext cx="4325461" cy="23469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223D5E-5700-CD12-2934-04C9D3548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01507" y="1448224"/>
            <a:ext cx="6789420" cy="7147983"/>
          </a:xfrm>
        </p:spPr>
        <p:txBody>
          <a:bodyPr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967AD-AF97-B181-2632-74DEF1F82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3767" y="3017520"/>
            <a:ext cx="4325461" cy="559032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1FE25-3BED-3B24-379C-C7E30B992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35DC-E8A5-4C1A-8305-4FBE8A3F1E31}" type="datetime1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33F48-28D8-21AC-1806-B03C8036B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9E641-3AF1-5CBE-8415-4A487990E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9623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2B949E-BC0A-7834-2774-76F95E2CA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20" y="535517"/>
            <a:ext cx="1156716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6587B-F881-8F23-5F1A-7C3B29EB9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020" y="2677584"/>
            <a:ext cx="1156716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FF18-328D-A807-A512-C2C15BAF5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020" y="9322647"/>
            <a:ext cx="30175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2D35DC-E8A5-4C1A-8305-4FBE8A3F1E31}" type="datetime1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370E3-A076-6EFF-0988-1AB717652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2460" y="9322647"/>
            <a:ext cx="45262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58BA2-7EED-57A2-2627-856307AD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71660" y="9322647"/>
            <a:ext cx="30175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3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hdr="0" ft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44665"/>
            <a:ext cx="13411200" cy="1218795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FFFFCC"/>
                </a:solidFill>
                <a:latin typeface="Lucida Sans" panose="020B0602030504020204" pitchFamily="34" charset="0"/>
              </a:rPr>
              <a:t>Skyview High School</a:t>
            </a:r>
            <a:br>
              <a:rPr lang="en-US" sz="4400" b="1" dirty="0">
                <a:solidFill>
                  <a:srgbClr val="FFFFCC"/>
                </a:solidFill>
                <a:latin typeface="Lucida Sans" panose="020B0602030504020204" pitchFamily="34" charset="0"/>
              </a:rPr>
            </a:br>
            <a:r>
              <a:rPr lang="en-US" sz="4400" b="1" dirty="0">
                <a:solidFill>
                  <a:srgbClr val="FFFFCC"/>
                </a:solidFill>
                <a:latin typeface="Lucida Sans" panose="020B0602030504020204" pitchFamily="34" charset="0"/>
              </a:rPr>
              <a:t>2232-2025-SU-00010</a:t>
            </a:r>
            <a:endParaRPr lang="en-US" sz="4000" b="1" dirty="0">
              <a:solidFill>
                <a:srgbClr val="FFFFCC"/>
              </a:solidFill>
              <a:latin typeface="Lucida Sans" panose="020B06020305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228600" y="4800600"/>
            <a:ext cx="13411200" cy="102746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CC"/>
                </a:solidFill>
                <a:latin typeface="Lucida Sans" panose="020B0602030504020204" pitchFamily="34" charset="0"/>
              </a:rPr>
              <a:t>Sully District Land Use and Transportation Committee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CC"/>
                </a:solidFill>
                <a:latin typeface="Lucida Sans" panose="020B0602030504020204" pitchFamily="34" charset="0"/>
              </a:rPr>
              <a:t>March 16,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12FBE1-34E0-3163-5470-66F7B3694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6705600"/>
            <a:ext cx="4800600" cy="16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30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F5371-C219-3B20-72F0-E00C58CDD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E0D15-266E-56B1-A677-8AE0B53A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54DF4F-77E0-9F5A-6DF9-AF70B7B04C2C}"/>
              </a:ext>
            </a:extLst>
          </p:cNvPr>
          <p:cNvSpPr txBox="1">
            <a:spLocks/>
          </p:cNvSpPr>
          <p:nvPr/>
        </p:nvSpPr>
        <p:spPr>
          <a:xfrm>
            <a:off x="922020" y="535517"/>
            <a:ext cx="11567160" cy="1944159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Interior Views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3029283-F424-699C-773C-F1CD79A66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19413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8AC61A8-8D0D-0AB3-EAB1-0943BB11E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56370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FA0E10-8EB8-0D9C-4EAB-3A4C4E369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2757"/>
            <a:ext cx="7799538" cy="373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3ED824-1DD2-E979-DD46-16BBD6469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548542"/>
            <a:ext cx="7799537" cy="3736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783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E05B2-264B-331E-5F9F-147EBDF01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3FC4C-5481-51B2-833B-84F7C9EF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CC7241-E4C5-251C-ACA4-22E0E6A306AC}"/>
              </a:ext>
            </a:extLst>
          </p:cNvPr>
          <p:cNvSpPr txBox="1">
            <a:spLocks/>
          </p:cNvSpPr>
          <p:nvPr/>
        </p:nvSpPr>
        <p:spPr>
          <a:xfrm>
            <a:off x="922020" y="535517"/>
            <a:ext cx="11567160" cy="1944159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Benefits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85F453-2E01-7584-D801-5CCF7F2C17DD}"/>
              </a:ext>
            </a:extLst>
          </p:cNvPr>
          <p:cNvSpPr txBox="1">
            <a:spLocks/>
          </p:cNvSpPr>
          <p:nvPr/>
        </p:nvSpPr>
        <p:spPr>
          <a:xfrm>
            <a:off x="922020" y="1905000"/>
            <a:ext cx="11879580" cy="7617883"/>
          </a:xfrm>
          <a:prstGeom prst="rect">
            <a:avLst/>
          </a:prstGeom>
        </p:spPr>
        <p:txBody>
          <a:bodyPr>
            <a:norm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800"/>
              </a:spcAft>
            </a:pPr>
            <a:r>
              <a:rPr lang="en-US" dirty="0">
                <a:solidFill>
                  <a:srgbClr val="002060"/>
                </a:solidFill>
              </a:rPr>
              <a:t>Includes three gymnasiums, an indoor heated eight-lane swimming pool, two athletic fields, a turf field with a track, a weight room, a 650-seat auditorium, science laboratories, robotics and ceramics laboratories, multiple cafeteria and dining facilities, and a 4,500 square foot multi-purpose room</a:t>
            </a:r>
          </a:p>
          <a:p>
            <a:pPr algn="just">
              <a:spcBef>
                <a:spcPts val="1200"/>
              </a:spcBef>
              <a:spcAft>
                <a:spcPts val="1800"/>
              </a:spcAft>
            </a:pPr>
            <a:r>
              <a:rPr lang="en-US" dirty="0">
                <a:solidFill>
                  <a:srgbClr val="002060"/>
                </a:solidFill>
              </a:rPr>
              <a:t>Best location for a new high school due to its location and substantial cost savings compared to purchasing land and building a new school</a:t>
            </a:r>
          </a:p>
          <a:p>
            <a:pPr algn="just">
              <a:spcBef>
                <a:spcPts val="1200"/>
              </a:spcBef>
              <a:spcAft>
                <a:spcPts val="1800"/>
              </a:spcAft>
            </a:pPr>
            <a:r>
              <a:rPr lang="en-US" dirty="0">
                <a:solidFill>
                  <a:srgbClr val="002060"/>
                </a:solidFill>
              </a:rPr>
              <a:t>Availability of vacant land suitable for a high school in the western part of the County is sparse</a:t>
            </a:r>
          </a:p>
          <a:p>
            <a:pPr algn="just">
              <a:spcBef>
                <a:spcPts val="1200"/>
              </a:spcBef>
              <a:spcAft>
                <a:spcPts val="1800"/>
              </a:spcAft>
            </a:pPr>
            <a:r>
              <a:rPr lang="en-US" dirty="0">
                <a:solidFill>
                  <a:srgbClr val="002060"/>
                </a:solidFill>
              </a:rPr>
              <a:t>Location of the high school is situated to alleviate over enrollment at high schools located in the western part of the County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84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B25DA-10CD-2CDF-7D55-B3706EB61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EAE83-2A4A-ECEF-D481-8A33A99A6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020" y="2091901"/>
            <a:ext cx="11567160" cy="7230746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rgbClr val="002060"/>
                </a:solidFill>
              </a:rPr>
              <a:t>Convert existing 355,000 square foot private school located at 2950 Education Drive (32.7 acres) to a public use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002060"/>
                </a:solidFill>
              </a:rPr>
              <a:t>Open the public high school (main building only) for the 2026-2027 school year for 9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and 10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graders (with 9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– 12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graders expected by 2028/2029 school year)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002060"/>
                </a:solidFill>
              </a:rPr>
              <a:t>Expected to offer a full spectrum of academics, electives, athletics, and activities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002060"/>
                </a:solidFill>
              </a:rPr>
              <a:t>Possible special programming pathways, such as aerospace, robotics and engineering, and artificial intelligence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002060"/>
                </a:solidFill>
              </a:rPr>
              <a:t>Anticipates a maximum enrollment of approximately 2,000 students (9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– 12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grade) 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002060"/>
                </a:solidFill>
              </a:rPr>
              <a:t>Needed to alleviate capacity concerns primarily for the Centreville, Chantilly, and Westfield High School pyramids 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002060"/>
                </a:solidFill>
              </a:rPr>
              <a:t>Exact boundaries will be determined prior to 2026-2027 school year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7B3E1-D235-3FB4-D374-44989087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01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01E4A-B882-55F7-16C1-009C9580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9FB424-2FDB-91EB-189D-24F6C5F6EB94}"/>
              </a:ext>
            </a:extLst>
          </p:cNvPr>
          <p:cNvSpPr txBox="1">
            <a:spLocks/>
          </p:cNvSpPr>
          <p:nvPr/>
        </p:nvSpPr>
        <p:spPr>
          <a:xfrm>
            <a:off x="922020" y="535517"/>
            <a:ext cx="11567160" cy="1944159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General Site Layout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82A026-CD67-3D55-5474-FCF8F40DD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67" y="1452063"/>
            <a:ext cx="9431066" cy="71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6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336757-924E-A495-6672-E5871712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FCA166-F53D-328B-DDE9-1DED1D491536}"/>
              </a:ext>
            </a:extLst>
          </p:cNvPr>
          <p:cNvSpPr txBox="1">
            <a:spLocks/>
          </p:cNvSpPr>
          <p:nvPr/>
        </p:nvSpPr>
        <p:spPr>
          <a:xfrm>
            <a:off x="922020" y="535517"/>
            <a:ext cx="11567160" cy="1944159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Aerial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8F3C7-B17D-1F89-FAB5-81F3DB880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67097"/>
            <a:ext cx="9677399" cy="85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0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F89FA1-FC29-E5D8-46A1-DE43936F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3C6C8C-3B51-8239-9503-ED6555863C6D}"/>
              </a:ext>
            </a:extLst>
          </p:cNvPr>
          <p:cNvSpPr txBox="1">
            <a:spLocks/>
          </p:cNvSpPr>
          <p:nvPr/>
        </p:nvSpPr>
        <p:spPr>
          <a:xfrm>
            <a:off x="922020" y="535517"/>
            <a:ext cx="11567160" cy="1944159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Exterior Views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A16CB0F-C81A-0185-9261-30A502F8E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19413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3399D33-983C-9DC1-F002-89818BBFF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56370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image5.png" descr="A building with a lot of windows&#10;&#10;AI-generated content may be incorrect.">
            <a:extLst>
              <a:ext uri="{FF2B5EF4-FFF2-40B4-BE49-F238E27FC236}">
                <a16:creationId xmlns:a16="http://schemas.microsoft.com/office/drawing/2014/main" id="{3F102A8A-A4BF-B751-0F52-D30D6593F71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145224" y="1306685"/>
            <a:ext cx="8833130" cy="4110136"/>
          </a:xfrm>
          <a:prstGeom prst="rect">
            <a:avLst/>
          </a:prstGeom>
          <a:ln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CA930-F654-8A04-6C10-43F3E5178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637045"/>
            <a:ext cx="8844754" cy="3954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2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FB68-A301-E404-2163-60CC6C078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DAA926-913F-F4AC-0C7B-0BF7A06A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181D91-8ABE-F84A-9552-362A76668432}"/>
              </a:ext>
            </a:extLst>
          </p:cNvPr>
          <p:cNvSpPr txBox="1">
            <a:spLocks/>
          </p:cNvSpPr>
          <p:nvPr/>
        </p:nvSpPr>
        <p:spPr>
          <a:xfrm>
            <a:off x="922020" y="535517"/>
            <a:ext cx="11567160" cy="1944159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Exterior Views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C2B0610-1E8C-D8BD-15CC-86AD7F538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19413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C4F07DF-353F-9F99-F395-DE28D47A0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56370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A4B86-0BB9-57C3-DFFD-64E8FA69D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979"/>
            <a:ext cx="8532850" cy="428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1DC8E-8094-C92E-ADE4-549A620B0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760011"/>
            <a:ext cx="8532850" cy="4112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19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632CF-116B-1063-09B7-75E1C64D2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4482AE-EC69-F02A-55E8-865CDD68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18C88B-2CB5-3E8D-42E7-5095875606B7}"/>
              </a:ext>
            </a:extLst>
          </p:cNvPr>
          <p:cNvSpPr txBox="1">
            <a:spLocks/>
          </p:cNvSpPr>
          <p:nvPr/>
        </p:nvSpPr>
        <p:spPr>
          <a:xfrm>
            <a:off x="922020" y="535517"/>
            <a:ext cx="11567160" cy="1944159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Exterior Views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DD76FB4-C8CC-BECA-E49F-553CDD25A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19413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A7A2A09-AAC8-B8D8-49EA-CCC17F1B1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56370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C31C6-623F-7F67-8554-DA1C1579AE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43" y="1363388"/>
            <a:ext cx="5486400" cy="822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622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1414D-654B-CD33-4627-57092942D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833690-8AFD-BAF7-1BB2-8D31EB50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135CF1-296C-55CB-AEFC-3C237DAF6D4D}"/>
              </a:ext>
            </a:extLst>
          </p:cNvPr>
          <p:cNvSpPr txBox="1">
            <a:spLocks/>
          </p:cNvSpPr>
          <p:nvPr/>
        </p:nvSpPr>
        <p:spPr>
          <a:xfrm>
            <a:off x="922020" y="535517"/>
            <a:ext cx="11567160" cy="1944159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Interior Views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6929C46-3D9B-B1B7-0CA0-7290CD01E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19413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E5E73D-007A-E747-E162-F38086781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56370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4DA86E-BF9C-EC7B-B426-F913C21A8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67" y="1322051"/>
            <a:ext cx="7655752" cy="412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196030-4A7B-B9E5-F906-D937610E1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483" y="5867400"/>
            <a:ext cx="7658336" cy="3860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50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10CC6-C6AE-F124-D992-9EDE2D96A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D6C593-D213-CB3E-16DB-8A36A2F52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64F572-96F2-69D9-A272-2F2AAF358A5B}"/>
              </a:ext>
            </a:extLst>
          </p:cNvPr>
          <p:cNvSpPr txBox="1">
            <a:spLocks/>
          </p:cNvSpPr>
          <p:nvPr/>
        </p:nvSpPr>
        <p:spPr>
          <a:xfrm>
            <a:off x="922020" y="535517"/>
            <a:ext cx="11567160" cy="1944159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Interior Views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5A66413-3F58-4D29-5FFF-9A1B8CAF1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19413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0475F3-AB2A-E463-1C33-8C6A25371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5637045"/>
            <a:ext cx="19267638" cy="5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DB7BD6-72D8-FAF6-2651-6A5CF651F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8305800" cy="395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82F47-B8A0-AA4C-442C-2F3C13D20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69" y="5685594"/>
            <a:ext cx="8305800" cy="3954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413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284</Words>
  <Application>Microsoft Macintosh PowerPoint</Application>
  <PresentationFormat>Custom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Lucida Sans</vt:lpstr>
      <vt:lpstr>Office Theme</vt:lpstr>
      <vt:lpstr>Skyview High School 2232-2025-SU-00010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proof 022020.cdr</dc:title>
  <dc:creator>Alex Novosyolov</dc:creator>
  <cp:lastModifiedBy>jmp</cp:lastModifiedBy>
  <cp:revision>18</cp:revision>
  <cp:lastPrinted>2020-03-16T18:54:18Z</cp:lastPrinted>
  <dcterms:created xsi:type="dcterms:W3CDTF">2020-03-12T15:30:04Z</dcterms:created>
  <dcterms:modified xsi:type="dcterms:W3CDTF">2026-03-16T19:07:47Z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2020-02-20T00:00:00Z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2020-03-12T00:00:00Z</vt:filetime>
  </property>
</Properties>
</file>