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23" r:id="rId1"/>
  </p:sldMasterIdLst>
  <p:notesMasterIdLst>
    <p:notesMasterId r:id="rId6"/>
  </p:notesMasterIdLst>
  <p:sldIdLst>
    <p:sldId id="267" r:id="rId2"/>
    <p:sldId id="272" r:id="rId3"/>
    <p:sldId id="273" r:id="rId4"/>
    <p:sldId id="274" r:id="rId5"/>
  </p:sldIdLst>
  <p:sldSz cx="13411200" cy="100584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82"/>
  </p:normalViewPr>
  <p:slideViewPr>
    <p:cSldViewPr>
      <p:cViewPr varScale="1">
        <p:scale>
          <a:sx n="81" d="100"/>
          <a:sy n="81" d="100"/>
        </p:scale>
        <p:origin x="1472" y="184"/>
      </p:cViewPr>
      <p:guideLst>
        <p:guide orient="horz" pos="2880"/>
        <p:guide pos="18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6T18:53:58.9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1756 19 24575,'-12'-1'0,"-1"2"0,1 0 0,0 0 0,0 1 0,0 0 0,0 1 0,1 1 0,-1 0 0,1 0 0,-1 1 0,2 1 0,-1 0 0,0 0 0,1 1 0,1 0 0,-1 1 0,1 0 0,-13 15 0,-32 55 0,38-52 0,-1-1 0,-23 25 0,32-39 0,0 0 0,0 1 0,1 0 0,1 0 0,-9 23 0,-16 29 0,9-27 0,11-18 0,-1 0 0,-1 0 0,-22 25 0,-53 72 0,54-79 0,-120 122 0,126-133 0,-1-2 0,-1-1 0,-58 35 0,31-28 0,-100 73 0,10 38 0,95-88 0,-2 6 0,36-38 0,-2 0 0,0-1 0,-1-1 0,-35 25 0,45-36 0,1 0 0,0 1 0,0 1 0,1 0 0,-16 21 0,-29 29 0,50-56 0,0-1 0,0 0 0,1 1 0,-1 0 0,1 0 0,-1 0 0,1 1 0,0-1 0,1 1 0,-1-1 0,1 1 0,0 0 0,0 0 0,1 0 0,-3 10 0,4-10 0,1 0 0,-1 0 0,1-1 0,0 1 0,0 0 0,1 0 0,-1 0 0,1-1 0,0 1 0,0-1 0,1 1 0,-1-1 0,1 0 0,0 0 0,0 0 0,0-1 0,5 5 0,139 144 0,-36-44 0,-72-73 0,60 70 0,93 148 0,-77-106 0,25 35 0,-118-150 0,1-1 0,1-1 0,33 32 0,45 54 0,-60-75 0,109 99 0,-32-49 0,67 55 0,-6-36 0,-132-83 0,-15-7 0,1-2 0,45 16 0,-68-29 0,1 0 0,-1 0 0,-1 1 0,1 0 0,-1 1 0,0 1 0,0-1 0,8 10 0,6 8 0,29 42 0,-6-8 0,-46-58 0,0 0 0,0 0 0,0 1 0,0-1 0,1 0 0,-1 0 0,0 0 0,1 0 0,-1-1 0,0 1 0,1 0 0,-1-1 0,1 1 0,-1 0 0,1-1 0,0 0 0,-1 1 0,1-1 0,-1 0 0,1 0 0,0 0 0,-1 0 0,1 0 0,0 0 0,-1-1 0,1 1 0,-1 0 0,1-1 0,0 1 0,-1-1 0,1 0 0,-1 1 0,0-1 0,1 0 0,-1 0 0,0 0 0,1 0 0,1-2 0,7-7 0,-1 1 0,0-1 0,0-1 0,7-12 0,5-5 0,11-11 0,-18 22 0,1-1 0,0 2 0,23-19 0,62-54 0,-69 59 0,1 1 0,65-44 0,-57 50 0,-28 17 0,0 0 0,-1-2 0,1 1 0,-1-1 0,-1-1 0,18-17 0,58-80 0,-45 53 0,80-79 0,-75 89 0,-14 11 0,51-38 0,-55 48 0,-1-2 0,-2-1 0,0-1 0,32-44 0,-16 20 0,139-135 0,-124 131 0,-43 40 0,-1-1 0,16-25 0,22-25 0,-45 60 0,5-5 0,0 0 0,-1 0 0,0-1 0,-1 0 0,13-23 0,-20 30 0,1 1 0,-1 0 0,0-1 0,0 1 0,-1 0 0,1-1 0,-1 1 0,0-1 0,0 1 0,0-1 0,0 1 0,0-1 0,-1 1 0,1-1 0,-1 1 0,0-1 0,0 1 0,-1 0 0,1-1 0,-1 1 0,1 0 0,-1 0 0,0 0 0,0 0 0,0 1 0,-1-1 0,1 1 0,-5-4 0,-31-31 0,-65-47 0,88 73 0,-1 1 0,2 0 0,-1-1 0,1-1 0,1 0 0,0-1 0,-18-23 0,-35-41 0,27 33 0,-82-84 0,-25-31 0,122 131 0,0 1 0,-2 0 0,-1 2 0,-1 1 0,-2 1 0,0 2 0,-49-27 0,42 25 0,1-1 0,1-2 0,1-2 0,-42-44 0,38 35 0,-2 1 0,-55-37 0,75 60 0,-4-1 0,1-1 0,0-2 0,2 0 0,0-1 0,-33-37 0,40 39 0,0 0 0,-23-19 0,22 21 0,0 0 0,-22-28 0,18 15 0,-17-24 0,-81-87 0,103 121 0,1 0 0,1-1 0,1 0 0,0-1 0,-13-31 0,-5-8 0,-4-4 0,18 30 0,-2 0 0,-1 2 0,-37-47 0,44 65-273,1-1 0,1 0 0,0-1 0,-7-15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111" cy="348820"/>
          </a:xfrm>
          <a:prstGeom prst="rect">
            <a:avLst/>
          </a:prstGeom>
        </p:spPr>
        <p:txBody>
          <a:bodyPr vert="horz" lIns="57799" tIns="28900" rIns="57799" bIns="28900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078" y="0"/>
            <a:ext cx="4002110" cy="348820"/>
          </a:xfrm>
          <a:prstGeom prst="rect">
            <a:avLst/>
          </a:prstGeom>
        </p:spPr>
        <p:txBody>
          <a:bodyPr vert="horz" lIns="57799" tIns="28900" rIns="57799" bIns="28900" rtlCol="0"/>
          <a:lstStyle>
            <a:lvl1pPr algn="r">
              <a:defRPr sz="800"/>
            </a:lvl1pPr>
          </a:lstStyle>
          <a:p>
            <a:fld id="{8726534D-BF81-4180-A5E4-995DF693D38F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4350" y="868363"/>
            <a:ext cx="31273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7799" tIns="28900" rIns="57799" bIns="289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420" y="3344505"/>
            <a:ext cx="7389237" cy="2736811"/>
          </a:xfrm>
          <a:prstGeom prst="rect">
            <a:avLst/>
          </a:prstGeom>
        </p:spPr>
        <p:txBody>
          <a:bodyPr vert="horz" lIns="57799" tIns="28900" rIns="57799" bIns="2890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255"/>
            <a:ext cx="4002111" cy="348820"/>
          </a:xfrm>
          <a:prstGeom prst="rect">
            <a:avLst/>
          </a:prstGeom>
        </p:spPr>
        <p:txBody>
          <a:bodyPr vert="horz" lIns="57799" tIns="28900" rIns="57799" bIns="28900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078" y="6601255"/>
            <a:ext cx="4002110" cy="348820"/>
          </a:xfrm>
          <a:prstGeom prst="rect">
            <a:avLst/>
          </a:prstGeom>
        </p:spPr>
        <p:txBody>
          <a:bodyPr vert="horz" lIns="57799" tIns="28900" rIns="57799" bIns="28900" rtlCol="0" anchor="b"/>
          <a:lstStyle>
            <a:lvl1pPr algn="r">
              <a:defRPr sz="800"/>
            </a:lvl1pPr>
          </a:lstStyle>
          <a:p>
            <a:fld id="{F1BACB51-69ED-4775-96F8-2D3354F8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4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CB51-69ED-4775-96F8-2D3354F8F2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E546-8696-6519-A04F-8754781D2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646133"/>
            <a:ext cx="10058400" cy="350181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9F959-7741-E351-033D-9F284E96C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5282989"/>
            <a:ext cx="10058400" cy="242845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2F51A-A71A-C8BD-8F98-5912555A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35DC-E8A5-4C1A-8305-4FBE8A3F1E31}" type="datetime1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476CF-D309-7FAF-1643-186482CF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7280F-0D8E-FB36-2BC2-379726D8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180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A8AB-E432-8DBB-1DC5-1644F548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DD102-B4BD-6C55-8E35-7F5301CA9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20BC3-4D59-7B62-C084-A61B8587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35DC-E8A5-4C1A-8305-4FBE8A3F1E31}" type="datetime1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4BB8C-B5AE-8716-5203-12F12285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89D75-765A-F1DE-D41F-1E6D4310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630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19359-0B8B-C129-83CC-6279854B3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97390" y="535517"/>
            <a:ext cx="289179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05EE7-30C1-D243-F761-E5AA2A24C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2020" y="535517"/>
            <a:ext cx="8507730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41658-04F9-D501-9CF4-D1A35F1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35DC-E8A5-4C1A-8305-4FBE8A3F1E31}" type="datetime1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78412-C1AB-585E-710A-5749D927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3C32D-E7F3-7AD2-5864-F07DE48E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98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840" y="3118106"/>
            <a:ext cx="11399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1680" y="5632706"/>
            <a:ext cx="9387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3100-4C3B-430E-B4CA-A27863A31733}" type="datetime1">
              <a:rPr lang="en-US" smtClean="0"/>
              <a:t>4/20/26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0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7862-EA0F-799D-0E49-A29DE5A3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E78FD-3485-3BE8-4754-8048159AD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26EE-8D0C-A6F4-F74D-BD378E02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2A42-8047-452E-A71A-C6EAC5A0F0CF}" type="datetime1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E36D5-2E33-6120-55D6-977CACA3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28E59-288A-5FB2-D748-C528A74C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EBCD-BA65-2653-0DB1-137C5753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35" y="2507617"/>
            <a:ext cx="11567160" cy="41840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A1F9D-EF61-E073-D1DA-E1BAF45A9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035" y="6731213"/>
            <a:ext cx="11567160" cy="220027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3460A-A14B-A302-CE71-6E2FE9A7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35DC-E8A5-4C1A-8305-4FBE8A3F1E31}" type="datetime1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E8259-D4BC-CAB8-CBC2-E8D3BAD2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CA0E3-E34B-E97E-08BE-B1BF1ADB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712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B0C6-B442-682E-D7D0-EE2BCFA3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893A-9073-4218-EFC5-0F8B46D5C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020" y="2677584"/>
            <a:ext cx="56997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CB266-8CDC-6B95-FE2F-E9133A157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9420" y="2677584"/>
            <a:ext cx="56997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56B3E-3334-65E6-8041-9356EB31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35DC-E8A5-4C1A-8305-4FBE8A3F1E31}" type="datetime1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F1FE9-E397-8379-A6F7-FA98D9AF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F3426-94B0-94B9-B098-34A221CB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64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EFDD-96FA-BD0A-1714-A0C51CF4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67" y="535517"/>
            <a:ext cx="1156716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6998B-0B71-4420-8BC1-4435FF062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767" y="2465706"/>
            <a:ext cx="5673566" cy="120840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A19F2-B40A-D69F-7B39-EFF057CA4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767" y="3674110"/>
            <a:ext cx="567356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8B7A2-22F2-EADF-F1DC-EB30909E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9420" y="2465706"/>
            <a:ext cx="5701507" cy="120840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885B4-0E3C-1ABB-BD77-6A846A244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9420" y="3674110"/>
            <a:ext cx="5701507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2BA42-2B98-ADAA-68E7-F1729BC0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35DC-E8A5-4C1A-8305-4FBE8A3F1E31}" type="datetime1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472F4F-C6B7-A169-1398-520EA051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AAC3D-713B-916B-A88D-1B682E0A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17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D7E7-9CFC-D5A2-EE83-E8B6B8A4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C1248-4ADD-5BAC-7720-59D8C423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9968-5D2F-4789-AD7E-62BE13FABE79}" type="datetime1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DA21F-5EC1-1E00-1FDD-C4A8D00F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73104-304B-032F-8894-06DC6852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E25BE-FC4A-5C05-E4E4-BDDB3994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BF8A-56D8-46AF-9767-94605E402286}" type="datetime1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B42A3-E0A4-3177-D185-530E23D8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84EAC-6989-294C-7725-3CCF1802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9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0787-7227-38C5-0F09-797942D4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6B83-91F8-F6D4-E951-5D1ED25B6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507" y="1448224"/>
            <a:ext cx="6789420" cy="71479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051F6-D3AE-D64E-7517-29C4DE955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6137-4E34-B675-CBD0-92EDF7E4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35DC-E8A5-4C1A-8305-4FBE8A3F1E31}" type="datetime1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4B7EE-A762-CAAF-E2B1-2CB9DE0A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8ECF0-12EF-57B9-9FA1-89D1519B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446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B1F6-9BC1-8B4E-8932-9D43842D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223D5E-5700-CD12-2934-04C9D3548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1507" y="1448224"/>
            <a:ext cx="6789420" cy="7147983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967AD-AF97-B181-2632-74DEF1F82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1FE25-3BED-3B24-379C-C7E30B99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35DC-E8A5-4C1A-8305-4FBE8A3F1E31}" type="datetime1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33F48-28D8-21AC-1806-B03C8036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E641-3AF1-5CBE-8415-4A487990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962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B949E-BC0A-7834-2774-76F95E2CA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" y="535517"/>
            <a:ext cx="115671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6587B-F881-8F23-5F1A-7C3B29EB9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020" y="2677584"/>
            <a:ext cx="115671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1FF18-328D-A807-A512-C2C15BAF5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020" y="9322647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D35DC-E8A5-4C1A-8305-4FBE8A3F1E31}" type="datetime1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70E3-A076-6EFF-0988-1AB717652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2460" y="9322647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58BA2-7EED-57A2-2627-856307ADC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1660" y="9322647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3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44665"/>
            <a:ext cx="13411200" cy="1218795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CC"/>
                </a:solidFill>
                <a:latin typeface="Lucida Sans" panose="020B0602030504020204" pitchFamily="34" charset="0"/>
              </a:rPr>
              <a:t>Skyview High School</a:t>
            </a:r>
            <a:br>
              <a:rPr lang="en-US" sz="4400" b="1" dirty="0">
                <a:solidFill>
                  <a:srgbClr val="FFFFCC"/>
                </a:solidFill>
                <a:latin typeface="Lucida Sans" panose="020B0602030504020204" pitchFamily="34" charset="0"/>
              </a:rPr>
            </a:br>
            <a:r>
              <a:rPr lang="en-US" sz="4400" b="1" dirty="0">
                <a:solidFill>
                  <a:srgbClr val="FFFFCC"/>
                </a:solidFill>
                <a:latin typeface="Lucida Sans" panose="020B0602030504020204" pitchFamily="34" charset="0"/>
              </a:rPr>
              <a:t>2232-2025-SU-00010</a:t>
            </a:r>
            <a:endParaRPr lang="en-US" sz="4000" b="1" dirty="0">
              <a:solidFill>
                <a:srgbClr val="FFFFCC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28600" y="4800600"/>
            <a:ext cx="13411200" cy="1027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CC"/>
                </a:solidFill>
                <a:latin typeface="Lucida Sans" panose="020B0602030504020204" pitchFamily="34" charset="0"/>
              </a:rPr>
              <a:t>Sully District Land Use and Transportation Committee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FFCC"/>
                </a:solidFill>
                <a:latin typeface="Lucida Sans" panose="020B0602030504020204" pitchFamily="34" charset="0"/>
              </a:rPr>
              <a:t>April 20,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2FBE1-34E0-3163-5470-66F7B3694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6705600"/>
            <a:ext cx="4800600" cy="16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3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01E4A-B882-55F7-16C1-009C9580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9FB424-2FDB-91EB-189D-24F6C5F6EB94}"/>
              </a:ext>
            </a:extLst>
          </p:cNvPr>
          <p:cNvSpPr txBox="1">
            <a:spLocks/>
          </p:cNvSpPr>
          <p:nvPr/>
        </p:nvSpPr>
        <p:spPr>
          <a:xfrm>
            <a:off x="922020" y="535517"/>
            <a:ext cx="11567160" cy="1944159"/>
          </a:xfrm>
          <a:prstGeom prst="rect">
            <a:avLst/>
          </a:prstGeom>
        </p:spPr>
        <p:txBody>
          <a:bodyPr/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Crosswalk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4D3CD-313B-4363-DE73-9032A30C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1552"/>
            <a:ext cx="12504420" cy="80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6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36757-924E-A495-6672-E5871712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FCA166-F53D-328B-DDE9-1DED1D491536}"/>
              </a:ext>
            </a:extLst>
          </p:cNvPr>
          <p:cNvSpPr txBox="1">
            <a:spLocks/>
          </p:cNvSpPr>
          <p:nvPr/>
        </p:nvSpPr>
        <p:spPr>
          <a:xfrm>
            <a:off x="922020" y="535517"/>
            <a:ext cx="11567160" cy="1944159"/>
          </a:xfrm>
          <a:prstGeom prst="rect">
            <a:avLst/>
          </a:prstGeom>
        </p:spPr>
        <p:txBody>
          <a:bodyPr/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Road Connection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ABE75-93C5-454C-1EED-09929D45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81787"/>
            <a:ext cx="10156448" cy="68716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FBDCCA-CE7C-A3D7-F1BF-78CB15C5C475}"/>
                  </a:ext>
                </a:extLst>
              </p14:cNvPr>
              <p14:cNvContentPartPr/>
              <p14:nvPr/>
            </p14:nvContentPartPr>
            <p14:xfrm>
              <a:off x="3216993" y="3342742"/>
              <a:ext cx="1397160" cy="142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FBDCCA-CE7C-A3D7-F1BF-78CB15C5C4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0993" y="3306742"/>
                <a:ext cx="1468800" cy="14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00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58CAC-6F56-2EF1-DCF9-E63E2F01E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E955DE-8278-AF4B-634A-B7371CD8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06BE-64C7-C8A4-E052-4D6E458DCF95}"/>
              </a:ext>
            </a:extLst>
          </p:cNvPr>
          <p:cNvSpPr txBox="1">
            <a:spLocks/>
          </p:cNvSpPr>
          <p:nvPr/>
        </p:nvSpPr>
        <p:spPr>
          <a:xfrm>
            <a:off x="922020" y="535517"/>
            <a:ext cx="11567160" cy="1944159"/>
          </a:xfrm>
          <a:prstGeom prst="rect">
            <a:avLst/>
          </a:prstGeom>
        </p:spPr>
        <p:txBody>
          <a:bodyPr/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Current Use of Adjacent Parcels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F2DE4-4ED5-BBEF-3BE3-98F99CBE9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" y="1507596"/>
            <a:ext cx="8750663" cy="69170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81857C0-02AF-698E-ADC2-5F9586DB85E4}"/>
              </a:ext>
            </a:extLst>
          </p:cNvPr>
          <p:cNvSpPr txBox="1"/>
          <p:nvPr/>
        </p:nvSpPr>
        <p:spPr>
          <a:xfrm>
            <a:off x="8773381" y="1535936"/>
            <a:ext cx="4720695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2881 Towerview Road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United Rentals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2869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Towerview Road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0"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(Meridian Center)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Gourmand (restaurant/eatery)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Oceanflight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Inc. (shipping/transportation broker)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United States Police Canine Association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2875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Towerview Road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Ace RV Service &amp; Repair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Ace RV Rentals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RV Buddy Share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Move &amp; Shift LLC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3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79</Words>
  <Application>Microsoft Macintosh PowerPoint</Application>
  <PresentationFormat>Custom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Courier New</vt:lpstr>
      <vt:lpstr>Lucida Sans</vt:lpstr>
      <vt:lpstr>Symbol</vt:lpstr>
      <vt:lpstr>Times New Roman</vt:lpstr>
      <vt:lpstr>Office Theme</vt:lpstr>
      <vt:lpstr>Skyview High School 2232-2025-SU-00010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 022020.cdr</dc:title>
  <dc:creator>Alex Novosyolov</dc:creator>
  <cp:lastModifiedBy>jmp</cp:lastModifiedBy>
  <cp:revision>24</cp:revision>
  <cp:lastPrinted>2020-03-16T18:54:18Z</cp:lastPrinted>
  <dcterms:created xsi:type="dcterms:W3CDTF">2020-03-12T15:30:04Z</dcterms:created>
  <dcterms:modified xsi:type="dcterms:W3CDTF">2026-04-20T21:04:48Z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2020-02-20T00:00:00Z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2020-03-12T00:00:00Z</vt:filetime>
  </property>
</Properties>
</file>