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b="def" i="def"/>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9" name="Shape 9"/>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10" name="Shape 10"/>
          <p:cNvSpPr/>
          <p:nvPr>
            <p:ph type="body" idx="1"/>
          </p:nvPr>
        </p:nvSpPr>
        <p:spPr>
          <a:prstGeom prst="rect">
            <a:avLst/>
          </a:prstGeom>
        </p:spPr>
        <p:txBody>
          <a:body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ph type="title"/>
          </p:nvPr>
        </p:nvSpPr>
        <p:spPr>
          <a:xfrm>
            <a:off x="508000" y="6680200"/>
            <a:ext cx="7200900" cy="2413000"/>
          </a:xfrm>
          <a:prstGeom prst="rect">
            <a:avLst/>
          </a:prstGeom>
        </p:spPr>
        <p:txBody>
          <a:bodyPr/>
          <a:lstStyle/>
          <a:p>
            <a:pPr lvl="0">
              <a:defRPr sz="1800">
                <a:solidFill>
                  <a:srgbClr val="000000"/>
                </a:solidFill>
              </a:defRPr>
            </a:pPr>
            <a:r>
              <a:rPr sz="7000">
                <a:solidFill>
                  <a:srgbClr val="D93E2B"/>
                </a:solidFill>
              </a:rPr>
              <a:t>Title Text</a:t>
            </a:r>
          </a:p>
        </p:txBody>
      </p:sp>
      <p:sp>
        <p:nvSpPr>
          <p:cNvPr id="18" name="Shape 18"/>
          <p:cNvSpPr/>
          <p:nvPr>
            <p:ph type="body" idx="1"/>
          </p:nvPr>
        </p:nvSpPr>
        <p:spPr>
          <a:xfrm>
            <a:off x="8280400" y="6680200"/>
            <a:ext cx="4241800" cy="2413000"/>
          </a:xfrm>
          <a:prstGeom prst="rect">
            <a:avLst/>
          </a:prstGeom>
        </p:spPr>
        <p:txBody>
          <a:body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0" name="Shape 20"/>
          <p:cNvSpPr/>
          <p:nvPr>
            <p:ph type="title"/>
          </p:nvPr>
        </p:nvSpPr>
        <p:spPr>
          <a:xfrm>
            <a:off x="508000" y="3670300"/>
            <a:ext cx="11988800" cy="2413000"/>
          </a:xfrm>
          <a:prstGeom prst="rect">
            <a:avLst/>
          </a:prstGeom>
        </p:spPr>
        <p:txBody>
          <a:bodyPr/>
          <a:lstStyle>
            <a:lvl1pPr algn="ct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 name="Shape 24"/>
          <p:cNvSpPr/>
          <p:nvPr>
            <p:ph type="title"/>
          </p:nvPr>
        </p:nvSpPr>
        <p:spPr>
          <a:xfrm>
            <a:off x="508000" y="2806700"/>
            <a:ext cx="5676900" cy="2032000"/>
          </a:xfrm>
          <a:prstGeom prst="rect">
            <a:avLst/>
          </a:prstGeom>
        </p:spPr>
        <p:txBody>
          <a:bodyPr/>
          <a:lstStyle>
            <a:lvl1pPr>
              <a:defRPr sz="5600"/>
            </a:lvl1pPr>
          </a:lstStyle>
          <a:p>
            <a:pPr lvl="0">
              <a:defRPr sz="1800">
                <a:solidFill>
                  <a:srgbClr val="000000"/>
                </a:solidFill>
              </a:defRPr>
            </a:pPr>
            <a:r>
              <a:rPr sz="5600">
                <a:solidFill>
                  <a:srgbClr val="D93E2B"/>
                </a:solidFill>
              </a:rPr>
              <a:t>Title Text</a:t>
            </a:r>
          </a:p>
        </p:txBody>
      </p:sp>
      <p:sp>
        <p:nvSpPr>
          <p:cNvPr id="25" name="Shape 25"/>
          <p:cNvSpPr/>
          <p:nvPr>
            <p:ph type="body" idx="1"/>
          </p:nvPr>
        </p:nvSpPr>
        <p:spPr>
          <a:xfrm>
            <a:off x="508000" y="5029200"/>
            <a:ext cx="5676900" cy="4013200"/>
          </a:xfrm>
          <a:prstGeom prst="rect">
            <a:avLst/>
          </a:prstGeom>
        </p:spPr>
        <p:txBody>
          <a:bodyPr anchor="t"/>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7" name="Shape 27"/>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8" name="Shape 28"/>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9" name="Shape 29"/>
          <p:cNvSpPr/>
          <p:nvPr>
            <p:ph type="title"/>
          </p:nvPr>
        </p:nvSpPr>
        <p:spPr>
          <a:xfrm>
            <a:off x="508000" y="800100"/>
            <a:ext cx="11988800" cy="1219200"/>
          </a:xfrm>
          <a:prstGeom prst="rect">
            <a:avLst/>
          </a:prstGeom>
        </p:spPr>
        <p:txBody>
          <a:bodyPr/>
          <a:lstStyle>
            <a:lvl1pPr algn="ct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31" name="Shape 31"/>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2" name="Shape 32"/>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3" name="Shape 33"/>
          <p:cNvSpPr/>
          <p:nvPr>
            <p:ph type="title"/>
          </p:nvPr>
        </p:nvSpPr>
        <p:spPr>
          <a:xfrm>
            <a:off x="508000" y="800100"/>
            <a:ext cx="11988800" cy="1219200"/>
          </a:xfrm>
          <a:prstGeom prst="rect">
            <a:avLst/>
          </a:prstGeom>
        </p:spPr>
        <p:txBody>
          <a:bodyPr/>
          <a:lstStyle>
            <a:lvl1pPr algn="ctr"/>
          </a:lstStyle>
          <a:p>
            <a:pPr lvl="0">
              <a:defRPr sz="1800">
                <a:solidFill>
                  <a:srgbClr val="000000"/>
                </a:solidFill>
              </a:defRPr>
            </a:pPr>
            <a:r>
              <a:rPr sz="7000">
                <a:solidFill>
                  <a:srgbClr val="D93E2B"/>
                </a:solidFill>
              </a:rPr>
              <a:t>Title Text</a:t>
            </a:r>
          </a:p>
        </p:txBody>
      </p:sp>
      <p:sp>
        <p:nvSpPr>
          <p:cNvPr id="34" name="Shape 34"/>
          <p:cNvSpPr/>
          <p:nvPr>
            <p:ph type="body" idx="1"/>
          </p:nvPr>
        </p:nvSpPr>
        <p:spPr>
          <a:xfrm>
            <a:off x="508000" y="2628900"/>
            <a:ext cx="11988800" cy="6096000"/>
          </a:xfrm>
          <a:prstGeom prst="rect">
            <a:avLst/>
          </a:prstGeom>
        </p:spPr>
        <p:txBody>
          <a:bodyPr/>
          <a:lstStyle>
            <a:lvl1pPr marL="469900" indent="-469900">
              <a:spcBef>
                <a:spcPts val="2400"/>
              </a:spcBef>
              <a:buClr>
                <a:srgbClr val="929292"/>
              </a:buClr>
              <a:buSzPct val="60000"/>
              <a:buFont typeface="Zapf Dingbats"/>
              <a:buChar char="❖"/>
              <a:defRPr sz="3600"/>
            </a:lvl1pPr>
            <a:lvl2pPr marL="939800" indent="-469900">
              <a:spcBef>
                <a:spcPts val="2400"/>
              </a:spcBef>
              <a:buClr>
                <a:srgbClr val="929292"/>
              </a:buClr>
              <a:buSzPct val="60000"/>
              <a:buFont typeface="Zapf Dingbats"/>
              <a:buChar char="❖"/>
              <a:defRPr sz="3600"/>
            </a:lvl2pPr>
            <a:lvl3pPr marL="1409700" indent="-469900">
              <a:spcBef>
                <a:spcPts val="2400"/>
              </a:spcBef>
              <a:buClr>
                <a:srgbClr val="929292"/>
              </a:buClr>
              <a:buSzPct val="60000"/>
              <a:buFont typeface="Zapf Dingbats"/>
              <a:buChar char="❖"/>
              <a:defRPr sz="3600"/>
            </a:lvl3pPr>
            <a:lvl4pPr marL="1879600" indent="-469900">
              <a:spcBef>
                <a:spcPts val="2400"/>
              </a:spcBef>
              <a:buClr>
                <a:srgbClr val="929292"/>
              </a:buClr>
              <a:buSzPct val="60000"/>
              <a:buFont typeface="Zapf Dingbats"/>
              <a:buChar char="❖"/>
              <a:defRPr sz="3600"/>
            </a:lvl4pPr>
            <a:lvl5pPr marL="2349500" indent="-469900">
              <a:spcBef>
                <a:spcPts val="2400"/>
              </a:spcBef>
              <a:buClr>
                <a:srgbClr val="929292"/>
              </a:buClr>
              <a:buSzPct val="60000"/>
              <a:buFont typeface="Zapf Dingbats"/>
              <a:buChar char="❖"/>
              <a:defRPr sz="3600"/>
            </a:lvl5p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36" name="Shape 36"/>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7" name="Shape 37"/>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8" name="Shape 38"/>
          <p:cNvSpPr/>
          <p:nvPr>
            <p:ph type="title"/>
          </p:nvPr>
        </p:nvSpPr>
        <p:spPr>
          <a:xfrm>
            <a:off x="508000" y="800100"/>
            <a:ext cx="11988800" cy="1219200"/>
          </a:xfrm>
          <a:prstGeom prst="rect">
            <a:avLst/>
          </a:prstGeom>
        </p:spPr>
        <p:txBody>
          <a:bodyPr/>
          <a:lstStyle>
            <a:lvl1pPr algn="ctr"/>
          </a:lstStyle>
          <a:p>
            <a:pPr lvl="0">
              <a:defRPr sz="1800">
                <a:solidFill>
                  <a:srgbClr val="000000"/>
                </a:solidFill>
              </a:defRPr>
            </a:pPr>
            <a:r>
              <a:rPr sz="7000">
                <a:solidFill>
                  <a:srgbClr val="D93E2B"/>
                </a:solidFill>
              </a:rPr>
              <a:t>Title Text</a:t>
            </a:r>
          </a:p>
        </p:txBody>
      </p:sp>
      <p:sp>
        <p:nvSpPr>
          <p:cNvPr id="39" name="Shape 39"/>
          <p:cNvSpPr/>
          <p:nvPr>
            <p:ph type="body" idx="1"/>
          </p:nvPr>
        </p:nvSpPr>
        <p:spPr>
          <a:xfrm>
            <a:off x="508000" y="2730500"/>
            <a:ext cx="5816600" cy="6350000"/>
          </a:xfrm>
          <a:prstGeom prst="rect">
            <a:avLst/>
          </a:prstGeom>
        </p:spPr>
        <p:txBody>
          <a:bodyPr/>
          <a:lstStyle>
            <a:lvl1pPr marL="393700" indent="-393700">
              <a:spcBef>
                <a:spcPts val="1800"/>
              </a:spcBef>
              <a:buClr>
                <a:srgbClr val="929292"/>
              </a:buClr>
              <a:buSzPct val="65000"/>
              <a:buFont typeface="Zapf Dingbats"/>
              <a:buChar char="❖"/>
              <a:defRPr sz="3000"/>
            </a:lvl1pPr>
            <a:lvl2pPr marL="787400" indent="-393700">
              <a:spcBef>
                <a:spcPts val="1800"/>
              </a:spcBef>
              <a:buClr>
                <a:srgbClr val="929292"/>
              </a:buClr>
              <a:buSzPct val="65000"/>
              <a:buFont typeface="Zapf Dingbats"/>
              <a:buChar char="❖"/>
              <a:defRPr sz="3000"/>
            </a:lvl2pPr>
            <a:lvl3pPr marL="1181100" indent="-393700">
              <a:spcBef>
                <a:spcPts val="1800"/>
              </a:spcBef>
              <a:buClr>
                <a:srgbClr val="929292"/>
              </a:buClr>
              <a:buSzPct val="65000"/>
              <a:buFont typeface="Zapf Dingbats"/>
              <a:buChar char="❖"/>
              <a:defRPr sz="3000"/>
            </a:lvl3pPr>
            <a:lvl4pPr marL="1574800" indent="-393700">
              <a:spcBef>
                <a:spcPts val="1800"/>
              </a:spcBef>
              <a:buClr>
                <a:srgbClr val="929292"/>
              </a:buClr>
              <a:buSzPct val="65000"/>
              <a:buFont typeface="Zapf Dingbats"/>
              <a:buChar char="❖"/>
              <a:defRPr sz="3000"/>
            </a:lvl4pPr>
            <a:lvl5pPr marL="1968500" indent="-393700">
              <a:spcBef>
                <a:spcPts val="1800"/>
              </a:spcBef>
              <a:buClr>
                <a:srgbClr val="929292"/>
              </a:buClr>
              <a:buSzPct val="65000"/>
              <a:buFont typeface="Zapf Dingbats"/>
              <a:buChar char="❖"/>
              <a:defRPr sz="3000"/>
            </a:lvl5pPr>
          </a:lstStyle>
          <a:p>
            <a:pPr lvl="0">
              <a:defRPr sz="1800">
                <a:solidFill>
                  <a:srgbClr val="000000"/>
                </a:solidFill>
              </a:defRPr>
            </a:pPr>
            <a:r>
              <a:rPr sz="3000">
                <a:solidFill>
                  <a:srgbClr val="414141"/>
                </a:solidFill>
              </a:rPr>
              <a:t>Body Level One</a:t>
            </a:r>
            <a:endParaRPr sz="3000">
              <a:solidFill>
                <a:srgbClr val="414141"/>
              </a:solidFill>
            </a:endParaRPr>
          </a:p>
          <a:p>
            <a:pPr lvl="1">
              <a:defRPr sz="1800">
                <a:solidFill>
                  <a:srgbClr val="000000"/>
                </a:solidFill>
              </a:defRPr>
            </a:pPr>
            <a:r>
              <a:rPr sz="3000">
                <a:solidFill>
                  <a:srgbClr val="414141"/>
                </a:solidFill>
              </a:rPr>
              <a:t>Body Level Two</a:t>
            </a:r>
            <a:endParaRPr sz="3000">
              <a:solidFill>
                <a:srgbClr val="414141"/>
              </a:solidFill>
            </a:endParaRPr>
          </a:p>
          <a:p>
            <a:pPr lvl="2">
              <a:defRPr sz="1800">
                <a:solidFill>
                  <a:srgbClr val="000000"/>
                </a:solidFill>
              </a:defRPr>
            </a:pPr>
            <a:r>
              <a:rPr sz="3000">
                <a:solidFill>
                  <a:srgbClr val="414141"/>
                </a:solidFill>
              </a:rPr>
              <a:t>Body Level Three</a:t>
            </a:r>
            <a:endParaRPr sz="3000">
              <a:solidFill>
                <a:srgbClr val="414141"/>
              </a:solidFill>
            </a:endParaRPr>
          </a:p>
          <a:p>
            <a:pPr lvl="3">
              <a:defRPr sz="1800">
                <a:solidFill>
                  <a:srgbClr val="000000"/>
                </a:solidFill>
              </a:defRPr>
            </a:pPr>
            <a:r>
              <a:rPr sz="3000">
                <a:solidFill>
                  <a:srgbClr val="414141"/>
                </a:solidFill>
              </a:rPr>
              <a:t>Body Level Four</a:t>
            </a:r>
            <a:endParaRPr sz="3000">
              <a:solidFill>
                <a:srgbClr val="414141"/>
              </a:solidFill>
            </a:endParaRPr>
          </a:p>
          <a:p>
            <a:pPr lvl="4">
              <a:defRPr sz="1800">
                <a:solidFill>
                  <a:srgbClr val="000000"/>
                </a:solidFill>
              </a:defRPr>
            </a:pPr>
            <a:r>
              <a:rPr sz="3000">
                <a:solidFill>
                  <a:srgbClr val="414141"/>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41" name="Shape 41"/>
          <p:cNvSpPr/>
          <p:nvPr>
            <p:ph type="body" idx="1"/>
          </p:nvPr>
        </p:nvSpPr>
        <p:spPr>
          <a:xfrm>
            <a:off x="508000" y="1270000"/>
            <a:ext cx="11988800" cy="7213600"/>
          </a:xfrm>
          <a:prstGeom prst="rect">
            <a:avLst/>
          </a:prstGeom>
        </p:spPr>
        <p:txBody>
          <a:bodyPr/>
          <a:lstStyle>
            <a:lvl1pPr marL="469900" indent="-469900">
              <a:spcBef>
                <a:spcPts val="2400"/>
              </a:spcBef>
              <a:buClr>
                <a:srgbClr val="929292"/>
              </a:buClr>
              <a:buSzPct val="60000"/>
              <a:buFont typeface="Zapf Dingbats"/>
              <a:buChar char="❖"/>
              <a:defRPr sz="3600"/>
            </a:lvl1pPr>
            <a:lvl2pPr marL="939800" indent="-469900">
              <a:spcBef>
                <a:spcPts val="2400"/>
              </a:spcBef>
              <a:buClr>
                <a:srgbClr val="929292"/>
              </a:buClr>
              <a:buSzPct val="60000"/>
              <a:buFont typeface="Zapf Dingbats"/>
              <a:buChar char="❖"/>
              <a:defRPr sz="3600"/>
            </a:lvl2pPr>
            <a:lvl3pPr marL="1409700" indent="-469900">
              <a:spcBef>
                <a:spcPts val="2400"/>
              </a:spcBef>
              <a:buClr>
                <a:srgbClr val="929292"/>
              </a:buClr>
              <a:buSzPct val="60000"/>
              <a:buFont typeface="Zapf Dingbats"/>
              <a:buChar char="❖"/>
              <a:defRPr sz="3600"/>
            </a:lvl3pPr>
            <a:lvl4pPr marL="1879600" indent="-469900">
              <a:spcBef>
                <a:spcPts val="2400"/>
              </a:spcBef>
              <a:buClr>
                <a:srgbClr val="929292"/>
              </a:buClr>
              <a:buSzPct val="60000"/>
              <a:buFont typeface="Zapf Dingbats"/>
              <a:buChar char="❖"/>
              <a:defRPr sz="3600"/>
            </a:lvl4pPr>
            <a:lvl5pPr marL="2349500" indent="-469900">
              <a:spcBef>
                <a:spcPts val="2400"/>
              </a:spcBef>
              <a:buClr>
                <a:srgbClr val="929292"/>
              </a:buClr>
              <a:buSzPct val="60000"/>
              <a:buFont typeface="Zapf Dingbats"/>
              <a:buChar char="❖"/>
              <a:defRPr sz="3600"/>
            </a:lvl5p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nvSpPr>
        <p:spPr>
          <a:xfrm rot="16200000">
            <a:off x="7439623" y="53476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 name="Shape 5"/>
          <p:cNvSpPr/>
          <p:nvPr>
            <p:ph type="title"/>
          </p:nvPr>
        </p:nvSpPr>
        <p:spPr>
          <a:xfrm>
            <a:off x="508000" y="4140200"/>
            <a:ext cx="7200900" cy="241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000">
                <a:solidFill>
                  <a:srgbClr val="D93E2B"/>
                </a:solidFill>
              </a:rPr>
              <a:t>Title Text</a:t>
            </a:r>
          </a:p>
        </p:txBody>
      </p:sp>
      <p:sp>
        <p:nvSpPr>
          <p:cNvPr id="6" name="Shape 6"/>
          <p:cNvSpPr/>
          <p:nvPr>
            <p:ph type="body" idx="1"/>
          </p:nvPr>
        </p:nvSpPr>
        <p:spPr>
          <a:xfrm>
            <a:off x="8280400" y="4140200"/>
            <a:ext cx="4241800" cy="241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
        <p:nvSpPr>
          <p:cNvPr id="7" name="Shape 7"/>
          <p:cNvSpPr/>
          <p:nvPr>
            <p:ph type="sldNum" sz="quarter" idx="2"/>
          </p:nvPr>
        </p:nvSpPr>
        <p:spPr>
          <a:xfrm>
            <a:off x="6324599" y="9258300"/>
            <a:ext cx="342901" cy="406400"/>
          </a:xfrm>
          <a:prstGeom prst="rect">
            <a:avLst/>
          </a:prstGeom>
          <a:ln w="12700">
            <a:miter lim="400000"/>
          </a:ln>
        </p:spPr>
        <p:txBody>
          <a:bodyPr wrap="none" lIns="0" tIns="0" rIns="0" bIns="0">
            <a:spAutoFit/>
          </a:bodyPr>
          <a:lstStyle>
            <a:lvl1pPr>
              <a:defRPr sz="1800">
                <a:solidFill>
                  <a:srgbClr val="4C4946"/>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defTabSz="584200">
        <a:lnSpc>
          <a:spcPct val="90000"/>
        </a:lnSpc>
        <a:spcBef>
          <a:spcPts val="1600"/>
        </a:spcBef>
        <a:defRPr sz="7000">
          <a:solidFill>
            <a:srgbClr val="D93E2B"/>
          </a:solidFill>
          <a:latin typeface="+mn-lt"/>
          <a:ea typeface="+mn-ea"/>
          <a:cs typeface="+mn-cs"/>
          <a:sym typeface="Bodoni SvtyTwo ITC TT-Book"/>
        </a:defRPr>
      </a:lvl1pPr>
      <a:lvl2pPr indent="228600" defTabSz="584200">
        <a:lnSpc>
          <a:spcPct val="90000"/>
        </a:lnSpc>
        <a:spcBef>
          <a:spcPts val="1600"/>
        </a:spcBef>
        <a:defRPr sz="7000">
          <a:solidFill>
            <a:srgbClr val="D93E2B"/>
          </a:solidFill>
          <a:latin typeface="+mn-lt"/>
          <a:ea typeface="+mn-ea"/>
          <a:cs typeface="+mn-cs"/>
          <a:sym typeface="Bodoni SvtyTwo ITC TT-Book"/>
        </a:defRPr>
      </a:lvl2pPr>
      <a:lvl3pPr indent="457200" defTabSz="584200">
        <a:lnSpc>
          <a:spcPct val="90000"/>
        </a:lnSpc>
        <a:spcBef>
          <a:spcPts val="1600"/>
        </a:spcBef>
        <a:defRPr sz="7000">
          <a:solidFill>
            <a:srgbClr val="D93E2B"/>
          </a:solidFill>
          <a:latin typeface="+mn-lt"/>
          <a:ea typeface="+mn-ea"/>
          <a:cs typeface="+mn-cs"/>
          <a:sym typeface="Bodoni SvtyTwo ITC TT-Book"/>
        </a:defRPr>
      </a:lvl3pPr>
      <a:lvl4pPr indent="685800" defTabSz="584200">
        <a:lnSpc>
          <a:spcPct val="90000"/>
        </a:lnSpc>
        <a:spcBef>
          <a:spcPts val="1600"/>
        </a:spcBef>
        <a:defRPr sz="7000">
          <a:solidFill>
            <a:srgbClr val="D93E2B"/>
          </a:solidFill>
          <a:latin typeface="+mn-lt"/>
          <a:ea typeface="+mn-ea"/>
          <a:cs typeface="+mn-cs"/>
          <a:sym typeface="Bodoni SvtyTwo ITC TT-Book"/>
        </a:defRPr>
      </a:lvl4pPr>
      <a:lvl5pPr indent="914400" defTabSz="584200">
        <a:lnSpc>
          <a:spcPct val="90000"/>
        </a:lnSpc>
        <a:spcBef>
          <a:spcPts val="1600"/>
        </a:spcBef>
        <a:defRPr sz="7000">
          <a:solidFill>
            <a:srgbClr val="D93E2B"/>
          </a:solidFill>
          <a:latin typeface="+mn-lt"/>
          <a:ea typeface="+mn-ea"/>
          <a:cs typeface="+mn-cs"/>
          <a:sym typeface="Bodoni SvtyTwo ITC TT-Book"/>
        </a:defRPr>
      </a:lvl5pPr>
      <a:lvl6pPr indent="1143000" defTabSz="584200">
        <a:lnSpc>
          <a:spcPct val="90000"/>
        </a:lnSpc>
        <a:spcBef>
          <a:spcPts val="1600"/>
        </a:spcBef>
        <a:defRPr sz="7000">
          <a:solidFill>
            <a:srgbClr val="D93E2B"/>
          </a:solidFill>
          <a:latin typeface="+mn-lt"/>
          <a:ea typeface="+mn-ea"/>
          <a:cs typeface="+mn-cs"/>
          <a:sym typeface="Bodoni SvtyTwo ITC TT-Book"/>
        </a:defRPr>
      </a:lvl6pPr>
      <a:lvl7pPr indent="1371600" defTabSz="584200">
        <a:lnSpc>
          <a:spcPct val="90000"/>
        </a:lnSpc>
        <a:spcBef>
          <a:spcPts val="1600"/>
        </a:spcBef>
        <a:defRPr sz="7000">
          <a:solidFill>
            <a:srgbClr val="D93E2B"/>
          </a:solidFill>
          <a:latin typeface="+mn-lt"/>
          <a:ea typeface="+mn-ea"/>
          <a:cs typeface="+mn-cs"/>
          <a:sym typeface="Bodoni SvtyTwo ITC TT-Book"/>
        </a:defRPr>
      </a:lvl7pPr>
      <a:lvl8pPr indent="1600200" defTabSz="584200">
        <a:lnSpc>
          <a:spcPct val="90000"/>
        </a:lnSpc>
        <a:spcBef>
          <a:spcPts val="1600"/>
        </a:spcBef>
        <a:defRPr sz="7000">
          <a:solidFill>
            <a:srgbClr val="D93E2B"/>
          </a:solidFill>
          <a:latin typeface="+mn-lt"/>
          <a:ea typeface="+mn-ea"/>
          <a:cs typeface="+mn-cs"/>
          <a:sym typeface="Bodoni SvtyTwo ITC TT-Book"/>
        </a:defRPr>
      </a:lvl8pPr>
      <a:lvl9pPr indent="1828800" defTabSz="584200">
        <a:lnSpc>
          <a:spcPct val="90000"/>
        </a:lnSpc>
        <a:spcBef>
          <a:spcPts val="1600"/>
        </a:spcBef>
        <a:defRPr sz="7000">
          <a:solidFill>
            <a:srgbClr val="D93E2B"/>
          </a:solidFill>
          <a:latin typeface="+mn-lt"/>
          <a:ea typeface="+mn-ea"/>
          <a:cs typeface="+mn-cs"/>
          <a:sym typeface="Bodoni SvtyTwo ITC TT-Book"/>
        </a:defRPr>
      </a:lvl9pPr>
    </p:titleStyle>
    <p:bodyStyle>
      <a:lvl1pPr defTabSz="584200">
        <a:defRPr sz="2400">
          <a:solidFill>
            <a:srgbClr val="414141"/>
          </a:solidFill>
          <a:latin typeface="Palatino"/>
          <a:ea typeface="Palatino"/>
          <a:cs typeface="Palatino"/>
          <a:sym typeface="Palatino"/>
        </a:defRPr>
      </a:lvl1pPr>
      <a:lvl2pPr indent="228600" defTabSz="584200">
        <a:defRPr sz="2400">
          <a:solidFill>
            <a:srgbClr val="414141"/>
          </a:solidFill>
          <a:latin typeface="Palatino"/>
          <a:ea typeface="Palatino"/>
          <a:cs typeface="Palatino"/>
          <a:sym typeface="Palatino"/>
        </a:defRPr>
      </a:lvl2pPr>
      <a:lvl3pPr indent="457200" defTabSz="584200">
        <a:defRPr sz="2400">
          <a:solidFill>
            <a:srgbClr val="414141"/>
          </a:solidFill>
          <a:latin typeface="Palatino"/>
          <a:ea typeface="Palatino"/>
          <a:cs typeface="Palatino"/>
          <a:sym typeface="Palatino"/>
        </a:defRPr>
      </a:lvl3pPr>
      <a:lvl4pPr indent="685800" defTabSz="584200">
        <a:defRPr sz="2400">
          <a:solidFill>
            <a:srgbClr val="414141"/>
          </a:solidFill>
          <a:latin typeface="Palatino"/>
          <a:ea typeface="Palatino"/>
          <a:cs typeface="Palatino"/>
          <a:sym typeface="Palatino"/>
        </a:defRPr>
      </a:lvl4pPr>
      <a:lvl5pPr indent="914400" defTabSz="584200">
        <a:defRPr sz="2400">
          <a:solidFill>
            <a:srgbClr val="414141"/>
          </a:solidFill>
          <a:latin typeface="Palatino"/>
          <a:ea typeface="Palatino"/>
          <a:cs typeface="Palatino"/>
          <a:sym typeface="Palatino"/>
        </a:defRPr>
      </a:lvl5pPr>
      <a:lvl6pPr indent="1143000" defTabSz="584200">
        <a:defRPr sz="2400">
          <a:solidFill>
            <a:srgbClr val="414141"/>
          </a:solidFill>
          <a:latin typeface="Palatino"/>
          <a:ea typeface="Palatino"/>
          <a:cs typeface="Palatino"/>
          <a:sym typeface="Palatino"/>
        </a:defRPr>
      </a:lvl6pPr>
      <a:lvl7pPr indent="1371600" defTabSz="584200">
        <a:defRPr sz="2400">
          <a:solidFill>
            <a:srgbClr val="414141"/>
          </a:solidFill>
          <a:latin typeface="Palatino"/>
          <a:ea typeface="Palatino"/>
          <a:cs typeface="Palatino"/>
          <a:sym typeface="Palatino"/>
        </a:defRPr>
      </a:lvl7pPr>
      <a:lvl8pPr indent="1600200" defTabSz="584200">
        <a:defRPr sz="2400">
          <a:solidFill>
            <a:srgbClr val="414141"/>
          </a:solidFill>
          <a:latin typeface="Palatino"/>
          <a:ea typeface="Palatino"/>
          <a:cs typeface="Palatino"/>
          <a:sym typeface="Palatino"/>
        </a:defRPr>
      </a:lvl8pPr>
      <a:lvl9pPr indent="1828800" defTabSz="584200">
        <a:defRPr sz="24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0" name="Shape 50"/>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1" name="Shape 51"/>
          <p:cNvSpPr/>
          <p:nvPr/>
        </p:nvSpPr>
        <p:spPr>
          <a:xfrm rot="16200000">
            <a:off x="7439623" y="53476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2" name="Shape 52"/>
          <p:cNvSpPr/>
          <p:nvPr/>
        </p:nvSpPr>
        <p:spPr>
          <a:xfrm>
            <a:off x="432271" y="3034664"/>
            <a:ext cx="12140258" cy="104267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368045">
              <a:lnSpc>
                <a:spcPct val="90000"/>
              </a:lnSpc>
              <a:spcBef>
                <a:spcPts val="1600"/>
              </a:spcBef>
              <a:defRPr sz="3200">
                <a:solidFill>
                  <a:srgbClr val="D93E2B"/>
                </a:solidFill>
                <a:latin typeface="+mn-lt"/>
                <a:ea typeface="+mn-ea"/>
                <a:cs typeface="+mn-cs"/>
                <a:sym typeface="Bodoni SvtyTwo ITC TT-Book"/>
              </a:defRPr>
            </a:lvl1pPr>
          </a:lstStyle>
          <a:p>
            <a:pPr lvl="0">
              <a:defRPr sz="1800">
                <a:solidFill>
                  <a:srgbClr val="000000"/>
                </a:solidFill>
              </a:defRPr>
            </a:pPr>
            <a:r>
              <a:rPr sz="3200">
                <a:solidFill>
                  <a:srgbClr val="D93E2B"/>
                </a:solidFill>
              </a:rPr>
              <a:t>Testimony to the Commonwealth Transportation Planning Board’s Outreach for the FY 2017-2021 SYIP</a:t>
            </a:r>
          </a:p>
        </p:txBody>
      </p:sp>
      <p:sp>
        <p:nvSpPr>
          <p:cNvPr id="53" name="Shape 53"/>
          <p:cNvSpPr/>
          <p:nvPr>
            <p:ph type="title"/>
          </p:nvPr>
        </p:nvSpPr>
        <p:spPr>
          <a:xfrm>
            <a:off x="499030" y="4072889"/>
            <a:ext cx="7661296" cy="2413001"/>
          </a:xfrm>
          <a:prstGeom prst="rect">
            <a:avLst/>
          </a:prstGeom>
        </p:spPr>
        <p:txBody>
          <a:bodyPr/>
          <a:lstStyle/>
          <a:p>
            <a:pPr lvl="0" defTabSz="233679">
              <a:lnSpc>
                <a:spcPct val="100000"/>
              </a:lnSpc>
              <a:spcBef>
                <a:spcPts val="0"/>
              </a:spcBef>
              <a:defRPr sz="1800">
                <a:solidFill>
                  <a:srgbClr val="000000"/>
                </a:solidFill>
              </a:defRPr>
            </a:pPr>
            <a:r>
              <a:rPr sz="2600">
                <a:solidFill>
                  <a:srgbClr val="414141"/>
                </a:solidFill>
                <a:latin typeface="Palatino"/>
                <a:ea typeface="Palatino"/>
                <a:cs typeface="Palatino"/>
                <a:sym typeface="Palatino"/>
              </a:rPr>
              <a:t>Jeff Parnes</a:t>
            </a:r>
            <a:endParaRPr sz="1400">
              <a:solidFill>
                <a:srgbClr val="414141"/>
              </a:solidFill>
              <a:latin typeface="Palatino"/>
              <a:ea typeface="Palatino"/>
              <a:cs typeface="Palatino"/>
              <a:sym typeface="Palatino"/>
            </a:endParaRPr>
          </a:p>
          <a:p>
            <a:pPr lvl="0" defTabSz="233679">
              <a:lnSpc>
                <a:spcPct val="100000"/>
              </a:lnSpc>
              <a:spcBef>
                <a:spcPts val="0"/>
              </a:spcBef>
              <a:defRPr sz="1800">
                <a:solidFill>
                  <a:srgbClr val="000000"/>
                </a:solidFill>
              </a:defRPr>
            </a:pPr>
            <a:r>
              <a:rPr sz="1400">
                <a:solidFill>
                  <a:srgbClr val="414141"/>
                </a:solidFill>
                <a:latin typeface="Palatino"/>
                <a:ea typeface="Palatino"/>
                <a:cs typeface="Palatino"/>
                <a:sym typeface="Palatino"/>
              </a:rPr>
              <a:t>Chair and Sully Representative to the Fairfax County Transportation Advisory Commission</a:t>
            </a:r>
            <a:endParaRPr sz="1400">
              <a:solidFill>
                <a:srgbClr val="414141"/>
              </a:solidFill>
              <a:latin typeface="Palatino"/>
              <a:ea typeface="Palatino"/>
              <a:cs typeface="Palatino"/>
              <a:sym typeface="Palatino"/>
            </a:endParaRPr>
          </a:p>
          <a:p>
            <a:pPr lvl="0" defTabSz="233679">
              <a:lnSpc>
                <a:spcPct val="100000"/>
              </a:lnSpc>
              <a:spcBef>
                <a:spcPts val="0"/>
              </a:spcBef>
              <a:defRPr sz="1800">
                <a:solidFill>
                  <a:srgbClr val="000000"/>
                </a:solidFill>
              </a:defRPr>
            </a:pPr>
            <a:r>
              <a:rPr sz="1400">
                <a:solidFill>
                  <a:srgbClr val="414141"/>
                </a:solidFill>
                <a:latin typeface="Palatino"/>
                <a:ea typeface="Palatino"/>
                <a:cs typeface="Palatino"/>
                <a:sym typeface="Palatino"/>
              </a:rPr>
              <a:t>CoChair of the Fairfax County Federation of Citizens Associations Transportation Committee</a:t>
            </a:r>
            <a:endParaRPr sz="1400">
              <a:solidFill>
                <a:srgbClr val="414141"/>
              </a:solidFill>
              <a:latin typeface="Palatino"/>
              <a:ea typeface="Palatino"/>
              <a:cs typeface="Palatino"/>
              <a:sym typeface="Palatino"/>
            </a:endParaRPr>
          </a:p>
          <a:p>
            <a:pPr lvl="0" defTabSz="233679">
              <a:lnSpc>
                <a:spcPct val="100000"/>
              </a:lnSpc>
              <a:spcBef>
                <a:spcPts val="0"/>
              </a:spcBef>
              <a:defRPr sz="1800">
                <a:solidFill>
                  <a:srgbClr val="000000"/>
                </a:solidFill>
              </a:defRPr>
            </a:pPr>
            <a:r>
              <a:rPr sz="1400">
                <a:solidFill>
                  <a:srgbClr val="414141"/>
                </a:solidFill>
                <a:latin typeface="Palatino"/>
                <a:ea typeface="Palatino"/>
                <a:cs typeface="Palatino"/>
                <a:sym typeface="Palatino"/>
              </a:rPr>
              <a:t>Member, MWCOG Transportation Planning Board Citizen Advisory Council</a:t>
            </a:r>
            <a:endParaRPr sz="1400">
              <a:solidFill>
                <a:srgbClr val="414141"/>
              </a:solidFill>
              <a:latin typeface="Palatino"/>
              <a:ea typeface="Palatino"/>
              <a:cs typeface="Palatino"/>
              <a:sym typeface="Palatino"/>
            </a:endParaRPr>
          </a:p>
          <a:p>
            <a:pPr lvl="0" defTabSz="233679">
              <a:lnSpc>
                <a:spcPct val="100000"/>
              </a:lnSpc>
              <a:spcBef>
                <a:spcPts val="0"/>
              </a:spcBef>
              <a:defRPr sz="1800">
                <a:solidFill>
                  <a:srgbClr val="000000"/>
                </a:solidFill>
              </a:defRPr>
            </a:pPr>
            <a:r>
              <a:rPr sz="1400">
                <a:solidFill>
                  <a:srgbClr val="414141"/>
                </a:solidFill>
                <a:latin typeface="Palatino"/>
                <a:ea typeface="Palatino"/>
                <a:cs typeface="Palatino"/>
                <a:sym typeface="Palatino"/>
              </a:rPr>
              <a:t>Chair, Sully District Council of Citizens Associations Land Use and Transportation Committee </a:t>
            </a:r>
            <a:endParaRPr sz="1400">
              <a:solidFill>
                <a:srgbClr val="414141"/>
              </a:solidFill>
              <a:latin typeface="Palatino"/>
              <a:ea typeface="Palatino"/>
              <a:cs typeface="Palatino"/>
              <a:sym typeface="Palatino"/>
            </a:endParaRPr>
          </a:p>
          <a:p>
            <a:pPr lvl="0" defTabSz="233679">
              <a:lnSpc>
                <a:spcPct val="100000"/>
              </a:lnSpc>
              <a:spcBef>
                <a:spcPts val="0"/>
              </a:spcBef>
              <a:defRPr sz="1800">
                <a:solidFill>
                  <a:srgbClr val="000000"/>
                </a:solidFill>
              </a:defRPr>
            </a:pPr>
            <a:r>
              <a:rPr sz="2100">
                <a:solidFill>
                  <a:srgbClr val="414141"/>
                </a:solidFill>
                <a:latin typeface="Palatino"/>
                <a:ea typeface="Palatino"/>
                <a:cs typeface="Palatino"/>
                <a:sym typeface="Palatino"/>
              </a:rPr>
              <a:t>but speaking for himself as a citizen</a:t>
            </a:r>
          </a:p>
        </p:txBody>
      </p:sp>
      <p:sp>
        <p:nvSpPr>
          <p:cNvPr id="54" name="Shape 54"/>
          <p:cNvSpPr/>
          <p:nvPr>
            <p:ph type="body" idx="1"/>
          </p:nvPr>
        </p:nvSpPr>
        <p:spPr>
          <a:xfrm>
            <a:off x="8361680" y="4133850"/>
            <a:ext cx="4241801" cy="2413000"/>
          </a:xfrm>
          <a:prstGeom prst="rect">
            <a:avLst/>
          </a:prstGeom>
        </p:spPr>
        <p:txBody>
          <a:bodyPr/>
          <a:lstStyle>
            <a:lvl1pPr defTabSz="233679">
              <a:defRPr sz="2000"/>
            </a:lvl1pPr>
          </a:lstStyle>
          <a:p>
            <a:pPr lvl="0">
              <a:defRPr sz="1800">
                <a:solidFill>
                  <a:srgbClr val="000000"/>
                </a:solidFill>
              </a:defRPr>
            </a:pPr>
            <a:r>
              <a:rPr sz="2000">
                <a:solidFill>
                  <a:srgbClr val="414141"/>
                </a:solidFill>
              </a:rPr>
              <a:t>16 October 2014</a:t>
            </a:r>
          </a:p>
        </p:txBody>
      </p:sp>
      <p:sp>
        <p:nvSpPr>
          <p:cNvPr id="55" name="Shape 55"/>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lvl1pPr>
              <a:defRPr sz="5200"/>
            </a:lvl1pPr>
          </a:lstStyle>
          <a:p>
            <a:pPr lvl="0">
              <a:defRPr sz="1800">
                <a:solidFill>
                  <a:srgbClr val="000000"/>
                </a:solidFill>
              </a:defRPr>
            </a:pPr>
            <a:r>
              <a:rPr sz="5200">
                <a:solidFill>
                  <a:srgbClr val="D93E2B"/>
                </a:solidFill>
              </a:rPr>
              <a:t>It’s been a long year</a:t>
            </a:r>
          </a:p>
        </p:txBody>
      </p:sp>
      <p:sp>
        <p:nvSpPr>
          <p:cNvPr id="58" name="Shape 58"/>
          <p:cNvSpPr/>
          <p:nvPr>
            <p:ph type="body" idx="1"/>
          </p:nvPr>
        </p:nvSpPr>
        <p:spPr>
          <a:prstGeom prst="rect">
            <a:avLst/>
          </a:prstGeom>
        </p:spPr>
        <p:txBody>
          <a:bodyPr/>
          <a:lstStyle/>
          <a:p>
            <a:pPr lvl="0" marL="444500" indent="-444500">
              <a:defRPr sz="1800">
                <a:solidFill>
                  <a:srgbClr val="000000"/>
                </a:solidFill>
              </a:defRPr>
            </a:pPr>
            <a:r>
              <a:rPr sz="3200">
                <a:solidFill>
                  <a:srgbClr val="414141"/>
                </a:solidFill>
              </a:rPr>
              <a:t>Last year the key concern at this meeting was a small segment of the Bi-County Parkway</a:t>
            </a:r>
            <a:endParaRPr sz="3200">
              <a:solidFill>
                <a:srgbClr val="414141"/>
              </a:solidFill>
            </a:endParaRPr>
          </a:p>
          <a:p>
            <a:pPr lvl="0" marL="444500" indent="-444500">
              <a:defRPr sz="1800">
                <a:solidFill>
                  <a:srgbClr val="000000"/>
                </a:solidFill>
              </a:defRPr>
            </a:pPr>
            <a:r>
              <a:rPr sz="3200">
                <a:solidFill>
                  <a:srgbClr val="414141"/>
                </a:solidFill>
              </a:rPr>
              <a:t>Thankfully we’re beyond that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a:defRPr sz="5200"/>
            </a:lvl1pPr>
          </a:lstStyle>
          <a:p>
            <a:pPr lvl="0">
              <a:defRPr sz="1800">
                <a:solidFill>
                  <a:srgbClr val="000000"/>
                </a:solidFill>
              </a:defRPr>
            </a:pPr>
            <a:r>
              <a:rPr sz="5200">
                <a:solidFill>
                  <a:srgbClr val="D93E2B"/>
                </a:solidFill>
              </a:rPr>
              <a:t>Key Concerns</a:t>
            </a:r>
          </a:p>
        </p:txBody>
      </p:sp>
      <p:sp>
        <p:nvSpPr>
          <p:cNvPr id="61" name="Shape 61"/>
          <p:cNvSpPr/>
          <p:nvPr>
            <p:ph type="body" idx="1"/>
          </p:nvPr>
        </p:nvSpPr>
        <p:spPr>
          <a:prstGeom prst="rect">
            <a:avLst/>
          </a:prstGeom>
        </p:spPr>
        <p:txBody>
          <a:bodyPr/>
          <a:lstStyle/>
          <a:p>
            <a:pPr lvl="0" marL="375512" indent="-375512" defTabSz="493531">
              <a:spcBef>
                <a:spcPts val="3400"/>
              </a:spcBef>
              <a:defRPr sz="1800">
                <a:solidFill>
                  <a:srgbClr val="000000"/>
                </a:solidFill>
              </a:defRPr>
            </a:pPr>
            <a:r>
              <a:rPr sz="3072">
                <a:solidFill>
                  <a:srgbClr val="414141"/>
                </a:solidFill>
              </a:rPr>
              <a:t>The Rt 28 / I66 interchange needs to be fully funded and fully functional, allowing all movements between Rt 28 and I66 - north, south, east and west - with access provided to and from the Walney/Braddock roads intersection directly to the north of the highway interchange. </a:t>
            </a:r>
            <a:endParaRPr sz="3072">
              <a:solidFill>
                <a:srgbClr val="414141"/>
              </a:solidFill>
            </a:endParaRPr>
          </a:p>
          <a:p>
            <a:pPr lvl="0" marL="375512" indent="-375512" defTabSz="493531">
              <a:spcBef>
                <a:spcPts val="3400"/>
              </a:spcBef>
              <a:defRPr sz="1800">
                <a:solidFill>
                  <a:srgbClr val="000000"/>
                </a:solidFill>
              </a:defRPr>
            </a:pPr>
            <a:r>
              <a:rPr sz="3072">
                <a:solidFill>
                  <a:srgbClr val="414141"/>
                </a:solidFill>
              </a:rPr>
              <a:t>The phase 2 US Rt 1 Multi-Model Analysis Study (Environmental and Engineering), the follow on to the phase 1 study just nearing completion, needs to be funded so that matching federal funds can be made available. There is a dire need for Mass transit in the RT 1 corridor, and the available federal funding should be pursued.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lvl1pPr>
              <a:defRPr sz="5200"/>
            </a:lvl1pPr>
          </a:lstStyle>
          <a:p>
            <a:pPr lvl="0">
              <a:defRPr sz="1800">
                <a:solidFill>
                  <a:srgbClr val="000000"/>
                </a:solidFill>
              </a:defRPr>
            </a:pPr>
            <a:r>
              <a:rPr sz="5200">
                <a:solidFill>
                  <a:srgbClr val="D93E2B"/>
                </a:solidFill>
              </a:rPr>
              <a:t>Key Concerns Ct’d</a:t>
            </a:r>
          </a:p>
        </p:txBody>
      </p:sp>
      <p:sp>
        <p:nvSpPr>
          <p:cNvPr id="64" name="Shape 64"/>
          <p:cNvSpPr/>
          <p:nvPr>
            <p:ph type="body" idx="1"/>
          </p:nvPr>
        </p:nvSpPr>
        <p:spPr>
          <a:xfrm>
            <a:off x="508000" y="2501900"/>
            <a:ext cx="11988800" cy="6096000"/>
          </a:xfrm>
          <a:prstGeom prst="rect">
            <a:avLst/>
          </a:prstGeom>
        </p:spPr>
        <p:txBody>
          <a:bodyPr/>
          <a:lstStyle/>
          <a:p>
            <a:pPr lvl="0" marL="260121" indent="-260121" defTabSz="341873">
              <a:spcBef>
                <a:spcPts val="2300"/>
              </a:spcBef>
              <a:defRPr sz="1800">
                <a:solidFill>
                  <a:srgbClr val="000000"/>
                </a:solidFill>
              </a:defRPr>
            </a:pPr>
            <a:r>
              <a:rPr sz="2464">
                <a:solidFill>
                  <a:srgbClr val="414141"/>
                </a:solidFill>
              </a:rPr>
              <a:t>Projects between Virginia and our neighboring jurisdictions need to be considered. Here are several:</a:t>
            </a:r>
            <a:endParaRPr sz="2464">
              <a:solidFill>
                <a:srgbClr val="414141"/>
              </a:solidFill>
            </a:endParaRPr>
          </a:p>
          <a:p>
            <a:pPr lvl="1" marL="520242" indent="-260121" defTabSz="341873">
              <a:spcBef>
                <a:spcPts val="2300"/>
              </a:spcBef>
              <a:defRPr sz="1800">
                <a:solidFill>
                  <a:srgbClr val="000000"/>
                </a:solidFill>
              </a:defRPr>
            </a:pPr>
            <a:r>
              <a:rPr sz="2464">
                <a:solidFill>
                  <a:srgbClr val="414141"/>
                </a:solidFill>
              </a:rPr>
              <a:t>Additional crossings of the Potomac River are desperately needed north and south of the beltway. The commonwealth has multiple north/south roads built or in its plans to the north and west of the I495 American Legion Bridge. We need to build a bridge from one of them to Maryland. We need to make this happen.</a:t>
            </a:r>
            <a:endParaRPr sz="2464">
              <a:solidFill>
                <a:srgbClr val="414141"/>
              </a:solidFill>
            </a:endParaRPr>
          </a:p>
          <a:p>
            <a:pPr lvl="1" marL="520242" indent="-260121" defTabSz="341873">
              <a:spcBef>
                <a:spcPts val="2300"/>
              </a:spcBef>
              <a:defRPr sz="1800">
                <a:solidFill>
                  <a:srgbClr val="000000"/>
                </a:solidFill>
              </a:defRPr>
            </a:pPr>
            <a:r>
              <a:rPr sz="2464">
                <a:solidFill>
                  <a:srgbClr val="414141"/>
                </a:solidFill>
              </a:rPr>
              <a:t>WMATA, the Washington Metropolitan Area Transit Authority, has developed plans for Metro capital improvements planned for 2025 and 2040. The Momentum 2025 plan is an interim goal with the ultimate improvements planned for 2040. I urge you to bypass the Momentum 2025 interim goal and support the Momentum 2040 plan with the ultimate construction of new Potomac River crossings.  </a:t>
            </a:r>
          </a:p>
        </p:txBody>
      </p:sp>
      <p:sp>
        <p:nvSpPr>
          <p:cNvPr id="65" name="Shape 65"/>
          <p:cNvSpPr/>
          <p:nvPr>
            <p:ph type="sldNum" sz="quarter" idx="4294967295"/>
          </p:nvPr>
        </p:nvSpPr>
        <p:spPr>
          <a:xfrm>
            <a:off x="6381749" y="92583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fld>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