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ADABC6-4C9E-4D6B-B72E-9A900B7ACF0B}" type="datetimeFigureOut">
              <a:rPr lang="en-US" smtClean="0"/>
              <a:t>18 Feb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llydistrict.org/" TargetMode="External"/><Relationship Id="rId3" Type="http://schemas.openxmlformats.org/officeDocument/2006/relationships/hyperlink" Target="http://www.virginiadot.org/projects/northern%20virginia/default.a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Sully Station HOA Annual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11, 2015</a:t>
            </a:r>
          </a:p>
          <a:p>
            <a:r>
              <a:rPr lang="en-US" dirty="0" smtClean="0"/>
              <a:t>Jim Neighbors</a:t>
            </a:r>
          </a:p>
          <a:p>
            <a:r>
              <a:rPr lang="en-US" dirty="0" smtClean="0"/>
              <a:t>jimneighbors@verizon.net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6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Organizations and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Western Fairfax County Citizens Association (WFCCA)</a:t>
            </a:r>
          </a:p>
          <a:p>
            <a:pPr lvl="1"/>
            <a:r>
              <a:rPr lang="en-US" dirty="0" smtClean="0"/>
              <a:t>Third Tuesday of the month</a:t>
            </a:r>
          </a:p>
          <a:p>
            <a:pPr lvl="1"/>
            <a:r>
              <a:rPr lang="en-US" dirty="0" smtClean="0"/>
              <a:t>7:00 PM</a:t>
            </a:r>
          </a:p>
          <a:p>
            <a:pPr lvl="1"/>
            <a:r>
              <a:rPr lang="en-US" dirty="0" smtClean="0"/>
              <a:t>Sully Government Center </a:t>
            </a:r>
          </a:p>
          <a:p>
            <a:r>
              <a:rPr lang="en-US" dirty="0" smtClean="0"/>
              <a:t>Sully District Council (SDC)</a:t>
            </a:r>
          </a:p>
          <a:p>
            <a:pPr lvl="1"/>
            <a:r>
              <a:rPr lang="en-US" dirty="0" smtClean="0">
                <a:hlinkClick r:id="rId2"/>
              </a:rPr>
              <a:t>http://www.sullydistrict.org</a:t>
            </a:r>
            <a:endParaRPr lang="en-US" dirty="0" smtClean="0"/>
          </a:p>
          <a:p>
            <a:pPr lvl="1"/>
            <a:r>
              <a:rPr lang="en-US" dirty="0" smtClean="0"/>
              <a:t>Fourth Wednesday of the month</a:t>
            </a:r>
          </a:p>
          <a:p>
            <a:pPr lvl="1"/>
            <a:r>
              <a:rPr lang="en-US" dirty="0" smtClean="0"/>
              <a:t>7:00 PM</a:t>
            </a:r>
          </a:p>
          <a:p>
            <a:pPr lvl="1"/>
            <a:r>
              <a:rPr lang="en-US" dirty="0" smtClean="0"/>
              <a:t>Sully Government Center</a:t>
            </a:r>
          </a:p>
          <a:p>
            <a:r>
              <a:rPr lang="en-US" dirty="0" smtClean="0"/>
              <a:t>VDOT Projects (Northern Virginia)</a:t>
            </a:r>
          </a:p>
          <a:p>
            <a:pPr lvl="1"/>
            <a:r>
              <a:rPr lang="en-US" dirty="0" smtClean="0">
                <a:hlinkClick r:id="rId3"/>
              </a:rPr>
              <a:t>http://www.virginiadot.org/projects/northern%20virginia/default.asp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867400"/>
            <a:ext cx="5748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Everyone is welcome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1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58"/>
            <a:ext cx="9111087" cy="68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879771" y="4345159"/>
            <a:ext cx="2133600" cy="1215679"/>
          </a:xfrm>
          <a:prstGeom prst="wedgeRectCallout">
            <a:avLst>
              <a:gd name="adj1" fmla="val -110459"/>
              <a:gd name="adj2" fmla="val 120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I-66/Braddock Road/RT-28: Design is underway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629399" y="2819400"/>
            <a:ext cx="2383971" cy="990600"/>
          </a:xfrm>
          <a:prstGeom prst="wedgeRectCallout">
            <a:avLst>
              <a:gd name="adj1" fmla="val -113007"/>
              <a:gd name="adj2" fmla="val -17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Walney</a:t>
            </a:r>
            <a:r>
              <a:rPr lang="en-US" dirty="0" smtClean="0"/>
              <a:t> Road Bridge</a:t>
            </a:r>
          </a:p>
          <a:p>
            <a:pPr algn="ctr"/>
            <a:r>
              <a:rPr lang="en-US" dirty="0" smtClean="0"/>
              <a:t>4 Lanes/Bike Path:</a:t>
            </a:r>
          </a:p>
          <a:p>
            <a:pPr algn="ctr"/>
            <a:r>
              <a:rPr lang="en-US" dirty="0"/>
              <a:t>Dec 14 – Sept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752600" y="5560838"/>
            <a:ext cx="2416629" cy="1297162"/>
          </a:xfrm>
          <a:prstGeom prst="wedgeRectCallout">
            <a:avLst>
              <a:gd name="adj1" fmla="val -37072"/>
              <a:gd name="adj2" fmla="val -24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PV Road/Braddock Road Roundabout: </a:t>
            </a:r>
          </a:p>
          <a:p>
            <a:pPr algn="ctr"/>
            <a:r>
              <a:rPr lang="en-US" dirty="0" smtClean="0"/>
              <a:t>Early 2015 – Spring 2016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74171" y="152400"/>
            <a:ext cx="2133600" cy="1447800"/>
          </a:xfrm>
          <a:prstGeom prst="wedgeRectCallout">
            <a:avLst>
              <a:gd name="adj1" fmla="val 116582"/>
              <a:gd name="adj2" fmla="val -19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RT-50 Widening</a:t>
            </a:r>
          </a:p>
          <a:p>
            <a:pPr algn="ctr"/>
            <a:r>
              <a:rPr lang="en-US" dirty="0" smtClean="0"/>
              <a:t>6 Lanes/Bike Path:</a:t>
            </a:r>
          </a:p>
          <a:p>
            <a:pPr algn="ctr"/>
            <a:r>
              <a:rPr lang="en-US" dirty="0" smtClean="0"/>
              <a:t>Nov 2015 Completion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-32657" y="3505200"/>
            <a:ext cx="2068286" cy="1019736"/>
          </a:xfrm>
          <a:prstGeom prst="wedgeRectCallout">
            <a:avLst>
              <a:gd name="adj1" fmla="val 18854"/>
              <a:gd name="adj2" fmla="val -149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Pleasant Forest Project: Bike Path </a:t>
            </a:r>
          </a:p>
          <a:p>
            <a:pPr algn="ctr"/>
            <a:r>
              <a:rPr lang="en-US" dirty="0" smtClean="0"/>
              <a:t>July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8463" y="35858"/>
            <a:ext cx="4065537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Transportation </a:t>
            </a:r>
            <a:endParaRPr lang="en-US" sz="4400" dirty="0"/>
          </a:p>
        </p:txBody>
      </p:sp>
      <p:sp>
        <p:nvSpPr>
          <p:cNvPr id="10" name="Rectangular Callout 9"/>
          <p:cNvSpPr/>
          <p:nvPr/>
        </p:nvSpPr>
        <p:spPr>
          <a:xfrm>
            <a:off x="4343400" y="4345159"/>
            <a:ext cx="2133600" cy="965308"/>
          </a:xfrm>
          <a:prstGeom prst="wedgeRectCallout">
            <a:avLst>
              <a:gd name="adj1" fmla="val -63520"/>
              <a:gd name="adj2" fmla="val -21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Street Repaving: Multiple Streets in Sully Station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662057" y="1600200"/>
            <a:ext cx="2133600" cy="914400"/>
          </a:xfrm>
          <a:prstGeom prst="wedgeRectCallout">
            <a:avLst>
              <a:gd name="adj1" fmla="val -157397"/>
              <a:gd name="adj2" fmla="val -1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Lee Road Bridge: Jun 2014 – May 15 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6977486" y="5918306"/>
            <a:ext cx="2133600" cy="607840"/>
          </a:xfrm>
          <a:prstGeom prst="wedgeRectCallout">
            <a:avLst>
              <a:gd name="adj1" fmla="val -99234"/>
              <a:gd name="adj2" fmla="val 47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I-66 ATM: </a:t>
            </a:r>
          </a:p>
          <a:p>
            <a:pPr algn="ctr"/>
            <a:r>
              <a:rPr lang="en-US" dirty="0" smtClean="0"/>
              <a:t>Early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4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58"/>
            <a:ext cx="9111087" cy="68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410200" y="5170714"/>
            <a:ext cx="2133600" cy="914400"/>
          </a:xfrm>
          <a:prstGeom prst="wedgeRectCallout">
            <a:avLst>
              <a:gd name="adj1" fmla="val -96683"/>
              <a:gd name="adj2" fmla="val -17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Proposed Preserve of </a:t>
            </a:r>
            <a:r>
              <a:rPr lang="en-US" dirty="0" err="1" smtClean="0"/>
              <a:t>Westfields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2057400" y="4354286"/>
            <a:ext cx="2133600" cy="1273628"/>
          </a:xfrm>
          <a:prstGeom prst="wedgeRectCallout">
            <a:avLst>
              <a:gd name="adj1" fmla="val 45155"/>
              <a:gd name="adj2" fmla="val -109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Aerospace Corp Phase I Completion; Phase II TBD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174171" y="838200"/>
            <a:ext cx="2133600" cy="762000"/>
          </a:xfrm>
          <a:prstGeom prst="wedgeRectCallout">
            <a:avLst>
              <a:gd name="adj1" fmla="val 116072"/>
              <a:gd name="adj2" fmla="val -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Honda Dealership </a:t>
            </a:r>
          </a:p>
          <a:p>
            <a:pPr algn="ctr"/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141515" y="3272758"/>
            <a:ext cx="2068286" cy="1019736"/>
          </a:xfrm>
          <a:prstGeom prst="wedgeRectCallout">
            <a:avLst>
              <a:gd name="adj1" fmla="val 124117"/>
              <a:gd name="adj2" fmla="val -38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Office Building Construction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400800" y="3378094"/>
            <a:ext cx="2133600" cy="914400"/>
          </a:xfrm>
          <a:prstGeom prst="wedgeRectCallout">
            <a:avLst>
              <a:gd name="adj1" fmla="val -123724"/>
              <a:gd name="adj2" fmla="val -36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Proposed </a:t>
            </a:r>
            <a:r>
              <a:rPr lang="en-US" dirty="0" err="1" smtClean="0"/>
              <a:t>Wegmans</a:t>
            </a:r>
            <a:r>
              <a:rPr lang="en-US" dirty="0" smtClean="0"/>
              <a:t> (Unknown Date)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2770" y="35858"/>
            <a:ext cx="2621230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Land-Use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620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33" b="1556"/>
          <a:stretch/>
        </p:blipFill>
        <p:spPr bwMode="auto">
          <a:xfrm>
            <a:off x="-157844" y="0"/>
            <a:ext cx="93018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57844" y="0"/>
            <a:ext cx="9301844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I-66/RT-28/Braddock Road</a:t>
            </a:r>
          </a:p>
          <a:p>
            <a:pPr algn="ctr"/>
            <a:r>
              <a:rPr lang="en-US" sz="4400" dirty="0" smtClean="0"/>
              <a:t>Concept Phase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2426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2867</TotalTime>
  <Words>210</Words>
  <Application>Microsoft Macintosh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Sully Station HOA Annual Meeting</vt:lpstr>
      <vt:lpstr>Organizations and Meetings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Neighbors</dc:creator>
  <cp:lastModifiedBy>Jeffrey Parnes</cp:lastModifiedBy>
  <cp:revision>27</cp:revision>
  <dcterms:created xsi:type="dcterms:W3CDTF">2014-11-27T17:30:51Z</dcterms:created>
  <dcterms:modified xsi:type="dcterms:W3CDTF">2015-02-18T21:25:31Z</dcterms:modified>
</cp:coreProperties>
</file>