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4"/>
  </p:notesMasterIdLst>
  <p:sldIdLst>
    <p:sldId id="311" r:id="rId2"/>
    <p:sldId id="312" r:id="rId3"/>
    <p:sldId id="309" r:id="rId4"/>
    <p:sldId id="313" r:id="rId5"/>
    <p:sldId id="315" r:id="rId6"/>
    <p:sldId id="314" r:id="rId7"/>
    <p:sldId id="316" r:id="rId8"/>
    <p:sldId id="318" r:id="rId9"/>
    <p:sldId id="317" r:id="rId10"/>
    <p:sldId id="308" r:id="rId11"/>
    <p:sldId id="320" r:id="rId12"/>
    <p:sldId id="319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6" r:id="rId28"/>
    <p:sldId id="335" r:id="rId29"/>
    <p:sldId id="337" r:id="rId30"/>
    <p:sldId id="338" r:id="rId31"/>
    <p:sldId id="339" r:id="rId32"/>
    <p:sldId id="340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CDEC"/>
    <a:srgbClr val="00539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03" autoAdjust="0"/>
  </p:normalViewPr>
  <p:slideViewPr>
    <p:cSldViewPr>
      <p:cViewPr>
        <p:scale>
          <a:sx n="62" d="100"/>
          <a:sy n="62" d="100"/>
        </p:scale>
        <p:origin x="-3024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5BCB-7B34-4F33-89B8-078C8862739A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359AA-F706-497C-8B15-F1C41C9F0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59AA-F706-497C-8B15-F1C41C9F01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376669" y="6172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0" spc="3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Fairfax County Park Authority</a:t>
            </a:r>
            <a:endParaRPr lang="en-US" sz="1800" b="0" spc="3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74625" y="155575"/>
            <a:ext cx="8810625" cy="6550025"/>
          </a:xfrm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04800"/>
            <a:ext cx="845673" cy="9477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1C7E237-CDA4-4596-9C42-1997B5533E9E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01EFA8A-9F3A-41F9-BD48-35839537F41A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b="1907"/>
          <a:stretch/>
        </p:blipFill>
        <p:spPr>
          <a:xfrm>
            <a:off x="152400" y="152400"/>
            <a:ext cx="8849170" cy="6579433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538385" y="5710753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Elklick Preserve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>
            <a:fillRect/>
          </a:stretch>
        </p:blipFill>
        <p:spPr>
          <a:xfrm>
            <a:off x="174625" y="155575"/>
            <a:ext cx="8810625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Poplar Ford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0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Poplar Ford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Poplar Ford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Poplar Ford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Poplar Ford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Poplar Ford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Poplar Ford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Poplar Ford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Hickory Forest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Hickory Forest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" y="152400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6388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Elklick Preserve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Hickory Forest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Mountain Road District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6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Mountain Road District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0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5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Mountain Road District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5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Mountain Road District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5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Mountain Road District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5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Mountain Road District Park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4" cy="6550023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Sappington Property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5" cy="6550023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Sappington Property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4" cy="6550023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Sappington Property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b="438"/>
          <a:stretch>
            <a:fillRect/>
          </a:stretch>
        </p:blipFill>
        <p:spPr>
          <a:xfrm>
            <a:off x="152400" y="152400"/>
            <a:ext cx="8810625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6388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Elklick Preserve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4" cy="6550023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Sappington Property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4" cy="6550023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Sappington Property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" y="155575"/>
            <a:ext cx="8733364" cy="6550023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7150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Sappington Property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" y="152400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6388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Elklick Preserve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" y="152400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6388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Elklick Preserve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" y="152400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6388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Elklick Preserve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" y="152400"/>
            <a:ext cx="8733366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6388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Elklick Preserve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" y="152400"/>
            <a:ext cx="8733366" cy="655002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6388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Elklick Preserve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" y="152400"/>
            <a:ext cx="8733366" cy="6550024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33400" y="5638800"/>
            <a:ext cx="8077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Elklick Preserve</a:t>
            </a:r>
          </a:p>
          <a:p>
            <a:pPr marL="0" indent="0" algn="ctr">
              <a:buNone/>
            </a:pPr>
            <a:r>
              <a:rPr lang="en-US" sz="1800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Fairfax County Park Authority</a:t>
            </a:r>
          </a:p>
          <a:p>
            <a:endParaRPr lang="en-US" sz="2000" spc="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90" y="382248"/>
            <a:ext cx="738187" cy="82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447800"/>
            <a:ext cx="641692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5652</TotalTime>
  <Words>216</Words>
  <Application>Microsoft Office PowerPoint</Application>
  <PresentationFormat>On-screen Show (4:3)</PresentationFormat>
  <Paragraphs>65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Civic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Fairfax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Rosend, Patricia S.</dc:creator>
  <cp:lastModifiedBy>Rosend, Patricia S.</cp:lastModifiedBy>
  <cp:revision>130</cp:revision>
  <cp:lastPrinted>2013-12-03T15:29:48Z</cp:lastPrinted>
  <dcterms:created xsi:type="dcterms:W3CDTF">2011-11-15T13:57:54Z</dcterms:created>
  <dcterms:modified xsi:type="dcterms:W3CDTF">2014-02-06T15:04:54Z</dcterms:modified>
</cp:coreProperties>
</file>