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8" r:id="rId3"/>
  </p:sldMasterIdLst>
  <p:notesMasterIdLst>
    <p:notesMasterId r:id="rId10"/>
  </p:notesMasterIdLst>
  <p:sldIdLst>
    <p:sldId id="258" r:id="rId4"/>
    <p:sldId id="259" r:id="rId5"/>
    <p:sldId id="260" r:id="rId6"/>
    <p:sldId id="261" r:id="rId7"/>
    <p:sldId id="257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13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C83C86-4BF7-491E-8B47-6DFCAF1CC5DC}" type="doc">
      <dgm:prSet loTypeId="urn:microsoft.com/office/officeart/2005/8/layout/hProcess7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7327134-5DDA-4296-88A4-71487391B45A}">
      <dgm:prSet phldrT="[Text]"/>
      <dgm:spPr/>
      <dgm:t>
        <a:bodyPr/>
        <a:lstStyle/>
        <a:p>
          <a:r>
            <a:rPr lang="en-US" dirty="0" smtClean="0"/>
            <a:t>Educate</a:t>
          </a:r>
          <a:endParaRPr lang="en-US" dirty="0"/>
        </a:p>
      </dgm:t>
    </dgm:pt>
    <dgm:pt modelId="{D03A31A9-B682-4569-9F70-7AABA40C5A4E}" type="parTrans" cxnId="{904699A4-0635-4B58-8F78-572A2CDB0570}">
      <dgm:prSet/>
      <dgm:spPr/>
      <dgm:t>
        <a:bodyPr/>
        <a:lstStyle/>
        <a:p>
          <a:endParaRPr lang="en-US"/>
        </a:p>
      </dgm:t>
    </dgm:pt>
    <dgm:pt modelId="{A68112E3-A5F1-4372-8C34-FCCC7CA72118}" type="sibTrans" cxnId="{904699A4-0635-4B58-8F78-572A2CDB0570}">
      <dgm:prSet/>
      <dgm:spPr/>
      <dgm:t>
        <a:bodyPr/>
        <a:lstStyle/>
        <a:p>
          <a:endParaRPr lang="en-US"/>
        </a:p>
      </dgm:t>
    </dgm:pt>
    <dgm:pt modelId="{FDABDF5C-EA76-42D9-B7A8-3E8F70505D4D}">
      <dgm:prSet phldrT="[Text]"/>
      <dgm:spPr/>
      <dgm:t>
        <a:bodyPr/>
        <a:lstStyle/>
        <a:p>
          <a:r>
            <a:rPr lang="en-US" dirty="0" smtClean="0"/>
            <a:t> STEM</a:t>
          </a:r>
          <a:endParaRPr lang="en-US" dirty="0"/>
        </a:p>
      </dgm:t>
    </dgm:pt>
    <dgm:pt modelId="{1BF04688-C027-4AAC-AC79-90A7E7600EB6}" type="parTrans" cxnId="{E4B32712-2154-4313-A64B-60353C43D5A9}">
      <dgm:prSet/>
      <dgm:spPr/>
      <dgm:t>
        <a:bodyPr/>
        <a:lstStyle/>
        <a:p>
          <a:endParaRPr lang="en-US"/>
        </a:p>
      </dgm:t>
    </dgm:pt>
    <dgm:pt modelId="{645BFAA5-3A23-4FFC-8B70-A5737807A5BB}" type="sibTrans" cxnId="{E4B32712-2154-4313-A64B-60353C43D5A9}">
      <dgm:prSet/>
      <dgm:spPr/>
      <dgm:t>
        <a:bodyPr/>
        <a:lstStyle/>
        <a:p>
          <a:endParaRPr lang="en-US"/>
        </a:p>
      </dgm:t>
    </dgm:pt>
    <dgm:pt modelId="{3CDFCBE2-21CF-4B8E-80EE-1DAE67A3C766}">
      <dgm:prSet phldrT="[Text]"/>
      <dgm:spPr/>
      <dgm:t>
        <a:bodyPr/>
        <a:lstStyle/>
        <a:p>
          <a:r>
            <a:rPr lang="en-US" dirty="0" smtClean="0"/>
            <a:t>Protect</a:t>
          </a:r>
          <a:endParaRPr lang="en-US" dirty="0"/>
        </a:p>
      </dgm:t>
    </dgm:pt>
    <dgm:pt modelId="{60AA74FA-08D0-4E9F-B485-1FAA9533BB79}" type="parTrans" cxnId="{286E62C4-4B6F-4C1B-B499-9ABDDE4EC6D7}">
      <dgm:prSet/>
      <dgm:spPr/>
      <dgm:t>
        <a:bodyPr/>
        <a:lstStyle/>
        <a:p>
          <a:endParaRPr lang="en-US"/>
        </a:p>
      </dgm:t>
    </dgm:pt>
    <dgm:pt modelId="{CC3C712C-C115-4AD3-A99B-C53A5777662F}" type="sibTrans" cxnId="{286E62C4-4B6F-4C1B-B499-9ABDDE4EC6D7}">
      <dgm:prSet/>
      <dgm:spPr/>
      <dgm:t>
        <a:bodyPr/>
        <a:lstStyle/>
        <a:p>
          <a:endParaRPr lang="en-US"/>
        </a:p>
      </dgm:t>
    </dgm:pt>
    <dgm:pt modelId="{3D70BA95-0B99-4B01-874E-D0FDFEE0A206}">
      <dgm:prSet phldrT="[Text]"/>
      <dgm:spPr/>
      <dgm:t>
        <a:bodyPr/>
        <a:lstStyle/>
        <a:p>
          <a:r>
            <a:rPr lang="en-US" dirty="0" smtClean="0"/>
            <a:t> Water</a:t>
          </a:r>
          <a:endParaRPr lang="en-US" dirty="0"/>
        </a:p>
      </dgm:t>
    </dgm:pt>
    <dgm:pt modelId="{7CBC7EDB-4455-4895-B78D-2CA91568F29C}" type="parTrans" cxnId="{2D8B6ED0-C72B-45C1-83E5-72CB8F81226C}">
      <dgm:prSet/>
      <dgm:spPr/>
      <dgm:t>
        <a:bodyPr/>
        <a:lstStyle/>
        <a:p>
          <a:endParaRPr lang="en-US"/>
        </a:p>
      </dgm:t>
    </dgm:pt>
    <dgm:pt modelId="{A87DC1CF-E74C-4C99-AECF-4ECD40E84ECD}" type="sibTrans" cxnId="{2D8B6ED0-C72B-45C1-83E5-72CB8F81226C}">
      <dgm:prSet/>
      <dgm:spPr/>
      <dgm:t>
        <a:bodyPr/>
        <a:lstStyle/>
        <a:p>
          <a:endParaRPr lang="en-US"/>
        </a:p>
      </dgm:t>
    </dgm:pt>
    <dgm:pt modelId="{76F7CF4D-0222-47BD-A409-CF9A6A16C8BD}">
      <dgm:prSet phldrT="[Text]"/>
      <dgm:spPr/>
      <dgm:t>
        <a:bodyPr/>
        <a:lstStyle/>
        <a:p>
          <a:r>
            <a:rPr lang="en-US" dirty="0" smtClean="0"/>
            <a:t>Preserve</a:t>
          </a:r>
          <a:endParaRPr lang="en-US" dirty="0"/>
        </a:p>
      </dgm:t>
    </dgm:pt>
    <dgm:pt modelId="{72065F32-98FF-45EE-9FF3-56AAEC1E90B8}" type="parTrans" cxnId="{4FC37532-7BC6-4951-83C4-D4472D288AF0}">
      <dgm:prSet/>
      <dgm:spPr/>
      <dgm:t>
        <a:bodyPr/>
        <a:lstStyle/>
        <a:p>
          <a:endParaRPr lang="en-US"/>
        </a:p>
      </dgm:t>
    </dgm:pt>
    <dgm:pt modelId="{B66426E4-FBB2-49D0-9ECF-8F1F4273EB10}" type="sibTrans" cxnId="{4FC37532-7BC6-4951-83C4-D4472D288AF0}">
      <dgm:prSet/>
      <dgm:spPr/>
      <dgm:t>
        <a:bodyPr/>
        <a:lstStyle/>
        <a:p>
          <a:endParaRPr lang="en-US"/>
        </a:p>
      </dgm:t>
    </dgm:pt>
    <dgm:pt modelId="{9D9F41C6-31B4-4C2B-B8F3-CD18C70EB42F}">
      <dgm:prSet phldrT="[Text]"/>
      <dgm:spPr/>
      <dgm:t>
        <a:bodyPr/>
        <a:lstStyle/>
        <a:p>
          <a:r>
            <a:rPr lang="en-US" dirty="0" smtClean="0"/>
            <a:t> History</a:t>
          </a:r>
          <a:endParaRPr lang="en-US" dirty="0"/>
        </a:p>
      </dgm:t>
    </dgm:pt>
    <dgm:pt modelId="{D1863D50-6C35-41F0-BEF9-A59B8FAB75F0}" type="parTrans" cxnId="{21A214AE-628F-4543-BEDC-B73853D34F10}">
      <dgm:prSet/>
      <dgm:spPr/>
      <dgm:t>
        <a:bodyPr/>
        <a:lstStyle/>
        <a:p>
          <a:endParaRPr lang="en-US"/>
        </a:p>
      </dgm:t>
    </dgm:pt>
    <dgm:pt modelId="{14F74974-5733-4879-874F-2FCBE752AF9B}" type="sibTrans" cxnId="{21A214AE-628F-4543-BEDC-B73853D34F10}">
      <dgm:prSet/>
      <dgm:spPr/>
      <dgm:t>
        <a:bodyPr/>
        <a:lstStyle/>
        <a:p>
          <a:endParaRPr lang="en-US"/>
        </a:p>
      </dgm:t>
    </dgm:pt>
    <dgm:pt modelId="{7DCD2AF1-957D-4415-9F19-569FE8DF3C1F}">
      <dgm:prSet phldrT="[Text]"/>
      <dgm:spPr/>
      <dgm:t>
        <a:bodyPr/>
        <a:lstStyle/>
        <a:p>
          <a:r>
            <a:rPr lang="en-US" dirty="0" smtClean="0"/>
            <a:t> Forest</a:t>
          </a:r>
          <a:endParaRPr lang="en-US" dirty="0"/>
        </a:p>
      </dgm:t>
    </dgm:pt>
    <dgm:pt modelId="{5F7CD370-2F1F-4976-837F-85BD4DB33642}" type="parTrans" cxnId="{ADA4EF50-B216-4C64-89F7-F95D9EE9215E}">
      <dgm:prSet/>
      <dgm:spPr/>
      <dgm:t>
        <a:bodyPr/>
        <a:lstStyle/>
        <a:p>
          <a:endParaRPr lang="en-US"/>
        </a:p>
      </dgm:t>
    </dgm:pt>
    <dgm:pt modelId="{4D357DF1-A5BF-45B6-9168-84ADF97B62DD}" type="sibTrans" cxnId="{ADA4EF50-B216-4C64-89F7-F95D9EE9215E}">
      <dgm:prSet/>
      <dgm:spPr/>
      <dgm:t>
        <a:bodyPr/>
        <a:lstStyle/>
        <a:p>
          <a:endParaRPr lang="en-US"/>
        </a:p>
      </dgm:t>
    </dgm:pt>
    <dgm:pt modelId="{EE8BC92E-EEE9-4C79-A141-6FD3D2BD79E4}">
      <dgm:prSet phldrT="[Text]"/>
      <dgm:spPr/>
      <dgm:t>
        <a:bodyPr/>
        <a:lstStyle/>
        <a:p>
          <a:r>
            <a:rPr lang="en-US" dirty="0" smtClean="0"/>
            <a:t> SOL’s</a:t>
          </a:r>
          <a:endParaRPr lang="en-US" dirty="0"/>
        </a:p>
      </dgm:t>
    </dgm:pt>
    <dgm:pt modelId="{02C0DA92-01E3-4341-966D-8F39F035A8C1}" type="parTrans" cxnId="{7E9D76E6-8A52-4551-94C4-D4910303F9F2}">
      <dgm:prSet/>
      <dgm:spPr/>
      <dgm:t>
        <a:bodyPr/>
        <a:lstStyle/>
        <a:p>
          <a:endParaRPr lang="en-US"/>
        </a:p>
      </dgm:t>
    </dgm:pt>
    <dgm:pt modelId="{F2CB133A-2347-438D-AFDE-E3EF41298BC7}" type="sibTrans" cxnId="{7E9D76E6-8A52-4551-94C4-D4910303F9F2}">
      <dgm:prSet/>
      <dgm:spPr/>
      <dgm:t>
        <a:bodyPr/>
        <a:lstStyle/>
        <a:p>
          <a:endParaRPr lang="en-US"/>
        </a:p>
      </dgm:t>
    </dgm:pt>
    <dgm:pt modelId="{F40001E3-F9D9-4B22-A768-62F5E944E96C}">
      <dgm:prSet phldrT="[Text]"/>
      <dgm:spPr/>
      <dgm:t>
        <a:bodyPr/>
        <a:lstStyle/>
        <a:p>
          <a:r>
            <a:rPr lang="en-US" dirty="0" smtClean="0"/>
            <a:t> MWEE</a:t>
          </a:r>
          <a:endParaRPr lang="en-US" dirty="0"/>
        </a:p>
      </dgm:t>
    </dgm:pt>
    <dgm:pt modelId="{18D9B2D1-1F9E-41DE-8A1C-C1F763FEE41B}" type="parTrans" cxnId="{0532A1BF-964D-4D04-8ACB-0AC7A52932EA}">
      <dgm:prSet/>
      <dgm:spPr/>
      <dgm:t>
        <a:bodyPr/>
        <a:lstStyle/>
        <a:p>
          <a:endParaRPr lang="en-US"/>
        </a:p>
      </dgm:t>
    </dgm:pt>
    <dgm:pt modelId="{010C2458-8F76-4565-B65D-E59A64E66E99}" type="sibTrans" cxnId="{0532A1BF-964D-4D04-8ACB-0AC7A52932EA}">
      <dgm:prSet/>
      <dgm:spPr/>
      <dgm:t>
        <a:bodyPr/>
        <a:lstStyle/>
        <a:p>
          <a:endParaRPr lang="en-US"/>
        </a:p>
      </dgm:t>
    </dgm:pt>
    <dgm:pt modelId="{5DB7D047-782F-4DCC-AEBE-DA5B436BE111}">
      <dgm:prSet phldrT="[Text]"/>
      <dgm:spPr/>
      <dgm:t>
        <a:bodyPr/>
        <a:lstStyle/>
        <a:p>
          <a:r>
            <a:rPr lang="en-US" dirty="0" smtClean="0"/>
            <a:t> Nature</a:t>
          </a:r>
          <a:endParaRPr lang="en-US" dirty="0"/>
        </a:p>
      </dgm:t>
    </dgm:pt>
    <dgm:pt modelId="{8FD65761-7B4A-465C-AA3B-3EFBE5C2680E}" type="parTrans" cxnId="{27A1B948-3952-470A-AFA3-A43184FACB80}">
      <dgm:prSet/>
      <dgm:spPr/>
      <dgm:t>
        <a:bodyPr/>
        <a:lstStyle/>
        <a:p>
          <a:endParaRPr lang="en-US"/>
        </a:p>
      </dgm:t>
    </dgm:pt>
    <dgm:pt modelId="{30F8503E-3046-4EFC-99CF-557FD53CA4AE}" type="sibTrans" cxnId="{27A1B948-3952-470A-AFA3-A43184FACB80}">
      <dgm:prSet/>
      <dgm:spPr/>
      <dgm:t>
        <a:bodyPr/>
        <a:lstStyle/>
        <a:p>
          <a:endParaRPr lang="en-US"/>
        </a:p>
      </dgm:t>
    </dgm:pt>
    <dgm:pt modelId="{EB96A414-1BC9-4458-9369-AB12850E9F8C}">
      <dgm:prSet phldrT="[Text]"/>
      <dgm:spPr/>
      <dgm:t>
        <a:bodyPr/>
        <a:lstStyle/>
        <a:p>
          <a:r>
            <a:rPr lang="en-US" dirty="0" smtClean="0"/>
            <a:t> Habitat</a:t>
          </a:r>
          <a:endParaRPr lang="en-US" dirty="0"/>
        </a:p>
      </dgm:t>
    </dgm:pt>
    <dgm:pt modelId="{B4A82A2F-BB5A-4AA5-923E-03A2DD0C703E}" type="parTrans" cxnId="{4899BE64-EA06-40F6-A559-6890000BC84C}">
      <dgm:prSet/>
      <dgm:spPr/>
      <dgm:t>
        <a:bodyPr/>
        <a:lstStyle/>
        <a:p>
          <a:endParaRPr lang="en-US"/>
        </a:p>
      </dgm:t>
    </dgm:pt>
    <dgm:pt modelId="{4B44C6BE-AC6B-415F-A03E-D892F6C5B407}" type="sibTrans" cxnId="{4899BE64-EA06-40F6-A559-6890000BC84C}">
      <dgm:prSet/>
      <dgm:spPr/>
      <dgm:t>
        <a:bodyPr/>
        <a:lstStyle/>
        <a:p>
          <a:endParaRPr lang="en-US"/>
        </a:p>
      </dgm:t>
    </dgm:pt>
    <dgm:pt modelId="{5F61D505-0B6B-4151-A2F6-2B8FE1FEC2B4}">
      <dgm:prSet phldrT="[Text]"/>
      <dgm:spPr/>
      <dgm:t>
        <a:bodyPr/>
        <a:lstStyle/>
        <a:p>
          <a:endParaRPr lang="en-US" dirty="0"/>
        </a:p>
      </dgm:t>
    </dgm:pt>
    <dgm:pt modelId="{BFDCFF06-A7AA-48EC-AA8E-606800FCF913}" type="parTrans" cxnId="{E4310EE4-5315-4AA1-B472-9BEA107D3075}">
      <dgm:prSet/>
      <dgm:spPr/>
      <dgm:t>
        <a:bodyPr/>
        <a:lstStyle/>
        <a:p>
          <a:endParaRPr lang="en-US"/>
        </a:p>
      </dgm:t>
    </dgm:pt>
    <dgm:pt modelId="{7C7602B2-3814-404C-A2FF-0C2DB166A638}" type="sibTrans" cxnId="{E4310EE4-5315-4AA1-B472-9BEA107D3075}">
      <dgm:prSet/>
      <dgm:spPr/>
      <dgm:t>
        <a:bodyPr/>
        <a:lstStyle/>
        <a:p>
          <a:endParaRPr lang="en-US"/>
        </a:p>
      </dgm:t>
    </dgm:pt>
    <dgm:pt modelId="{720F1ECF-9F85-4ADF-B330-1CC2CC80A996}">
      <dgm:prSet phldrT="[Text]"/>
      <dgm:spPr/>
      <dgm:t>
        <a:bodyPr/>
        <a:lstStyle/>
        <a:p>
          <a:endParaRPr lang="en-US" dirty="0"/>
        </a:p>
      </dgm:t>
    </dgm:pt>
    <dgm:pt modelId="{D79CED9D-3603-4E43-A53F-558217258DDD}" type="parTrans" cxnId="{8B2CA5F5-7E76-471E-B1AA-11606CD918A3}">
      <dgm:prSet/>
      <dgm:spPr/>
      <dgm:t>
        <a:bodyPr/>
        <a:lstStyle/>
        <a:p>
          <a:endParaRPr lang="en-US"/>
        </a:p>
      </dgm:t>
    </dgm:pt>
    <dgm:pt modelId="{9DC8A352-5298-4A17-B8F6-BA5128C15A53}" type="sibTrans" cxnId="{8B2CA5F5-7E76-471E-B1AA-11606CD918A3}">
      <dgm:prSet/>
      <dgm:spPr/>
      <dgm:t>
        <a:bodyPr/>
        <a:lstStyle/>
        <a:p>
          <a:endParaRPr lang="en-US"/>
        </a:p>
      </dgm:t>
    </dgm:pt>
    <dgm:pt modelId="{829E1FD3-D496-4005-BE2A-7FEF03E3976D}">
      <dgm:prSet phldrT="[Text]"/>
      <dgm:spPr/>
      <dgm:t>
        <a:bodyPr/>
        <a:lstStyle/>
        <a:p>
          <a:endParaRPr lang="en-US" dirty="0"/>
        </a:p>
      </dgm:t>
    </dgm:pt>
    <dgm:pt modelId="{9F3710C4-D8FF-4BB8-8EE2-0C0B4083F706}" type="parTrans" cxnId="{F7021354-D6A7-44DA-A063-7B27CE2EE3BC}">
      <dgm:prSet/>
      <dgm:spPr/>
      <dgm:t>
        <a:bodyPr/>
        <a:lstStyle/>
        <a:p>
          <a:endParaRPr lang="en-US"/>
        </a:p>
      </dgm:t>
    </dgm:pt>
    <dgm:pt modelId="{FC4CF714-E2CE-4DC2-9C8D-D0F3F9867341}" type="sibTrans" cxnId="{F7021354-D6A7-44DA-A063-7B27CE2EE3BC}">
      <dgm:prSet/>
      <dgm:spPr/>
      <dgm:t>
        <a:bodyPr/>
        <a:lstStyle/>
        <a:p>
          <a:endParaRPr lang="en-US"/>
        </a:p>
      </dgm:t>
    </dgm:pt>
    <dgm:pt modelId="{301A6F3B-CBAA-4451-8070-6C541D107517}">
      <dgm:prSet phldrT="[Text]"/>
      <dgm:spPr/>
      <dgm:t>
        <a:bodyPr/>
        <a:lstStyle/>
        <a:p>
          <a:r>
            <a:rPr lang="en-US" dirty="0" smtClean="0"/>
            <a:t> Culture</a:t>
          </a:r>
          <a:endParaRPr lang="en-US" dirty="0"/>
        </a:p>
      </dgm:t>
    </dgm:pt>
    <dgm:pt modelId="{D79EB742-126A-49BA-A80B-86158522AEFB}" type="parTrans" cxnId="{A8FE9084-B9CA-400D-81AB-D52A95744AC0}">
      <dgm:prSet/>
      <dgm:spPr/>
      <dgm:t>
        <a:bodyPr/>
        <a:lstStyle/>
        <a:p>
          <a:endParaRPr lang="en-US"/>
        </a:p>
      </dgm:t>
    </dgm:pt>
    <dgm:pt modelId="{4270974A-8C14-4A01-B0B2-34930DB7A5FD}" type="sibTrans" cxnId="{A8FE9084-B9CA-400D-81AB-D52A95744AC0}">
      <dgm:prSet/>
      <dgm:spPr/>
      <dgm:t>
        <a:bodyPr/>
        <a:lstStyle/>
        <a:p>
          <a:endParaRPr lang="en-US"/>
        </a:p>
      </dgm:t>
    </dgm:pt>
    <dgm:pt modelId="{2764156C-D220-4B04-9255-A3DF00455BB3}" type="pres">
      <dgm:prSet presAssocID="{27C83C86-4BF7-491E-8B47-6DFCAF1CC5D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C663F4-6F76-4C0B-9960-9F8C793FD203}" type="pres">
      <dgm:prSet presAssocID="{E7327134-5DDA-4296-88A4-71487391B45A}" presName="compositeNode" presStyleCnt="0">
        <dgm:presLayoutVars>
          <dgm:bulletEnabled val="1"/>
        </dgm:presLayoutVars>
      </dgm:prSet>
      <dgm:spPr/>
    </dgm:pt>
    <dgm:pt modelId="{6781036D-0E8D-4AB9-AD4B-8D735609A0D1}" type="pres">
      <dgm:prSet presAssocID="{E7327134-5DDA-4296-88A4-71487391B45A}" presName="bgRect" presStyleLbl="node1" presStyleIdx="0" presStyleCnt="3"/>
      <dgm:spPr/>
      <dgm:t>
        <a:bodyPr/>
        <a:lstStyle/>
        <a:p>
          <a:endParaRPr lang="en-US"/>
        </a:p>
      </dgm:t>
    </dgm:pt>
    <dgm:pt modelId="{12B65E85-37AE-439E-BAE3-AD38F56CBAB7}" type="pres">
      <dgm:prSet presAssocID="{E7327134-5DDA-4296-88A4-71487391B45A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1DB954-1738-4D36-8E46-C9A42EB505AB}" type="pres">
      <dgm:prSet presAssocID="{E7327134-5DDA-4296-88A4-71487391B45A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7C510C-59D4-45EE-9B5B-C12D6A73EFEB}" type="pres">
      <dgm:prSet presAssocID="{A68112E3-A5F1-4372-8C34-FCCC7CA72118}" presName="hSp" presStyleCnt="0"/>
      <dgm:spPr/>
    </dgm:pt>
    <dgm:pt modelId="{172B8994-B69B-44B7-9CCB-A3525F73981F}" type="pres">
      <dgm:prSet presAssocID="{A68112E3-A5F1-4372-8C34-FCCC7CA72118}" presName="vProcSp" presStyleCnt="0"/>
      <dgm:spPr/>
    </dgm:pt>
    <dgm:pt modelId="{31B3B3DE-CA45-4FE6-A874-EB8C59BC7F44}" type="pres">
      <dgm:prSet presAssocID="{A68112E3-A5F1-4372-8C34-FCCC7CA72118}" presName="vSp1" presStyleCnt="0"/>
      <dgm:spPr/>
    </dgm:pt>
    <dgm:pt modelId="{73412F92-6B5E-47A8-A5CF-B67CE2DD509F}" type="pres">
      <dgm:prSet presAssocID="{A68112E3-A5F1-4372-8C34-FCCC7CA72118}" presName="simulatedConn" presStyleLbl="solidFgAcc1" presStyleIdx="0" presStyleCnt="2"/>
      <dgm:spPr/>
    </dgm:pt>
    <dgm:pt modelId="{B4D2FD6A-7FF0-4662-B639-275031A4BF84}" type="pres">
      <dgm:prSet presAssocID="{A68112E3-A5F1-4372-8C34-FCCC7CA72118}" presName="vSp2" presStyleCnt="0"/>
      <dgm:spPr/>
    </dgm:pt>
    <dgm:pt modelId="{C7449599-EC3E-4172-8E22-A4D6D6E147CF}" type="pres">
      <dgm:prSet presAssocID="{A68112E3-A5F1-4372-8C34-FCCC7CA72118}" presName="sibTrans" presStyleCnt="0"/>
      <dgm:spPr/>
    </dgm:pt>
    <dgm:pt modelId="{A30F6485-FA8A-4D68-A6AD-3CE557983431}" type="pres">
      <dgm:prSet presAssocID="{3CDFCBE2-21CF-4B8E-80EE-1DAE67A3C766}" presName="compositeNode" presStyleCnt="0">
        <dgm:presLayoutVars>
          <dgm:bulletEnabled val="1"/>
        </dgm:presLayoutVars>
      </dgm:prSet>
      <dgm:spPr/>
    </dgm:pt>
    <dgm:pt modelId="{CF80A285-BCFC-4F2A-BF5B-44C57B0B7392}" type="pres">
      <dgm:prSet presAssocID="{3CDFCBE2-21CF-4B8E-80EE-1DAE67A3C766}" presName="bgRect" presStyleLbl="node1" presStyleIdx="1" presStyleCnt="3"/>
      <dgm:spPr/>
      <dgm:t>
        <a:bodyPr/>
        <a:lstStyle/>
        <a:p>
          <a:endParaRPr lang="en-US"/>
        </a:p>
      </dgm:t>
    </dgm:pt>
    <dgm:pt modelId="{5121DB53-7277-4935-B6A7-1D8DB753751A}" type="pres">
      <dgm:prSet presAssocID="{3CDFCBE2-21CF-4B8E-80EE-1DAE67A3C766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CBFBC5-541D-4E7F-ABD3-07A487FF0D2F}" type="pres">
      <dgm:prSet presAssocID="{3CDFCBE2-21CF-4B8E-80EE-1DAE67A3C766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63F080-6BAC-4162-A8CE-8065C9B8208C}" type="pres">
      <dgm:prSet presAssocID="{CC3C712C-C115-4AD3-A99B-C53A5777662F}" presName="hSp" presStyleCnt="0"/>
      <dgm:spPr/>
    </dgm:pt>
    <dgm:pt modelId="{14247BE3-7B0D-4222-8D59-A759BD13CF18}" type="pres">
      <dgm:prSet presAssocID="{CC3C712C-C115-4AD3-A99B-C53A5777662F}" presName="vProcSp" presStyleCnt="0"/>
      <dgm:spPr/>
    </dgm:pt>
    <dgm:pt modelId="{4A835676-6685-4C0C-B003-9770C65B0F31}" type="pres">
      <dgm:prSet presAssocID="{CC3C712C-C115-4AD3-A99B-C53A5777662F}" presName="vSp1" presStyleCnt="0"/>
      <dgm:spPr/>
    </dgm:pt>
    <dgm:pt modelId="{53A885F4-B3B6-4E25-932E-3119CC6CAFE0}" type="pres">
      <dgm:prSet presAssocID="{CC3C712C-C115-4AD3-A99B-C53A5777662F}" presName="simulatedConn" presStyleLbl="solidFgAcc1" presStyleIdx="1" presStyleCnt="2"/>
      <dgm:spPr/>
    </dgm:pt>
    <dgm:pt modelId="{16217882-96AF-4A99-8847-3632BE9D02D7}" type="pres">
      <dgm:prSet presAssocID="{CC3C712C-C115-4AD3-A99B-C53A5777662F}" presName="vSp2" presStyleCnt="0"/>
      <dgm:spPr/>
    </dgm:pt>
    <dgm:pt modelId="{CE592C4F-D242-499B-ACA5-5AFDDFBBCFA2}" type="pres">
      <dgm:prSet presAssocID="{CC3C712C-C115-4AD3-A99B-C53A5777662F}" presName="sibTrans" presStyleCnt="0"/>
      <dgm:spPr/>
    </dgm:pt>
    <dgm:pt modelId="{97F3ED3C-B1A1-4577-BDF1-CC2A706CA3FB}" type="pres">
      <dgm:prSet presAssocID="{76F7CF4D-0222-47BD-A409-CF9A6A16C8BD}" presName="compositeNode" presStyleCnt="0">
        <dgm:presLayoutVars>
          <dgm:bulletEnabled val="1"/>
        </dgm:presLayoutVars>
      </dgm:prSet>
      <dgm:spPr/>
    </dgm:pt>
    <dgm:pt modelId="{46B90C26-5B54-4536-9E05-74DC003DE7B7}" type="pres">
      <dgm:prSet presAssocID="{76F7CF4D-0222-47BD-A409-CF9A6A16C8BD}" presName="bgRect" presStyleLbl="node1" presStyleIdx="2" presStyleCnt="3"/>
      <dgm:spPr/>
      <dgm:t>
        <a:bodyPr/>
        <a:lstStyle/>
        <a:p>
          <a:endParaRPr lang="en-US"/>
        </a:p>
      </dgm:t>
    </dgm:pt>
    <dgm:pt modelId="{80119AD0-5A6E-47E5-BB1C-806FD3303EDE}" type="pres">
      <dgm:prSet presAssocID="{76F7CF4D-0222-47BD-A409-CF9A6A16C8BD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9E0D9B-F281-401B-8B5F-043B94B4EEF3}" type="pres">
      <dgm:prSet presAssocID="{76F7CF4D-0222-47BD-A409-CF9A6A16C8BD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310EE4-5315-4AA1-B472-9BEA107D3075}" srcId="{E7327134-5DDA-4296-88A4-71487391B45A}" destId="{5F61D505-0B6B-4151-A2F6-2B8FE1FEC2B4}" srcOrd="0" destOrd="0" parTransId="{BFDCFF06-A7AA-48EC-AA8E-606800FCF913}" sibTransId="{7C7602B2-3814-404C-A2FF-0C2DB166A638}"/>
    <dgm:cxn modelId="{A8FE9084-B9CA-400D-81AB-D52A95744AC0}" srcId="{76F7CF4D-0222-47BD-A409-CF9A6A16C8BD}" destId="{301A6F3B-CBAA-4451-8070-6C541D107517}" srcOrd="3" destOrd="0" parTransId="{D79EB742-126A-49BA-A80B-86158522AEFB}" sibTransId="{4270974A-8C14-4A01-B0B2-34930DB7A5FD}"/>
    <dgm:cxn modelId="{863FD896-B5FA-4C3E-AC2D-4245D6CFF6A1}" type="presOf" srcId="{5DB7D047-782F-4DCC-AEBE-DA5B436BE111}" destId="{109E0D9B-F281-401B-8B5F-043B94B4EEF3}" srcOrd="0" destOrd="2" presId="urn:microsoft.com/office/officeart/2005/8/layout/hProcess7"/>
    <dgm:cxn modelId="{252B6E1D-D25E-4DC7-98D6-8F99FE55D12E}" type="presOf" srcId="{301A6F3B-CBAA-4451-8070-6C541D107517}" destId="{109E0D9B-F281-401B-8B5F-043B94B4EEF3}" srcOrd="0" destOrd="3" presId="urn:microsoft.com/office/officeart/2005/8/layout/hProcess7"/>
    <dgm:cxn modelId="{ADA4EF50-B216-4C64-89F7-F95D9EE9215E}" srcId="{3CDFCBE2-21CF-4B8E-80EE-1DAE67A3C766}" destId="{7DCD2AF1-957D-4415-9F19-569FE8DF3C1F}" srcOrd="2" destOrd="0" parTransId="{5F7CD370-2F1F-4976-837F-85BD4DB33642}" sibTransId="{4D357DF1-A5BF-45B6-9168-84ADF97B62DD}"/>
    <dgm:cxn modelId="{6DAFDFBD-CC1E-4543-BCA6-03E123694F3E}" type="presOf" srcId="{76F7CF4D-0222-47BD-A409-CF9A6A16C8BD}" destId="{80119AD0-5A6E-47E5-BB1C-806FD3303EDE}" srcOrd="1" destOrd="0" presId="urn:microsoft.com/office/officeart/2005/8/layout/hProcess7"/>
    <dgm:cxn modelId="{2D8B6ED0-C72B-45C1-83E5-72CB8F81226C}" srcId="{3CDFCBE2-21CF-4B8E-80EE-1DAE67A3C766}" destId="{3D70BA95-0B99-4B01-874E-D0FDFEE0A206}" srcOrd="1" destOrd="0" parTransId="{7CBC7EDB-4455-4895-B78D-2CA91568F29C}" sibTransId="{A87DC1CF-E74C-4C99-AECF-4ECD40E84ECD}"/>
    <dgm:cxn modelId="{852DF5A0-D644-46F8-A1AA-8198DC66C24A}" type="presOf" srcId="{E7327134-5DDA-4296-88A4-71487391B45A}" destId="{6781036D-0E8D-4AB9-AD4B-8D735609A0D1}" srcOrd="0" destOrd="0" presId="urn:microsoft.com/office/officeart/2005/8/layout/hProcess7"/>
    <dgm:cxn modelId="{7E9D76E6-8A52-4551-94C4-D4910303F9F2}" srcId="{E7327134-5DDA-4296-88A4-71487391B45A}" destId="{EE8BC92E-EEE9-4C79-A141-6FD3D2BD79E4}" srcOrd="2" destOrd="0" parTransId="{02C0DA92-01E3-4341-966D-8F39F035A8C1}" sibTransId="{F2CB133A-2347-438D-AFDE-E3EF41298BC7}"/>
    <dgm:cxn modelId="{69DA1146-2F4A-42CA-9010-A5AEB0793832}" type="presOf" srcId="{5F61D505-0B6B-4151-A2F6-2B8FE1FEC2B4}" destId="{1C1DB954-1738-4D36-8E46-C9A42EB505AB}" srcOrd="0" destOrd="0" presId="urn:microsoft.com/office/officeart/2005/8/layout/hProcess7"/>
    <dgm:cxn modelId="{4FC37532-7BC6-4951-83C4-D4472D288AF0}" srcId="{27C83C86-4BF7-491E-8B47-6DFCAF1CC5DC}" destId="{76F7CF4D-0222-47BD-A409-CF9A6A16C8BD}" srcOrd="2" destOrd="0" parTransId="{72065F32-98FF-45EE-9FF3-56AAEC1E90B8}" sibTransId="{B66426E4-FBB2-49D0-9ECF-8F1F4273EB10}"/>
    <dgm:cxn modelId="{21A214AE-628F-4543-BEDC-B73853D34F10}" srcId="{76F7CF4D-0222-47BD-A409-CF9A6A16C8BD}" destId="{9D9F41C6-31B4-4C2B-B8F3-CD18C70EB42F}" srcOrd="1" destOrd="0" parTransId="{D1863D50-6C35-41F0-BEF9-A59B8FAB75F0}" sibTransId="{14F74974-5733-4879-874F-2FCBE752AF9B}"/>
    <dgm:cxn modelId="{0532A1BF-964D-4D04-8ACB-0AC7A52932EA}" srcId="{E7327134-5DDA-4296-88A4-71487391B45A}" destId="{F40001E3-F9D9-4B22-A768-62F5E944E96C}" srcOrd="3" destOrd="0" parTransId="{18D9B2D1-1F9E-41DE-8A1C-C1F763FEE41B}" sibTransId="{010C2458-8F76-4565-B65D-E59A64E66E99}"/>
    <dgm:cxn modelId="{B7652C48-7B07-4C30-9F97-DD4A0C78962D}" type="presOf" srcId="{3CDFCBE2-21CF-4B8E-80EE-1DAE67A3C766}" destId="{CF80A285-BCFC-4F2A-BF5B-44C57B0B7392}" srcOrd="0" destOrd="0" presId="urn:microsoft.com/office/officeart/2005/8/layout/hProcess7"/>
    <dgm:cxn modelId="{286E62C4-4B6F-4C1B-B499-9ABDDE4EC6D7}" srcId="{27C83C86-4BF7-491E-8B47-6DFCAF1CC5DC}" destId="{3CDFCBE2-21CF-4B8E-80EE-1DAE67A3C766}" srcOrd="1" destOrd="0" parTransId="{60AA74FA-08D0-4E9F-B485-1FAA9533BB79}" sibTransId="{CC3C712C-C115-4AD3-A99B-C53A5777662F}"/>
    <dgm:cxn modelId="{FDB6C9A6-B2CD-4999-893D-B7504847C5BF}" type="presOf" srcId="{9D9F41C6-31B4-4C2B-B8F3-CD18C70EB42F}" destId="{109E0D9B-F281-401B-8B5F-043B94B4EEF3}" srcOrd="0" destOrd="1" presId="urn:microsoft.com/office/officeart/2005/8/layout/hProcess7"/>
    <dgm:cxn modelId="{F7021354-D6A7-44DA-A063-7B27CE2EE3BC}" srcId="{76F7CF4D-0222-47BD-A409-CF9A6A16C8BD}" destId="{829E1FD3-D496-4005-BE2A-7FEF03E3976D}" srcOrd="0" destOrd="0" parTransId="{9F3710C4-D8FF-4BB8-8EE2-0C0B4083F706}" sibTransId="{FC4CF714-E2CE-4DC2-9C8D-D0F3F9867341}"/>
    <dgm:cxn modelId="{904699A4-0635-4B58-8F78-572A2CDB0570}" srcId="{27C83C86-4BF7-491E-8B47-6DFCAF1CC5DC}" destId="{E7327134-5DDA-4296-88A4-71487391B45A}" srcOrd="0" destOrd="0" parTransId="{D03A31A9-B682-4569-9F70-7AABA40C5A4E}" sibTransId="{A68112E3-A5F1-4372-8C34-FCCC7CA72118}"/>
    <dgm:cxn modelId="{5DD4AE15-7651-40A1-B913-D805EFC7F582}" type="presOf" srcId="{F40001E3-F9D9-4B22-A768-62F5E944E96C}" destId="{1C1DB954-1738-4D36-8E46-C9A42EB505AB}" srcOrd="0" destOrd="3" presId="urn:microsoft.com/office/officeart/2005/8/layout/hProcess7"/>
    <dgm:cxn modelId="{A494421F-20A3-457C-BE23-102C5E9411CE}" type="presOf" srcId="{76F7CF4D-0222-47BD-A409-CF9A6A16C8BD}" destId="{46B90C26-5B54-4536-9E05-74DC003DE7B7}" srcOrd="0" destOrd="0" presId="urn:microsoft.com/office/officeart/2005/8/layout/hProcess7"/>
    <dgm:cxn modelId="{52A8601E-D5CA-43AD-BC3D-FDC9485F58A9}" type="presOf" srcId="{3CDFCBE2-21CF-4B8E-80EE-1DAE67A3C766}" destId="{5121DB53-7277-4935-B6A7-1D8DB753751A}" srcOrd="1" destOrd="0" presId="urn:microsoft.com/office/officeart/2005/8/layout/hProcess7"/>
    <dgm:cxn modelId="{E4B32712-2154-4313-A64B-60353C43D5A9}" srcId="{E7327134-5DDA-4296-88A4-71487391B45A}" destId="{FDABDF5C-EA76-42D9-B7A8-3E8F70505D4D}" srcOrd="1" destOrd="0" parTransId="{1BF04688-C027-4AAC-AC79-90A7E7600EB6}" sibTransId="{645BFAA5-3A23-4FFC-8B70-A5737807A5BB}"/>
    <dgm:cxn modelId="{ECC54273-292B-4CC3-BC48-8C94FA5ADA27}" type="presOf" srcId="{FDABDF5C-EA76-42D9-B7A8-3E8F70505D4D}" destId="{1C1DB954-1738-4D36-8E46-C9A42EB505AB}" srcOrd="0" destOrd="1" presId="urn:microsoft.com/office/officeart/2005/8/layout/hProcess7"/>
    <dgm:cxn modelId="{77D4E611-E5BB-48B7-B310-16F1A0F77260}" type="presOf" srcId="{3D70BA95-0B99-4B01-874E-D0FDFEE0A206}" destId="{4ACBFBC5-541D-4E7F-ABD3-07A487FF0D2F}" srcOrd="0" destOrd="1" presId="urn:microsoft.com/office/officeart/2005/8/layout/hProcess7"/>
    <dgm:cxn modelId="{27A1B948-3952-470A-AFA3-A43184FACB80}" srcId="{76F7CF4D-0222-47BD-A409-CF9A6A16C8BD}" destId="{5DB7D047-782F-4DCC-AEBE-DA5B436BE111}" srcOrd="2" destOrd="0" parTransId="{8FD65761-7B4A-465C-AA3B-3EFBE5C2680E}" sibTransId="{30F8503E-3046-4EFC-99CF-557FD53CA4AE}"/>
    <dgm:cxn modelId="{4899BE64-EA06-40F6-A559-6890000BC84C}" srcId="{3CDFCBE2-21CF-4B8E-80EE-1DAE67A3C766}" destId="{EB96A414-1BC9-4458-9369-AB12850E9F8C}" srcOrd="3" destOrd="0" parTransId="{B4A82A2F-BB5A-4AA5-923E-03A2DD0C703E}" sibTransId="{4B44C6BE-AC6B-415F-A03E-D892F6C5B407}"/>
    <dgm:cxn modelId="{8B2CA5F5-7E76-471E-B1AA-11606CD918A3}" srcId="{3CDFCBE2-21CF-4B8E-80EE-1DAE67A3C766}" destId="{720F1ECF-9F85-4ADF-B330-1CC2CC80A996}" srcOrd="0" destOrd="0" parTransId="{D79CED9D-3603-4E43-A53F-558217258DDD}" sibTransId="{9DC8A352-5298-4A17-B8F6-BA5128C15A53}"/>
    <dgm:cxn modelId="{632CFCF6-216C-4614-A3B5-E0DF570BA4FC}" type="presOf" srcId="{EE8BC92E-EEE9-4C79-A141-6FD3D2BD79E4}" destId="{1C1DB954-1738-4D36-8E46-C9A42EB505AB}" srcOrd="0" destOrd="2" presId="urn:microsoft.com/office/officeart/2005/8/layout/hProcess7"/>
    <dgm:cxn modelId="{11BEB988-613A-4AE0-8955-ED26C9A938B3}" type="presOf" srcId="{7DCD2AF1-957D-4415-9F19-569FE8DF3C1F}" destId="{4ACBFBC5-541D-4E7F-ABD3-07A487FF0D2F}" srcOrd="0" destOrd="2" presId="urn:microsoft.com/office/officeart/2005/8/layout/hProcess7"/>
    <dgm:cxn modelId="{1FEC2BFC-DF4F-416B-8A98-2EF20A46244B}" type="presOf" srcId="{829E1FD3-D496-4005-BE2A-7FEF03E3976D}" destId="{109E0D9B-F281-401B-8B5F-043B94B4EEF3}" srcOrd="0" destOrd="0" presId="urn:microsoft.com/office/officeart/2005/8/layout/hProcess7"/>
    <dgm:cxn modelId="{EA597EBD-2863-478B-88AB-3957F8195C38}" type="presOf" srcId="{EB96A414-1BC9-4458-9369-AB12850E9F8C}" destId="{4ACBFBC5-541D-4E7F-ABD3-07A487FF0D2F}" srcOrd="0" destOrd="3" presId="urn:microsoft.com/office/officeart/2005/8/layout/hProcess7"/>
    <dgm:cxn modelId="{2C9A5C35-E093-4B20-9EA7-9A81BF24A8C1}" type="presOf" srcId="{E7327134-5DDA-4296-88A4-71487391B45A}" destId="{12B65E85-37AE-439E-BAE3-AD38F56CBAB7}" srcOrd="1" destOrd="0" presId="urn:microsoft.com/office/officeart/2005/8/layout/hProcess7"/>
    <dgm:cxn modelId="{6B7F5913-01BD-477D-BB9B-8E3CA7C6DAC0}" type="presOf" srcId="{27C83C86-4BF7-491E-8B47-6DFCAF1CC5DC}" destId="{2764156C-D220-4B04-9255-A3DF00455BB3}" srcOrd="0" destOrd="0" presId="urn:microsoft.com/office/officeart/2005/8/layout/hProcess7"/>
    <dgm:cxn modelId="{9CEFF430-71AD-4961-ABCE-BC80F0364372}" type="presOf" srcId="{720F1ECF-9F85-4ADF-B330-1CC2CC80A996}" destId="{4ACBFBC5-541D-4E7F-ABD3-07A487FF0D2F}" srcOrd="0" destOrd="0" presId="urn:microsoft.com/office/officeart/2005/8/layout/hProcess7"/>
    <dgm:cxn modelId="{3DDC5793-20CC-4F3B-948F-35C28CA7D971}" type="presParOf" srcId="{2764156C-D220-4B04-9255-A3DF00455BB3}" destId="{E4C663F4-6F76-4C0B-9960-9F8C793FD203}" srcOrd="0" destOrd="0" presId="urn:microsoft.com/office/officeart/2005/8/layout/hProcess7"/>
    <dgm:cxn modelId="{37F5A444-9FF6-4C93-845B-5DC9A0E7DA7C}" type="presParOf" srcId="{E4C663F4-6F76-4C0B-9960-9F8C793FD203}" destId="{6781036D-0E8D-4AB9-AD4B-8D735609A0D1}" srcOrd="0" destOrd="0" presId="urn:microsoft.com/office/officeart/2005/8/layout/hProcess7"/>
    <dgm:cxn modelId="{E80818CE-CD7D-4737-A307-D54E7EE4A355}" type="presParOf" srcId="{E4C663F4-6F76-4C0B-9960-9F8C793FD203}" destId="{12B65E85-37AE-439E-BAE3-AD38F56CBAB7}" srcOrd="1" destOrd="0" presId="urn:microsoft.com/office/officeart/2005/8/layout/hProcess7"/>
    <dgm:cxn modelId="{C5A27252-3F7A-493B-983B-2D627E266EFB}" type="presParOf" srcId="{E4C663F4-6F76-4C0B-9960-9F8C793FD203}" destId="{1C1DB954-1738-4D36-8E46-C9A42EB505AB}" srcOrd="2" destOrd="0" presId="urn:microsoft.com/office/officeart/2005/8/layout/hProcess7"/>
    <dgm:cxn modelId="{2F1EA0C2-A065-44A0-8882-63280C796BCC}" type="presParOf" srcId="{2764156C-D220-4B04-9255-A3DF00455BB3}" destId="{717C510C-59D4-45EE-9B5B-C12D6A73EFEB}" srcOrd="1" destOrd="0" presId="urn:microsoft.com/office/officeart/2005/8/layout/hProcess7"/>
    <dgm:cxn modelId="{E94F3973-D38F-4907-9059-B7F1394CCD2F}" type="presParOf" srcId="{2764156C-D220-4B04-9255-A3DF00455BB3}" destId="{172B8994-B69B-44B7-9CCB-A3525F73981F}" srcOrd="2" destOrd="0" presId="urn:microsoft.com/office/officeart/2005/8/layout/hProcess7"/>
    <dgm:cxn modelId="{63AB761B-B703-4A23-A0FB-6188F8FBD351}" type="presParOf" srcId="{172B8994-B69B-44B7-9CCB-A3525F73981F}" destId="{31B3B3DE-CA45-4FE6-A874-EB8C59BC7F44}" srcOrd="0" destOrd="0" presId="urn:microsoft.com/office/officeart/2005/8/layout/hProcess7"/>
    <dgm:cxn modelId="{39226DB4-42FA-49A3-B38D-E8916DA2F88B}" type="presParOf" srcId="{172B8994-B69B-44B7-9CCB-A3525F73981F}" destId="{73412F92-6B5E-47A8-A5CF-B67CE2DD509F}" srcOrd="1" destOrd="0" presId="urn:microsoft.com/office/officeart/2005/8/layout/hProcess7"/>
    <dgm:cxn modelId="{345E1B3E-C9BA-46D1-BB3A-4629F31521F5}" type="presParOf" srcId="{172B8994-B69B-44B7-9CCB-A3525F73981F}" destId="{B4D2FD6A-7FF0-4662-B639-275031A4BF84}" srcOrd="2" destOrd="0" presId="urn:microsoft.com/office/officeart/2005/8/layout/hProcess7"/>
    <dgm:cxn modelId="{943A8B65-4BA4-4C7C-AF2D-D736AAB4BBE5}" type="presParOf" srcId="{2764156C-D220-4B04-9255-A3DF00455BB3}" destId="{C7449599-EC3E-4172-8E22-A4D6D6E147CF}" srcOrd="3" destOrd="0" presId="urn:microsoft.com/office/officeart/2005/8/layout/hProcess7"/>
    <dgm:cxn modelId="{01A5F505-3011-4281-A072-B2AD0E97004B}" type="presParOf" srcId="{2764156C-D220-4B04-9255-A3DF00455BB3}" destId="{A30F6485-FA8A-4D68-A6AD-3CE557983431}" srcOrd="4" destOrd="0" presId="urn:microsoft.com/office/officeart/2005/8/layout/hProcess7"/>
    <dgm:cxn modelId="{0319AACC-F5AB-48CC-AF91-C6807AE990C4}" type="presParOf" srcId="{A30F6485-FA8A-4D68-A6AD-3CE557983431}" destId="{CF80A285-BCFC-4F2A-BF5B-44C57B0B7392}" srcOrd="0" destOrd="0" presId="urn:microsoft.com/office/officeart/2005/8/layout/hProcess7"/>
    <dgm:cxn modelId="{B6ED7FBD-A69A-4DCA-83F6-C3E0385772F7}" type="presParOf" srcId="{A30F6485-FA8A-4D68-A6AD-3CE557983431}" destId="{5121DB53-7277-4935-B6A7-1D8DB753751A}" srcOrd="1" destOrd="0" presId="urn:microsoft.com/office/officeart/2005/8/layout/hProcess7"/>
    <dgm:cxn modelId="{54AAB71F-01F3-4EE7-B4B5-5C810A3B9522}" type="presParOf" srcId="{A30F6485-FA8A-4D68-A6AD-3CE557983431}" destId="{4ACBFBC5-541D-4E7F-ABD3-07A487FF0D2F}" srcOrd="2" destOrd="0" presId="urn:microsoft.com/office/officeart/2005/8/layout/hProcess7"/>
    <dgm:cxn modelId="{D9A56062-AC58-4765-87C5-C799D6B96FF1}" type="presParOf" srcId="{2764156C-D220-4B04-9255-A3DF00455BB3}" destId="{B063F080-6BAC-4162-A8CE-8065C9B8208C}" srcOrd="5" destOrd="0" presId="urn:microsoft.com/office/officeart/2005/8/layout/hProcess7"/>
    <dgm:cxn modelId="{9FAA003C-2D29-4E5D-AC89-9FDDF4628F25}" type="presParOf" srcId="{2764156C-D220-4B04-9255-A3DF00455BB3}" destId="{14247BE3-7B0D-4222-8D59-A759BD13CF18}" srcOrd="6" destOrd="0" presId="urn:microsoft.com/office/officeart/2005/8/layout/hProcess7"/>
    <dgm:cxn modelId="{FCFF1CBE-4313-44F6-9F8F-CBFC95BA2234}" type="presParOf" srcId="{14247BE3-7B0D-4222-8D59-A759BD13CF18}" destId="{4A835676-6685-4C0C-B003-9770C65B0F31}" srcOrd="0" destOrd="0" presId="urn:microsoft.com/office/officeart/2005/8/layout/hProcess7"/>
    <dgm:cxn modelId="{90AE4B7F-3846-4F3A-A585-DA57AAE81174}" type="presParOf" srcId="{14247BE3-7B0D-4222-8D59-A759BD13CF18}" destId="{53A885F4-B3B6-4E25-932E-3119CC6CAFE0}" srcOrd="1" destOrd="0" presId="urn:microsoft.com/office/officeart/2005/8/layout/hProcess7"/>
    <dgm:cxn modelId="{52E0E4C9-9FE8-40F8-8F8A-ADBC9E9C89CE}" type="presParOf" srcId="{14247BE3-7B0D-4222-8D59-A759BD13CF18}" destId="{16217882-96AF-4A99-8847-3632BE9D02D7}" srcOrd="2" destOrd="0" presId="urn:microsoft.com/office/officeart/2005/8/layout/hProcess7"/>
    <dgm:cxn modelId="{0760C050-E771-4FE6-9CFC-AB563B86F143}" type="presParOf" srcId="{2764156C-D220-4B04-9255-A3DF00455BB3}" destId="{CE592C4F-D242-499B-ACA5-5AFDDFBBCFA2}" srcOrd="7" destOrd="0" presId="urn:microsoft.com/office/officeart/2005/8/layout/hProcess7"/>
    <dgm:cxn modelId="{0000A9F2-D384-4846-80AD-DDBCFA5D9D56}" type="presParOf" srcId="{2764156C-D220-4B04-9255-A3DF00455BB3}" destId="{97F3ED3C-B1A1-4577-BDF1-CC2A706CA3FB}" srcOrd="8" destOrd="0" presId="urn:microsoft.com/office/officeart/2005/8/layout/hProcess7"/>
    <dgm:cxn modelId="{B2D250AD-A575-44E5-926C-3336D1E173F2}" type="presParOf" srcId="{97F3ED3C-B1A1-4577-BDF1-CC2A706CA3FB}" destId="{46B90C26-5B54-4536-9E05-74DC003DE7B7}" srcOrd="0" destOrd="0" presId="urn:microsoft.com/office/officeart/2005/8/layout/hProcess7"/>
    <dgm:cxn modelId="{5B015759-4E39-44DA-AB6A-B46A28AE9140}" type="presParOf" srcId="{97F3ED3C-B1A1-4577-BDF1-CC2A706CA3FB}" destId="{80119AD0-5A6E-47E5-BB1C-806FD3303EDE}" srcOrd="1" destOrd="0" presId="urn:microsoft.com/office/officeart/2005/8/layout/hProcess7"/>
    <dgm:cxn modelId="{E1DFD3D8-04E0-4042-B970-2ECC369F0623}" type="presParOf" srcId="{97F3ED3C-B1A1-4577-BDF1-CC2A706CA3FB}" destId="{109E0D9B-F281-401B-8B5F-043B94B4EEF3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938875-DD71-476B-BC30-0AFB5B0EE08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55A39E-D764-4604-A572-9B687E30E076}">
      <dgm:prSet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Provide educational and visitor services to encourage natural and cultural stewardship and promote STEM learning. </a:t>
          </a:r>
        </a:p>
      </dgm:t>
    </dgm:pt>
    <dgm:pt modelId="{05A18511-3EFD-438C-9511-7434EC39D513}" type="parTrans" cxnId="{1096675D-443D-4328-90EC-29E0BD448209}">
      <dgm:prSet/>
      <dgm:spPr/>
      <dgm:t>
        <a:bodyPr/>
        <a:lstStyle/>
        <a:p>
          <a:endParaRPr lang="en-US"/>
        </a:p>
      </dgm:t>
    </dgm:pt>
    <dgm:pt modelId="{0B5BDD84-4C68-4467-B363-B18C229CA437}" type="sibTrans" cxnId="{1096675D-443D-4328-90EC-29E0BD448209}">
      <dgm:prSet/>
      <dgm:spPr/>
      <dgm:t>
        <a:bodyPr/>
        <a:lstStyle/>
        <a:p>
          <a:endParaRPr lang="en-US"/>
        </a:p>
      </dgm:t>
    </dgm:pt>
    <dgm:pt modelId="{D20E2F83-1D2E-4AEA-8906-36D6C421580C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Work with state staff in the management of the Sully Woodlands Natural Area Preserve.</a:t>
          </a:r>
        </a:p>
      </dgm:t>
    </dgm:pt>
    <dgm:pt modelId="{AF628DE5-8BD6-4690-A7DE-70E3CE888E6B}" type="parTrans" cxnId="{F1B58C7E-8872-476D-8E48-8B6951997484}">
      <dgm:prSet/>
      <dgm:spPr/>
      <dgm:t>
        <a:bodyPr/>
        <a:lstStyle/>
        <a:p>
          <a:endParaRPr lang="en-US"/>
        </a:p>
      </dgm:t>
    </dgm:pt>
    <dgm:pt modelId="{5D2AD32D-E27B-4017-9E2F-C94661898AD6}" type="sibTrans" cxnId="{F1B58C7E-8872-476D-8E48-8B6951997484}">
      <dgm:prSet/>
      <dgm:spPr/>
      <dgm:t>
        <a:bodyPr/>
        <a:lstStyle/>
        <a:p>
          <a:endParaRPr lang="en-US"/>
        </a:p>
      </dgm:t>
    </dgm:pt>
    <dgm:pt modelId="{11AA7601-8B81-450F-A5FF-143C67E67448}">
      <dgm:prSet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Provide opportunities to work with staff from educational institutions, specialty organizations and others to become a regional research facility and outdoor lab.  </a:t>
          </a:r>
        </a:p>
      </dgm:t>
    </dgm:pt>
    <dgm:pt modelId="{9C75BEA4-4141-4701-9A3C-AACBBC2F5FB9}" type="parTrans" cxnId="{41788D23-C96C-4A48-AE42-3C168ADE8F99}">
      <dgm:prSet/>
      <dgm:spPr/>
      <dgm:t>
        <a:bodyPr/>
        <a:lstStyle/>
        <a:p>
          <a:endParaRPr lang="en-US"/>
        </a:p>
      </dgm:t>
    </dgm:pt>
    <dgm:pt modelId="{778D9D3A-7EF2-467C-8D6B-0DC8D38A86B6}" type="sibTrans" cxnId="{41788D23-C96C-4A48-AE42-3C168ADE8F99}">
      <dgm:prSet/>
      <dgm:spPr/>
      <dgm:t>
        <a:bodyPr/>
        <a:lstStyle/>
        <a:p>
          <a:endParaRPr lang="en-US"/>
        </a:p>
      </dgm:t>
    </dgm:pt>
    <dgm:pt modelId="{D096AEE7-D1EE-4115-95B2-79D04C6CE725}">
      <dgm:prSet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Manage non-recreational parkland.</a:t>
          </a:r>
        </a:p>
      </dgm:t>
    </dgm:pt>
    <dgm:pt modelId="{0E04F3D0-93CB-4B46-A70D-F0F252A53755}" type="parTrans" cxnId="{FAA135D2-7F89-4051-A84D-C58E75718B17}">
      <dgm:prSet/>
      <dgm:spPr/>
      <dgm:t>
        <a:bodyPr/>
        <a:lstStyle/>
        <a:p>
          <a:endParaRPr lang="en-US"/>
        </a:p>
      </dgm:t>
    </dgm:pt>
    <dgm:pt modelId="{3F3AD8D1-3D2C-49C8-8262-50A03C4D0A5B}" type="sibTrans" cxnId="{FAA135D2-7F89-4051-A84D-C58E75718B17}">
      <dgm:prSet/>
      <dgm:spPr/>
      <dgm:t>
        <a:bodyPr/>
        <a:lstStyle/>
        <a:p>
          <a:endParaRPr lang="en-US"/>
        </a:p>
      </dgm:t>
    </dgm:pt>
    <dgm:pt modelId="{D51898D5-8122-4467-9731-179767390D64}">
      <dgm:prSet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Contain cultural resource laboratory, storage and collections display spaces.  </a:t>
          </a:r>
        </a:p>
      </dgm:t>
    </dgm:pt>
    <dgm:pt modelId="{16807295-B62E-4D34-AA12-C018830642BB}" type="parTrans" cxnId="{8918E79E-E748-4C69-BE3C-00A59E654D7A}">
      <dgm:prSet/>
      <dgm:spPr/>
      <dgm:t>
        <a:bodyPr/>
        <a:lstStyle/>
        <a:p>
          <a:endParaRPr lang="en-US"/>
        </a:p>
      </dgm:t>
    </dgm:pt>
    <dgm:pt modelId="{71ACFF15-CCB3-44AE-A072-D7E832D673B5}" type="sibTrans" cxnId="{8918E79E-E748-4C69-BE3C-00A59E654D7A}">
      <dgm:prSet/>
      <dgm:spPr/>
      <dgm:t>
        <a:bodyPr/>
        <a:lstStyle/>
        <a:p>
          <a:endParaRPr lang="en-US"/>
        </a:p>
      </dgm:t>
    </dgm:pt>
    <dgm:pt modelId="{538D4EFC-26CA-4DAE-A613-4EE11024EA4E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Conduct research and natural resource management activities.</a:t>
          </a:r>
        </a:p>
      </dgm:t>
    </dgm:pt>
    <dgm:pt modelId="{16541718-22D6-442E-A315-9CD7E75F22EB}" type="sibTrans" cxnId="{056C2568-03EF-435D-B71F-4FCDB3D7DD40}">
      <dgm:prSet/>
      <dgm:spPr/>
      <dgm:t>
        <a:bodyPr/>
        <a:lstStyle/>
        <a:p>
          <a:endParaRPr lang="en-US"/>
        </a:p>
      </dgm:t>
    </dgm:pt>
    <dgm:pt modelId="{05FBB48A-784E-4A1F-9BB7-C17FD2ECBCF6}" type="parTrans" cxnId="{056C2568-03EF-435D-B71F-4FCDB3D7DD40}">
      <dgm:prSet/>
      <dgm:spPr/>
      <dgm:t>
        <a:bodyPr/>
        <a:lstStyle/>
        <a:p>
          <a:endParaRPr lang="en-US"/>
        </a:p>
      </dgm:t>
    </dgm:pt>
    <dgm:pt modelId="{D6504A01-18C3-4CEC-8454-93DB95E75A28}" type="pres">
      <dgm:prSet presAssocID="{65938875-DD71-476B-BC30-0AFB5B0EE08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404753-A028-46E4-9378-426DC5B5BDAC}" type="pres">
      <dgm:prSet presAssocID="{CC55A39E-D764-4604-A572-9B687E30E076}" presName="parentText" presStyleLbl="node1" presStyleIdx="0" presStyleCnt="6" custLinFactY="-1212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DE29B0-5469-4277-BEF1-CC5BCF7C7C67}" type="pres">
      <dgm:prSet presAssocID="{0B5BDD84-4C68-4467-B363-B18C229CA437}" presName="spacer" presStyleCnt="0"/>
      <dgm:spPr/>
    </dgm:pt>
    <dgm:pt modelId="{19AC8D37-B921-4A2F-9FDA-9942410F7CF2}" type="pres">
      <dgm:prSet presAssocID="{538D4EFC-26CA-4DAE-A613-4EE11024EA4E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0FE4A8-ACD1-4B7E-B0E8-78368398AEA7}" type="pres">
      <dgm:prSet presAssocID="{16541718-22D6-442E-A315-9CD7E75F22EB}" presName="spacer" presStyleCnt="0"/>
      <dgm:spPr/>
    </dgm:pt>
    <dgm:pt modelId="{4F671658-FE20-4ADC-889A-349447782C81}" type="pres">
      <dgm:prSet presAssocID="{D20E2F83-1D2E-4AEA-8906-36D6C421580C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BF7A5D-F544-409A-8C56-404684A54C9B}" type="pres">
      <dgm:prSet presAssocID="{5D2AD32D-E27B-4017-9E2F-C94661898AD6}" presName="spacer" presStyleCnt="0"/>
      <dgm:spPr/>
    </dgm:pt>
    <dgm:pt modelId="{6CC29F33-074A-4469-9790-26429A32B679}" type="pres">
      <dgm:prSet presAssocID="{11AA7601-8B81-450F-A5FF-143C67E67448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D1BB17-BD5B-48F9-8425-2C97D920B28C}" type="pres">
      <dgm:prSet presAssocID="{778D9D3A-7EF2-467C-8D6B-0DC8D38A86B6}" presName="spacer" presStyleCnt="0"/>
      <dgm:spPr/>
    </dgm:pt>
    <dgm:pt modelId="{287ACAC6-AEBF-47DF-95AD-41BA049BE3EF}" type="pres">
      <dgm:prSet presAssocID="{D096AEE7-D1EE-4115-95B2-79D04C6CE725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009624-4F43-45E8-A4A0-E1658C780852}" type="pres">
      <dgm:prSet presAssocID="{3F3AD8D1-3D2C-49C8-8262-50A03C4D0A5B}" presName="spacer" presStyleCnt="0"/>
      <dgm:spPr/>
    </dgm:pt>
    <dgm:pt modelId="{ACD2C4B8-9FD6-4DD5-99AB-44712E78D331}" type="pres">
      <dgm:prSet presAssocID="{D51898D5-8122-4467-9731-179767390D64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632BE5-9464-4CE0-8EAD-1BB283D51CB9}" type="presOf" srcId="{D20E2F83-1D2E-4AEA-8906-36D6C421580C}" destId="{4F671658-FE20-4ADC-889A-349447782C81}" srcOrd="0" destOrd="0" presId="urn:microsoft.com/office/officeart/2005/8/layout/vList2"/>
    <dgm:cxn modelId="{41788D23-C96C-4A48-AE42-3C168ADE8F99}" srcId="{65938875-DD71-476B-BC30-0AFB5B0EE085}" destId="{11AA7601-8B81-450F-A5FF-143C67E67448}" srcOrd="3" destOrd="0" parTransId="{9C75BEA4-4141-4701-9A3C-AACBBC2F5FB9}" sibTransId="{778D9D3A-7EF2-467C-8D6B-0DC8D38A86B6}"/>
    <dgm:cxn modelId="{05C0FFEF-AA61-46D3-BF59-3DAC0C1489D1}" type="presOf" srcId="{11AA7601-8B81-450F-A5FF-143C67E67448}" destId="{6CC29F33-074A-4469-9790-26429A32B679}" srcOrd="0" destOrd="0" presId="urn:microsoft.com/office/officeart/2005/8/layout/vList2"/>
    <dgm:cxn modelId="{3E932E15-660E-4E7B-892A-D6F3B3DDD990}" type="presOf" srcId="{D096AEE7-D1EE-4115-95B2-79D04C6CE725}" destId="{287ACAC6-AEBF-47DF-95AD-41BA049BE3EF}" srcOrd="0" destOrd="0" presId="urn:microsoft.com/office/officeart/2005/8/layout/vList2"/>
    <dgm:cxn modelId="{FAA135D2-7F89-4051-A84D-C58E75718B17}" srcId="{65938875-DD71-476B-BC30-0AFB5B0EE085}" destId="{D096AEE7-D1EE-4115-95B2-79D04C6CE725}" srcOrd="4" destOrd="0" parTransId="{0E04F3D0-93CB-4B46-A70D-F0F252A53755}" sibTransId="{3F3AD8D1-3D2C-49C8-8262-50A03C4D0A5B}"/>
    <dgm:cxn modelId="{F1B58C7E-8872-476D-8E48-8B6951997484}" srcId="{65938875-DD71-476B-BC30-0AFB5B0EE085}" destId="{D20E2F83-1D2E-4AEA-8906-36D6C421580C}" srcOrd="2" destOrd="0" parTransId="{AF628DE5-8BD6-4690-A7DE-70E3CE888E6B}" sibTransId="{5D2AD32D-E27B-4017-9E2F-C94661898AD6}"/>
    <dgm:cxn modelId="{71BDF705-D5CF-4D49-9A0D-99B75378DE87}" type="presOf" srcId="{D51898D5-8122-4467-9731-179767390D64}" destId="{ACD2C4B8-9FD6-4DD5-99AB-44712E78D331}" srcOrd="0" destOrd="0" presId="urn:microsoft.com/office/officeart/2005/8/layout/vList2"/>
    <dgm:cxn modelId="{DFE35204-63A3-42D7-93DD-2C8E5B3F26AC}" type="presOf" srcId="{CC55A39E-D764-4604-A572-9B687E30E076}" destId="{1E404753-A028-46E4-9378-426DC5B5BDAC}" srcOrd="0" destOrd="0" presId="urn:microsoft.com/office/officeart/2005/8/layout/vList2"/>
    <dgm:cxn modelId="{9C1CD66A-50B9-497C-B731-C352569CAC1D}" type="presOf" srcId="{538D4EFC-26CA-4DAE-A613-4EE11024EA4E}" destId="{19AC8D37-B921-4A2F-9FDA-9942410F7CF2}" srcOrd="0" destOrd="0" presId="urn:microsoft.com/office/officeart/2005/8/layout/vList2"/>
    <dgm:cxn modelId="{A85D11BC-2F69-4546-8EE3-B455150FDF05}" type="presOf" srcId="{65938875-DD71-476B-BC30-0AFB5B0EE085}" destId="{D6504A01-18C3-4CEC-8454-93DB95E75A28}" srcOrd="0" destOrd="0" presId="urn:microsoft.com/office/officeart/2005/8/layout/vList2"/>
    <dgm:cxn modelId="{056C2568-03EF-435D-B71F-4FCDB3D7DD40}" srcId="{65938875-DD71-476B-BC30-0AFB5B0EE085}" destId="{538D4EFC-26CA-4DAE-A613-4EE11024EA4E}" srcOrd="1" destOrd="0" parTransId="{05FBB48A-784E-4A1F-9BB7-C17FD2ECBCF6}" sibTransId="{16541718-22D6-442E-A315-9CD7E75F22EB}"/>
    <dgm:cxn modelId="{8918E79E-E748-4C69-BE3C-00A59E654D7A}" srcId="{65938875-DD71-476B-BC30-0AFB5B0EE085}" destId="{D51898D5-8122-4467-9731-179767390D64}" srcOrd="5" destOrd="0" parTransId="{16807295-B62E-4D34-AA12-C018830642BB}" sibTransId="{71ACFF15-CCB3-44AE-A072-D7E832D673B5}"/>
    <dgm:cxn modelId="{1096675D-443D-4328-90EC-29E0BD448209}" srcId="{65938875-DD71-476B-BC30-0AFB5B0EE085}" destId="{CC55A39E-D764-4604-A572-9B687E30E076}" srcOrd="0" destOrd="0" parTransId="{05A18511-3EFD-438C-9511-7434EC39D513}" sibTransId="{0B5BDD84-4C68-4467-B363-B18C229CA437}"/>
    <dgm:cxn modelId="{9F4F3766-A91C-4B7E-940D-5D3F44E247BD}" type="presParOf" srcId="{D6504A01-18C3-4CEC-8454-93DB95E75A28}" destId="{1E404753-A028-46E4-9378-426DC5B5BDAC}" srcOrd="0" destOrd="0" presId="urn:microsoft.com/office/officeart/2005/8/layout/vList2"/>
    <dgm:cxn modelId="{74DE102C-C9B6-4BDA-8A91-B79145BA5768}" type="presParOf" srcId="{D6504A01-18C3-4CEC-8454-93DB95E75A28}" destId="{A9DE29B0-5469-4277-BEF1-CC5BCF7C7C67}" srcOrd="1" destOrd="0" presId="urn:microsoft.com/office/officeart/2005/8/layout/vList2"/>
    <dgm:cxn modelId="{3CD661BD-879A-4D5C-B9B2-C3E942B86813}" type="presParOf" srcId="{D6504A01-18C3-4CEC-8454-93DB95E75A28}" destId="{19AC8D37-B921-4A2F-9FDA-9942410F7CF2}" srcOrd="2" destOrd="0" presId="urn:microsoft.com/office/officeart/2005/8/layout/vList2"/>
    <dgm:cxn modelId="{8FEAF713-B583-4158-B6F0-DE6F9E9B05D4}" type="presParOf" srcId="{D6504A01-18C3-4CEC-8454-93DB95E75A28}" destId="{4A0FE4A8-ACD1-4B7E-B0E8-78368398AEA7}" srcOrd="3" destOrd="0" presId="urn:microsoft.com/office/officeart/2005/8/layout/vList2"/>
    <dgm:cxn modelId="{835A2D40-6519-4B55-B90A-F0BDD2571C8C}" type="presParOf" srcId="{D6504A01-18C3-4CEC-8454-93DB95E75A28}" destId="{4F671658-FE20-4ADC-889A-349447782C81}" srcOrd="4" destOrd="0" presId="urn:microsoft.com/office/officeart/2005/8/layout/vList2"/>
    <dgm:cxn modelId="{5591A1E8-9FC0-4F77-AF13-EF3C10F4F206}" type="presParOf" srcId="{D6504A01-18C3-4CEC-8454-93DB95E75A28}" destId="{AABF7A5D-F544-409A-8C56-404684A54C9B}" srcOrd="5" destOrd="0" presId="urn:microsoft.com/office/officeart/2005/8/layout/vList2"/>
    <dgm:cxn modelId="{6DCB4308-6924-4F43-9427-7C4E4A1E3A6F}" type="presParOf" srcId="{D6504A01-18C3-4CEC-8454-93DB95E75A28}" destId="{6CC29F33-074A-4469-9790-26429A32B679}" srcOrd="6" destOrd="0" presId="urn:microsoft.com/office/officeart/2005/8/layout/vList2"/>
    <dgm:cxn modelId="{F15FE42B-3F06-4416-AEB0-88674EC7BBF5}" type="presParOf" srcId="{D6504A01-18C3-4CEC-8454-93DB95E75A28}" destId="{D7D1BB17-BD5B-48F9-8425-2C97D920B28C}" srcOrd="7" destOrd="0" presId="urn:microsoft.com/office/officeart/2005/8/layout/vList2"/>
    <dgm:cxn modelId="{6403C9AF-B8E2-4568-9720-488E712C2751}" type="presParOf" srcId="{D6504A01-18C3-4CEC-8454-93DB95E75A28}" destId="{287ACAC6-AEBF-47DF-95AD-41BA049BE3EF}" srcOrd="8" destOrd="0" presId="urn:microsoft.com/office/officeart/2005/8/layout/vList2"/>
    <dgm:cxn modelId="{0C041F58-6EE9-44B0-8FAA-307742566E04}" type="presParOf" srcId="{D6504A01-18C3-4CEC-8454-93DB95E75A28}" destId="{A1009624-4F43-45E8-A4A0-E1658C780852}" srcOrd="9" destOrd="0" presId="urn:microsoft.com/office/officeart/2005/8/layout/vList2"/>
    <dgm:cxn modelId="{F524E333-6269-4E84-803B-CDFDFA1577B4}" type="presParOf" srcId="{D6504A01-18C3-4CEC-8454-93DB95E75A28}" destId="{ACD2C4B8-9FD6-4DD5-99AB-44712E78D331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0BF8C4-B2A7-4221-AFB8-4D85C48CB157}" type="doc">
      <dgm:prSet loTypeId="urn:microsoft.com/office/officeart/2005/8/layout/arrow1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865DDA6-43C9-4FC2-BBD4-C36A53DCE01B}">
      <dgm:prSet phldrT="[Text]" custT="1"/>
      <dgm:spPr/>
      <dgm:t>
        <a:bodyPr/>
        <a:lstStyle/>
        <a:p>
          <a:r>
            <a:rPr lang="en-US" sz="1400" b="1" dirty="0" smtClean="0"/>
            <a:t>Educate</a:t>
          </a:r>
          <a:endParaRPr lang="en-US" sz="1400" b="1" dirty="0"/>
        </a:p>
      </dgm:t>
    </dgm:pt>
    <dgm:pt modelId="{2487C174-C398-44FD-9CE1-AEDDBF4BA6DD}" type="parTrans" cxnId="{A26B25C6-2A97-4D21-8AAA-676FE57136C2}">
      <dgm:prSet/>
      <dgm:spPr/>
      <dgm:t>
        <a:bodyPr/>
        <a:lstStyle/>
        <a:p>
          <a:endParaRPr lang="en-US"/>
        </a:p>
      </dgm:t>
    </dgm:pt>
    <dgm:pt modelId="{A04483F4-4A27-42AA-A8A1-2CA9D580562B}" type="sibTrans" cxnId="{A26B25C6-2A97-4D21-8AAA-676FE57136C2}">
      <dgm:prSet/>
      <dgm:spPr/>
      <dgm:t>
        <a:bodyPr/>
        <a:lstStyle/>
        <a:p>
          <a:endParaRPr lang="en-US"/>
        </a:p>
      </dgm:t>
    </dgm:pt>
    <dgm:pt modelId="{654BE0C8-9470-4985-88D7-7DA1E3515295}">
      <dgm:prSet phldrT="[Text]" custT="1"/>
      <dgm:spPr/>
      <dgm:t>
        <a:bodyPr/>
        <a:lstStyle/>
        <a:p>
          <a:r>
            <a:rPr lang="en-US" sz="1400" b="1" dirty="0" smtClean="0"/>
            <a:t>Discover</a:t>
          </a:r>
          <a:endParaRPr lang="en-US" sz="1400" b="1" dirty="0"/>
        </a:p>
      </dgm:t>
    </dgm:pt>
    <dgm:pt modelId="{29CB2CBC-7C74-4FE9-B381-728555D92AC7}" type="parTrans" cxnId="{3F5D798F-BB56-4721-B1B1-04D4CCBF630D}">
      <dgm:prSet/>
      <dgm:spPr/>
      <dgm:t>
        <a:bodyPr/>
        <a:lstStyle/>
        <a:p>
          <a:endParaRPr lang="en-US"/>
        </a:p>
      </dgm:t>
    </dgm:pt>
    <dgm:pt modelId="{3BFD194E-D949-4EF0-BA32-63471D82DB15}" type="sibTrans" cxnId="{3F5D798F-BB56-4721-B1B1-04D4CCBF630D}">
      <dgm:prSet/>
      <dgm:spPr/>
      <dgm:t>
        <a:bodyPr/>
        <a:lstStyle/>
        <a:p>
          <a:endParaRPr lang="en-US"/>
        </a:p>
      </dgm:t>
    </dgm:pt>
    <dgm:pt modelId="{910A9407-2CEE-4F1F-A105-470BCE865018}">
      <dgm:prSet phldrT="[Text]" custT="1"/>
      <dgm:spPr/>
      <dgm:t>
        <a:bodyPr/>
        <a:lstStyle/>
        <a:p>
          <a:r>
            <a:rPr lang="en-US" sz="1400" b="1" dirty="0" smtClean="0"/>
            <a:t>Partner</a:t>
          </a:r>
          <a:endParaRPr lang="en-US" sz="1400" b="1" dirty="0"/>
        </a:p>
      </dgm:t>
    </dgm:pt>
    <dgm:pt modelId="{19238905-865E-47DB-A781-1FA0FC7F25D1}" type="parTrans" cxnId="{1A895B17-8538-4B19-AA07-2D2F7F34D310}">
      <dgm:prSet/>
      <dgm:spPr/>
      <dgm:t>
        <a:bodyPr/>
        <a:lstStyle/>
        <a:p>
          <a:endParaRPr lang="en-US"/>
        </a:p>
      </dgm:t>
    </dgm:pt>
    <dgm:pt modelId="{DF7060E0-3316-4AF0-AEA5-D00AABAA9534}" type="sibTrans" cxnId="{1A895B17-8538-4B19-AA07-2D2F7F34D310}">
      <dgm:prSet/>
      <dgm:spPr/>
      <dgm:t>
        <a:bodyPr/>
        <a:lstStyle/>
        <a:p>
          <a:endParaRPr lang="en-US"/>
        </a:p>
      </dgm:t>
    </dgm:pt>
    <dgm:pt modelId="{D84037CD-6B6B-44B4-B011-E7C5590B82CF}">
      <dgm:prSet phldrT="[Text]" custT="1"/>
      <dgm:spPr>
        <a:solidFill>
          <a:srgbClr val="005392"/>
        </a:solidFill>
      </dgm:spPr>
      <dgm:t>
        <a:bodyPr/>
        <a:lstStyle/>
        <a:p>
          <a:r>
            <a:rPr lang="en-US" sz="1400" b="1" dirty="0" smtClean="0"/>
            <a:t>Preserve</a:t>
          </a:r>
          <a:endParaRPr lang="en-US" sz="1400" b="1" dirty="0"/>
        </a:p>
      </dgm:t>
    </dgm:pt>
    <dgm:pt modelId="{67C291D3-6E72-4AE7-9C08-80E254929305}" type="parTrans" cxnId="{188CF19A-E338-4205-9377-7242C545C725}">
      <dgm:prSet/>
      <dgm:spPr/>
      <dgm:t>
        <a:bodyPr/>
        <a:lstStyle/>
        <a:p>
          <a:endParaRPr lang="en-US"/>
        </a:p>
      </dgm:t>
    </dgm:pt>
    <dgm:pt modelId="{8E4ABFE5-B8D9-4CF1-A856-555D80212B6E}" type="sibTrans" cxnId="{188CF19A-E338-4205-9377-7242C545C725}">
      <dgm:prSet/>
      <dgm:spPr/>
      <dgm:t>
        <a:bodyPr/>
        <a:lstStyle/>
        <a:p>
          <a:endParaRPr lang="en-US"/>
        </a:p>
      </dgm:t>
    </dgm:pt>
    <dgm:pt modelId="{FC6748B3-F471-43CC-9812-DC7CA6BD7DAB}">
      <dgm:prSet phldrT="[Text]" custT="1"/>
      <dgm:spPr/>
      <dgm:t>
        <a:bodyPr/>
        <a:lstStyle/>
        <a:p>
          <a:r>
            <a:rPr lang="en-US" sz="1400" b="1" dirty="0" smtClean="0"/>
            <a:t>Manage</a:t>
          </a:r>
          <a:endParaRPr lang="en-US" sz="1400" b="1" dirty="0"/>
        </a:p>
      </dgm:t>
    </dgm:pt>
    <dgm:pt modelId="{67B3A68A-51E9-4D30-A582-149F9D1548BD}" type="parTrans" cxnId="{5119221D-02DC-4149-8FD6-ECEBA345DEB4}">
      <dgm:prSet/>
      <dgm:spPr/>
      <dgm:t>
        <a:bodyPr/>
        <a:lstStyle/>
        <a:p>
          <a:endParaRPr lang="en-US"/>
        </a:p>
      </dgm:t>
    </dgm:pt>
    <dgm:pt modelId="{FE16E9CD-9D2D-4D47-AF64-06E950091AB7}" type="sibTrans" cxnId="{5119221D-02DC-4149-8FD6-ECEBA345DEB4}">
      <dgm:prSet/>
      <dgm:spPr/>
      <dgm:t>
        <a:bodyPr/>
        <a:lstStyle/>
        <a:p>
          <a:endParaRPr lang="en-US"/>
        </a:p>
      </dgm:t>
    </dgm:pt>
    <dgm:pt modelId="{8FB00A47-7A28-4477-8CDA-87B50A7C9709}">
      <dgm:prSet phldrT="[Text]" custT="1"/>
      <dgm:spPr/>
      <dgm:t>
        <a:bodyPr/>
        <a:lstStyle/>
        <a:p>
          <a:r>
            <a:rPr lang="en-US" sz="1400" b="1" smtClean="0"/>
            <a:t>Research</a:t>
          </a:r>
          <a:endParaRPr lang="en-US" sz="1400" b="1" dirty="0"/>
        </a:p>
      </dgm:t>
    </dgm:pt>
    <dgm:pt modelId="{BA518346-596C-4BF0-B118-B8D67250527F}" type="parTrans" cxnId="{BDBEA6C4-4F1C-4555-A8C4-EA79F8D9C778}">
      <dgm:prSet/>
      <dgm:spPr/>
      <dgm:t>
        <a:bodyPr/>
        <a:lstStyle/>
        <a:p>
          <a:endParaRPr lang="en-US"/>
        </a:p>
      </dgm:t>
    </dgm:pt>
    <dgm:pt modelId="{A7E6CACD-FE2C-4B07-B80D-BDFC0DDD7BFE}" type="sibTrans" cxnId="{BDBEA6C4-4F1C-4555-A8C4-EA79F8D9C778}">
      <dgm:prSet/>
      <dgm:spPr/>
      <dgm:t>
        <a:bodyPr/>
        <a:lstStyle/>
        <a:p>
          <a:endParaRPr lang="en-US"/>
        </a:p>
      </dgm:t>
    </dgm:pt>
    <dgm:pt modelId="{AA0BA3C4-B4E7-474D-9789-CD99799AB0F1}" type="pres">
      <dgm:prSet presAssocID="{5B0BF8C4-B2A7-4221-AFB8-4D85C48CB15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8C0E4A-ECAF-485B-BF1A-D292817A1DC0}" type="pres">
      <dgm:prSet presAssocID="{1865DDA6-43C9-4FC2-BBD4-C36A53DCE01B}" presName="arrow" presStyleLbl="node1" presStyleIdx="0" presStyleCnt="6" custScaleX="1174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B3721C-E4F1-41DA-AFBF-58A49D7919C1}" type="pres">
      <dgm:prSet presAssocID="{654BE0C8-9470-4985-88D7-7DA1E3515295}" presName="arrow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A85884-CBD3-445A-B19C-8ACB31FCEDE4}" type="pres">
      <dgm:prSet presAssocID="{8FB00A47-7A28-4477-8CDA-87B50A7C9709}" presName="arrow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E9B7B6-B5AC-4061-86D0-FC6865F87317}" type="pres">
      <dgm:prSet presAssocID="{910A9407-2CEE-4F1F-A105-470BCE865018}" presName="arrow" presStyleLbl="node1" presStyleIdx="3" presStyleCnt="6" custScaleX="1181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C629E5-C3DE-4C35-BE88-EF2E9804A437}" type="pres">
      <dgm:prSet presAssocID="{FC6748B3-F471-43CC-9812-DC7CA6BD7DAB}" presName="arrow" presStyleLbl="node1" presStyleIdx="4" presStyleCnt="6" custScaleX="958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12EC33-86EF-4CB7-B4FC-D260A81F51A8}" type="pres">
      <dgm:prSet presAssocID="{D84037CD-6B6B-44B4-B011-E7C5590B82CF}" presName="arrow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895B17-8538-4B19-AA07-2D2F7F34D310}" srcId="{5B0BF8C4-B2A7-4221-AFB8-4D85C48CB157}" destId="{910A9407-2CEE-4F1F-A105-470BCE865018}" srcOrd="3" destOrd="0" parTransId="{19238905-865E-47DB-A781-1FA0FC7F25D1}" sibTransId="{DF7060E0-3316-4AF0-AEA5-D00AABAA9534}"/>
    <dgm:cxn modelId="{A4D92DF4-1D26-4910-AAD0-CFA2B82EA41C}" type="presOf" srcId="{1865DDA6-43C9-4FC2-BBD4-C36A53DCE01B}" destId="{778C0E4A-ECAF-485B-BF1A-D292817A1DC0}" srcOrd="0" destOrd="0" presId="urn:microsoft.com/office/officeart/2005/8/layout/arrow1"/>
    <dgm:cxn modelId="{9B04BF45-016E-4673-9B25-193CF82CC6D4}" type="presOf" srcId="{5B0BF8C4-B2A7-4221-AFB8-4D85C48CB157}" destId="{AA0BA3C4-B4E7-474D-9789-CD99799AB0F1}" srcOrd="0" destOrd="0" presId="urn:microsoft.com/office/officeart/2005/8/layout/arrow1"/>
    <dgm:cxn modelId="{7E8F23B1-8ABA-4894-AD60-273B99BF5582}" type="presOf" srcId="{654BE0C8-9470-4985-88D7-7DA1E3515295}" destId="{30B3721C-E4F1-41DA-AFBF-58A49D7919C1}" srcOrd="0" destOrd="0" presId="urn:microsoft.com/office/officeart/2005/8/layout/arrow1"/>
    <dgm:cxn modelId="{5119221D-02DC-4149-8FD6-ECEBA345DEB4}" srcId="{5B0BF8C4-B2A7-4221-AFB8-4D85C48CB157}" destId="{FC6748B3-F471-43CC-9812-DC7CA6BD7DAB}" srcOrd="4" destOrd="0" parTransId="{67B3A68A-51E9-4D30-A582-149F9D1548BD}" sibTransId="{FE16E9CD-9D2D-4D47-AF64-06E950091AB7}"/>
    <dgm:cxn modelId="{BDBEA6C4-4F1C-4555-A8C4-EA79F8D9C778}" srcId="{5B0BF8C4-B2A7-4221-AFB8-4D85C48CB157}" destId="{8FB00A47-7A28-4477-8CDA-87B50A7C9709}" srcOrd="2" destOrd="0" parTransId="{BA518346-596C-4BF0-B118-B8D67250527F}" sibTransId="{A7E6CACD-FE2C-4B07-B80D-BDFC0DDD7BFE}"/>
    <dgm:cxn modelId="{404FD14C-BAF1-4A81-A059-F739A59484C2}" type="presOf" srcId="{8FB00A47-7A28-4477-8CDA-87B50A7C9709}" destId="{1EA85884-CBD3-445A-B19C-8ACB31FCEDE4}" srcOrd="0" destOrd="0" presId="urn:microsoft.com/office/officeart/2005/8/layout/arrow1"/>
    <dgm:cxn modelId="{34F1551F-BD77-4C19-BC59-F933B0D41EAC}" type="presOf" srcId="{910A9407-2CEE-4F1F-A105-470BCE865018}" destId="{5CE9B7B6-B5AC-4061-86D0-FC6865F87317}" srcOrd="0" destOrd="0" presId="urn:microsoft.com/office/officeart/2005/8/layout/arrow1"/>
    <dgm:cxn modelId="{3F5D798F-BB56-4721-B1B1-04D4CCBF630D}" srcId="{5B0BF8C4-B2A7-4221-AFB8-4D85C48CB157}" destId="{654BE0C8-9470-4985-88D7-7DA1E3515295}" srcOrd="1" destOrd="0" parTransId="{29CB2CBC-7C74-4FE9-B381-728555D92AC7}" sibTransId="{3BFD194E-D949-4EF0-BA32-63471D82DB15}"/>
    <dgm:cxn modelId="{A26B25C6-2A97-4D21-8AAA-676FE57136C2}" srcId="{5B0BF8C4-B2A7-4221-AFB8-4D85C48CB157}" destId="{1865DDA6-43C9-4FC2-BBD4-C36A53DCE01B}" srcOrd="0" destOrd="0" parTransId="{2487C174-C398-44FD-9CE1-AEDDBF4BA6DD}" sibTransId="{A04483F4-4A27-42AA-A8A1-2CA9D580562B}"/>
    <dgm:cxn modelId="{299940DE-0A74-46CE-A2F0-9163C0BC4C9F}" type="presOf" srcId="{FC6748B3-F471-43CC-9812-DC7CA6BD7DAB}" destId="{1FC629E5-C3DE-4C35-BE88-EF2E9804A437}" srcOrd="0" destOrd="0" presId="urn:microsoft.com/office/officeart/2005/8/layout/arrow1"/>
    <dgm:cxn modelId="{188CF19A-E338-4205-9377-7242C545C725}" srcId="{5B0BF8C4-B2A7-4221-AFB8-4D85C48CB157}" destId="{D84037CD-6B6B-44B4-B011-E7C5590B82CF}" srcOrd="5" destOrd="0" parTransId="{67C291D3-6E72-4AE7-9C08-80E254929305}" sibTransId="{8E4ABFE5-B8D9-4CF1-A856-555D80212B6E}"/>
    <dgm:cxn modelId="{5FAD93BB-037C-442C-8F66-37BE3B39B502}" type="presOf" srcId="{D84037CD-6B6B-44B4-B011-E7C5590B82CF}" destId="{2512EC33-86EF-4CB7-B4FC-D260A81F51A8}" srcOrd="0" destOrd="0" presId="urn:microsoft.com/office/officeart/2005/8/layout/arrow1"/>
    <dgm:cxn modelId="{4225AD39-6BD7-4C92-9B5C-61CDF1AE9011}" type="presParOf" srcId="{AA0BA3C4-B4E7-474D-9789-CD99799AB0F1}" destId="{778C0E4A-ECAF-485B-BF1A-D292817A1DC0}" srcOrd="0" destOrd="0" presId="urn:microsoft.com/office/officeart/2005/8/layout/arrow1"/>
    <dgm:cxn modelId="{477BDA8B-1D94-4727-94F1-1FB8AB1FCFB8}" type="presParOf" srcId="{AA0BA3C4-B4E7-474D-9789-CD99799AB0F1}" destId="{30B3721C-E4F1-41DA-AFBF-58A49D7919C1}" srcOrd="1" destOrd="0" presId="urn:microsoft.com/office/officeart/2005/8/layout/arrow1"/>
    <dgm:cxn modelId="{0124EB5C-6982-447B-B710-E866F362C890}" type="presParOf" srcId="{AA0BA3C4-B4E7-474D-9789-CD99799AB0F1}" destId="{1EA85884-CBD3-445A-B19C-8ACB31FCEDE4}" srcOrd="2" destOrd="0" presId="urn:microsoft.com/office/officeart/2005/8/layout/arrow1"/>
    <dgm:cxn modelId="{BB880814-69A7-423A-9B90-478349B99202}" type="presParOf" srcId="{AA0BA3C4-B4E7-474D-9789-CD99799AB0F1}" destId="{5CE9B7B6-B5AC-4061-86D0-FC6865F87317}" srcOrd="3" destOrd="0" presId="urn:microsoft.com/office/officeart/2005/8/layout/arrow1"/>
    <dgm:cxn modelId="{36B8F220-7B03-478B-B975-5258A87BF688}" type="presParOf" srcId="{AA0BA3C4-B4E7-474D-9789-CD99799AB0F1}" destId="{1FC629E5-C3DE-4C35-BE88-EF2E9804A437}" srcOrd="4" destOrd="0" presId="urn:microsoft.com/office/officeart/2005/8/layout/arrow1"/>
    <dgm:cxn modelId="{18ACCA7C-D4EC-4002-B891-A06837D0B375}" type="presParOf" srcId="{AA0BA3C4-B4E7-474D-9789-CD99799AB0F1}" destId="{2512EC33-86EF-4CB7-B4FC-D260A81F51A8}" srcOrd="5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1E1E1B6-AA0C-47FD-82AE-C752010F392D}" type="doc">
      <dgm:prSet loTypeId="urn:microsoft.com/office/officeart/2011/layout/HexagonRadial" loCatId="cycle" qsTypeId="urn:microsoft.com/office/officeart/2005/8/quickstyle/3d9" qsCatId="3D" csTypeId="urn:microsoft.com/office/officeart/2005/8/colors/colorful5" csCatId="colorful" phldr="1"/>
      <dgm:spPr>
        <a:scene3d>
          <a:camera prst="perspectiveHeroicExtremeRightFacing" fov="0">
            <a:rot lat="21423770" lon="454" rev="13284"/>
          </a:camera>
          <a:lightRig rig="chilly" dir="t"/>
          <a:backdrop>
            <a:anchor x="0" y="0" z="-210000"/>
            <a:norm dx="0" dy="0" dz="914400"/>
            <a:up dx="0" dy="914400" dz="0"/>
          </a:backdrop>
        </a:scene3d>
      </dgm:spPr>
      <dgm:t>
        <a:bodyPr/>
        <a:lstStyle/>
        <a:p>
          <a:endParaRPr lang="en-US"/>
        </a:p>
      </dgm:t>
    </dgm:pt>
    <dgm:pt modelId="{A4869DBF-6689-45F9-AF0F-86B865CCE0C4}">
      <dgm:prSet phldrT="[Text]"/>
      <dgm:spPr>
        <a:scene3d>
          <a:camera prst="perspectiveHeroicExtremeRightFacing" fov="0">
            <a:rot lat="21423770" lon="454" rev="13284"/>
          </a:camera>
          <a:lightRig rig="chilly" dir="t"/>
          <a:backdrop>
            <a:anchor x="0" y="0" z="-210000"/>
            <a:norm dx="0" dy="0" dz="914400"/>
            <a:up dx="0" dy="914400" dz="0"/>
          </a:backdrop>
        </a:scene3d>
        <a:sp3d extrusionH="152250" prstMaterial="dkEdge">
          <a:bevelT w="165100" prst="coolSlant"/>
        </a:sp3d>
      </dgm:spPr>
      <dgm:t>
        <a:bodyPr>
          <a:sp3d extrusionH="28000" prstMaterial="matte"/>
        </a:bodyPr>
        <a:lstStyle/>
        <a:p>
          <a:r>
            <a:rPr lang="en-US" dirty="0" smtClean="0"/>
            <a:t>Visitor Center</a:t>
          </a:r>
          <a:endParaRPr lang="en-US" dirty="0"/>
        </a:p>
      </dgm:t>
    </dgm:pt>
    <dgm:pt modelId="{0C207331-B612-495F-B61D-0B63419930BC}" type="parTrans" cxnId="{59FD4496-C0F9-4A35-B752-9B9B21F7B2C5}">
      <dgm:prSet/>
      <dgm:spPr/>
      <dgm:t>
        <a:bodyPr/>
        <a:lstStyle/>
        <a:p>
          <a:endParaRPr lang="en-US"/>
        </a:p>
      </dgm:t>
    </dgm:pt>
    <dgm:pt modelId="{2918BD38-2D06-466D-9458-44AB4E709AE8}" type="sibTrans" cxnId="{59FD4496-C0F9-4A35-B752-9B9B21F7B2C5}">
      <dgm:prSet/>
      <dgm:spPr/>
      <dgm:t>
        <a:bodyPr/>
        <a:lstStyle/>
        <a:p>
          <a:endParaRPr lang="en-US"/>
        </a:p>
      </dgm:t>
    </dgm:pt>
    <dgm:pt modelId="{252E010E-F43F-4912-AF9F-D6504712ADF8}">
      <dgm:prSet phldrT="[Text]"/>
      <dgm:spPr>
        <a:scene3d>
          <a:camera prst="perspectiveHeroicExtremeRightFacing" fov="0">
            <a:rot lat="21423770" lon="454" rev="13284"/>
          </a:camera>
          <a:lightRig rig="chilly" dir="t"/>
          <a:backdrop>
            <a:anchor x="0" y="0" z="-210000"/>
            <a:norm dx="0" dy="0" dz="914400"/>
            <a:up dx="0" dy="914400" dz="0"/>
          </a:backdrop>
        </a:scene3d>
        <a:sp3d extrusionH="152250" prstMaterial="dkEdge">
          <a:bevelT w="165100" prst="coolSlant"/>
        </a:sp3d>
      </dgm:spPr>
      <dgm:t>
        <a:bodyPr>
          <a:sp3d extrusionH="28000" prstMaterial="matte"/>
        </a:bodyPr>
        <a:lstStyle/>
        <a:p>
          <a:r>
            <a:rPr lang="en-US" dirty="0" smtClean="0"/>
            <a:t>Indoor Classrooms</a:t>
          </a:r>
          <a:endParaRPr lang="en-US" dirty="0"/>
        </a:p>
      </dgm:t>
    </dgm:pt>
    <dgm:pt modelId="{BD24CEB9-721C-49FA-B161-23C0CDF83711}" type="parTrans" cxnId="{09F4BE93-33ED-4D2A-8E63-730B4572F316}">
      <dgm:prSet/>
      <dgm:spPr/>
      <dgm:t>
        <a:bodyPr/>
        <a:lstStyle/>
        <a:p>
          <a:endParaRPr lang="en-US"/>
        </a:p>
      </dgm:t>
    </dgm:pt>
    <dgm:pt modelId="{1A328CBA-186B-47ED-9B9C-D507DE1E41B7}" type="sibTrans" cxnId="{09F4BE93-33ED-4D2A-8E63-730B4572F316}">
      <dgm:prSet/>
      <dgm:spPr/>
      <dgm:t>
        <a:bodyPr/>
        <a:lstStyle/>
        <a:p>
          <a:endParaRPr lang="en-US"/>
        </a:p>
      </dgm:t>
    </dgm:pt>
    <dgm:pt modelId="{D20D02DB-BE6B-4AA4-B766-34A7111CB240}">
      <dgm:prSet phldrT="[Text]"/>
      <dgm:spPr>
        <a:scene3d>
          <a:camera prst="perspectiveHeroicExtremeRightFacing" fov="0">
            <a:rot lat="21423770" lon="454" rev="13284"/>
          </a:camera>
          <a:lightRig rig="chilly" dir="t"/>
          <a:backdrop>
            <a:anchor x="0" y="0" z="-210000"/>
            <a:norm dx="0" dy="0" dz="914400"/>
            <a:up dx="0" dy="914400" dz="0"/>
          </a:backdrop>
        </a:scene3d>
        <a:sp3d extrusionH="152250" prstMaterial="dkEdge">
          <a:bevelT w="165100" prst="coolSlant"/>
        </a:sp3d>
      </dgm:spPr>
      <dgm:t>
        <a:bodyPr>
          <a:sp3d extrusionH="28000" prstMaterial="matte"/>
        </a:bodyPr>
        <a:lstStyle/>
        <a:p>
          <a:r>
            <a:rPr lang="en-US" dirty="0" smtClean="0"/>
            <a:t>Collections storage and display</a:t>
          </a:r>
          <a:endParaRPr lang="en-US" dirty="0"/>
        </a:p>
      </dgm:t>
    </dgm:pt>
    <dgm:pt modelId="{632B8B37-1585-4E1C-8FE4-B17D8CC5D240}" type="parTrans" cxnId="{090B5A93-F242-4B6F-9D6F-A348CD52FAA6}">
      <dgm:prSet/>
      <dgm:spPr/>
      <dgm:t>
        <a:bodyPr/>
        <a:lstStyle/>
        <a:p>
          <a:endParaRPr lang="en-US"/>
        </a:p>
      </dgm:t>
    </dgm:pt>
    <dgm:pt modelId="{EF50ECA0-3268-48AD-B319-CCE89F303704}" type="sibTrans" cxnId="{090B5A93-F242-4B6F-9D6F-A348CD52FAA6}">
      <dgm:prSet/>
      <dgm:spPr/>
      <dgm:t>
        <a:bodyPr/>
        <a:lstStyle/>
        <a:p>
          <a:endParaRPr lang="en-US"/>
        </a:p>
      </dgm:t>
    </dgm:pt>
    <dgm:pt modelId="{1DD559AE-9BE9-498C-923A-5A8E981E633E}">
      <dgm:prSet phldrT="[Text]"/>
      <dgm:spPr>
        <a:scene3d>
          <a:camera prst="perspectiveHeroicExtremeRightFacing" fov="0">
            <a:rot lat="21423770" lon="454" rev="13284"/>
          </a:camera>
          <a:lightRig rig="chilly" dir="t"/>
          <a:backdrop>
            <a:anchor x="0" y="0" z="-210000"/>
            <a:norm dx="0" dy="0" dz="914400"/>
            <a:up dx="0" dy="914400" dz="0"/>
          </a:backdrop>
        </a:scene3d>
        <a:sp3d extrusionH="152250" prstMaterial="dkEdge">
          <a:bevelT w="165100" prst="coolSlant"/>
        </a:sp3d>
      </dgm:spPr>
      <dgm:t>
        <a:bodyPr>
          <a:sp3d extrusionH="28000" prstMaterial="matte"/>
        </a:bodyPr>
        <a:lstStyle/>
        <a:p>
          <a:r>
            <a:rPr lang="en-US" dirty="0" smtClean="0"/>
            <a:t>Staff Research</a:t>
          </a:r>
          <a:endParaRPr lang="en-US" dirty="0"/>
        </a:p>
      </dgm:t>
    </dgm:pt>
    <dgm:pt modelId="{32BE2A1E-7207-4A11-9B8C-98FA675EA83B}" type="parTrans" cxnId="{8D077A5B-CDDA-4040-8340-8D21217D2971}">
      <dgm:prSet/>
      <dgm:spPr/>
      <dgm:t>
        <a:bodyPr/>
        <a:lstStyle/>
        <a:p>
          <a:endParaRPr lang="en-US"/>
        </a:p>
      </dgm:t>
    </dgm:pt>
    <dgm:pt modelId="{DA70CC98-B905-4706-A5FF-3630669BAFB6}" type="sibTrans" cxnId="{8D077A5B-CDDA-4040-8340-8D21217D2971}">
      <dgm:prSet/>
      <dgm:spPr/>
      <dgm:t>
        <a:bodyPr/>
        <a:lstStyle/>
        <a:p>
          <a:endParaRPr lang="en-US"/>
        </a:p>
      </dgm:t>
    </dgm:pt>
    <dgm:pt modelId="{08DBC6A9-176D-4175-9E89-B24AFDC5EA64}">
      <dgm:prSet phldrT="[Text]"/>
      <dgm:spPr>
        <a:scene3d>
          <a:camera prst="perspectiveHeroicExtremeRightFacing" fov="0">
            <a:rot lat="21423770" lon="454" rev="13284"/>
          </a:camera>
          <a:lightRig rig="chilly" dir="t"/>
          <a:backdrop>
            <a:anchor x="0" y="0" z="-210000"/>
            <a:norm dx="0" dy="0" dz="914400"/>
            <a:up dx="0" dy="914400" dz="0"/>
          </a:backdrop>
        </a:scene3d>
        <a:sp3d extrusionH="152250" prstMaterial="dkEdge">
          <a:bevelT w="165100" prst="coolSlant"/>
        </a:sp3d>
      </dgm:spPr>
      <dgm:t>
        <a:bodyPr>
          <a:sp3d extrusionH="28000" prstMaterial="matte"/>
        </a:bodyPr>
        <a:lstStyle/>
        <a:p>
          <a:r>
            <a:rPr lang="en-US" dirty="0" smtClean="0"/>
            <a:t>Partner space</a:t>
          </a:r>
          <a:endParaRPr lang="en-US" dirty="0"/>
        </a:p>
      </dgm:t>
    </dgm:pt>
    <dgm:pt modelId="{5D54DF18-CEB8-48FC-AD7C-E183333A35B7}" type="parTrans" cxnId="{93E21136-2D4D-4445-BBE9-51CE414CD8E0}">
      <dgm:prSet/>
      <dgm:spPr/>
      <dgm:t>
        <a:bodyPr/>
        <a:lstStyle/>
        <a:p>
          <a:endParaRPr lang="en-US"/>
        </a:p>
      </dgm:t>
    </dgm:pt>
    <dgm:pt modelId="{28E28791-6664-4571-9998-272EF71013EC}" type="sibTrans" cxnId="{93E21136-2D4D-4445-BBE9-51CE414CD8E0}">
      <dgm:prSet/>
      <dgm:spPr/>
      <dgm:t>
        <a:bodyPr/>
        <a:lstStyle/>
        <a:p>
          <a:endParaRPr lang="en-US"/>
        </a:p>
      </dgm:t>
    </dgm:pt>
    <dgm:pt modelId="{DE8AA521-50CC-42FB-A3EE-43A1ABE3875D}">
      <dgm:prSet phldrT="[Text]"/>
      <dgm:spPr>
        <a:scene3d>
          <a:camera prst="perspectiveHeroicExtremeRightFacing" fov="0">
            <a:rot lat="21423770" lon="454" rev="13284"/>
          </a:camera>
          <a:lightRig rig="chilly" dir="t"/>
          <a:backdrop>
            <a:anchor x="0" y="0" z="-210000"/>
            <a:norm dx="0" dy="0" dz="914400"/>
            <a:up dx="0" dy="914400" dz="0"/>
          </a:backdrop>
        </a:scene3d>
        <a:sp3d extrusionH="152250" prstMaterial="dkEdge">
          <a:bevelT w="165100" prst="coolSlant"/>
        </a:sp3d>
      </dgm:spPr>
      <dgm:t>
        <a:bodyPr>
          <a:sp3d extrusionH="28000" prstMaterial="matte"/>
        </a:bodyPr>
        <a:lstStyle/>
        <a:p>
          <a:r>
            <a:rPr lang="en-US" dirty="0" smtClean="0"/>
            <a:t>Outdoor classrooms</a:t>
          </a:r>
          <a:endParaRPr lang="en-US" dirty="0"/>
        </a:p>
      </dgm:t>
    </dgm:pt>
    <dgm:pt modelId="{FD0F431D-03B7-4C3D-A5DF-5CF73D7C3EB2}" type="parTrans" cxnId="{5478B89B-B78B-4EF0-9B0C-C3F3C6F787C8}">
      <dgm:prSet/>
      <dgm:spPr/>
      <dgm:t>
        <a:bodyPr/>
        <a:lstStyle/>
        <a:p>
          <a:endParaRPr lang="en-US"/>
        </a:p>
      </dgm:t>
    </dgm:pt>
    <dgm:pt modelId="{A0984D9D-85A6-46E4-895A-C939C6458330}" type="sibTrans" cxnId="{5478B89B-B78B-4EF0-9B0C-C3F3C6F787C8}">
      <dgm:prSet/>
      <dgm:spPr/>
      <dgm:t>
        <a:bodyPr/>
        <a:lstStyle/>
        <a:p>
          <a:endParaRPr lang="en-US"/>
        </a:p>
      </dgm:t>
    </dgm:pt>
    <dgm:pt modelId="{670651AB-EE3B-4FB7-A3B7-D02B2FC66DF2}">
      <dgm:prSet phldrT="[Text]"/>
      <dgm:spPr>
        <a:solidFill>
          <a:schemeClr val="accent2">
            <a:lumMod val="75000"/>
          </a:schemeClr>
        </a:solidFill>
        <a:scene3d>
          <a:camera prst="perspectiveHeroicExtremeRightFacing" fov="0">
            <a:rot lat="21423770" lon="454" rev="13284"/>
          </a:camera>
          <a:lightRig rig="chilly" dir="t"/>
          <a:backdrop>
            <a:anchor x="0" y="0" z="-210000"/>
            <a:norm dx="0" dy="0" dz="914400"/>
            <a:up dx="0" dy="914400" dz="0"/>
          </a:backdrop>
        </a:scene3d>
        <a:sp3d extrusionH="152250" prstMaterial="dkEdge">
          <a:bevelT w="165100" prst="coolSlant"/>
        </a:sp3d>
      </dgm:spPr>
      <dgm:t>
        <a:bodyPr>
          <a:sp3d extrusionH="28000" prstMaterial="matte"/>
        </a:bodyPr>
        <a:lstStyle/>
        <a:p>
          <a:r>
            <a:rPr lang="en-US" dirty="0" smtClean="0"/>
            <a:t>Exhibit space</a:t>
          </a:r>
          <a:endParaRPr lang="en-US" dirty="0"/>
        </a:p>
      </dgm:t>
    </dgm:pt>
    <dgm:pt modelId="{622AB6D8-E89A-4BDA-935E-CBA59A6ABC1A}" type="parTrans" cxnId="{43F75D0F-CC6C-4C09-AA1C-2F48F7C8F281}">
      <dgm:prSet/>
      <dgm:spPr/>
      <dgm:t>
        <a:bodyPr/>
        <a:lstStyle/>
        <a:p>
          <a:endParaRPr lang="en-US"/>
        </a:p>
      </dgm:t>
    </dgm:pt>
    <dgm:pt modelId="{3A8DBFEC-CE19-4738-8A1C-032D17DA8B15}" type="sibTrans" cxnId="{43F75D0F-CC6C-4C09-AA1C-2F48F7C8F281}">
      <dgm:prSet/>
      <dgm:spPr/>
      <dgm:t>
        <a:bodyPr/>
        <a:lstStyle/>
        <a:p>
          <a:endParaRPr lang="en-US"/>
        </a:p>
      </dgm:t>
    </dgm:pt>
    <dgm:pt modelId="{3EE7B2AD-ECF3-4571-9D8F-07111D3CFA87}" type="pres">
      <dgm:prSet presAssocID="{61E1E1B6-AA0C-47FD-82AE-C752010F392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9098E87-1F0A-4FCC-AF79-0C15D7C30878}" type="pres">
      <dgm:prSet presAssocID="{A4869DBF-6689-45F9-AF0F-86B865CCE0C4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701584A3-8E9C-4831-93C2-07F5AA41FB48}" type="pres">
      <dgm:prSet presAssocID="{252E010E-F43F-4912-AF9F-D6504712ADF8}" presName="Accent1" presStyleCnt="0"/>
      <dgm:spPr>
        <a:scene3d>
          <a:camera prst="perspectiveHeroicExtremeRightFacing" fov="0">
            <a:rot lat="21423770" lon="454" rev="13284"/>
          </a:camera>
          <a:lightRig rig="chilly" dir="t"/>
          <a:backdrop>
            <a:anchor x="0" y="0" z="-210000"/>
            <a:norm dx="0" dy="0" dz="914400"/>
            <a:up dx="0" dy="914400" dz="0"/>
          </a:backdrop>
        </a:scene3d>
        <a:sp3d prstMaterial="dkEdge"/>
      </dgm:spPr>
    </dgm:pt>
    <dgm:pt modelId="{9CDC7CF7-1601-41CE-93B1-D4CC6F8A13B4}" type="pres">
      <dgm:prSet presAssocID="{252E010E-F43F-4912-AF9F-D6504712ADF8}" presName="Accent" presStyleLbl="bgShp" presStyleIdx="0" presStyleCnt="6"/>
      <dgm:spPr>
        <a:scene3d>
          <a:camera prst="perspectiveHeroicExtremeRightFacing" fov="0">
            <a:rot lat="21423770" lon="454" rev="13284"/>
          </a:camera>
          <a:lightRig rig="chilly" dir="t"/>
          <a:backdrop>
            <a:anchor x="0" y="0" z="-210000"/>
            <a:norm dx="0" dy="0" dz="914400"/>
            <a:up dx="0" dy="914400" dz="0"/>
          </a:backdrop>
        </a:scene3d>
        <a:sp3d prstMaterial="dkEdge"/>
      </dgm:spPr>
    </dgm:pt>
    <dgm:pt modelId="{C41A9C51-945D-4FF7-9D08-6BC6BF76671E}" type="pres">
      <dgm:prSet presAssocID="{252E010E-F43F-4912-AF9F-D6504712ADF8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CEB72F-50BF-4920-9650-566904EC79B6}" type="pres">
      <dgm:prSet presAssocID="{D20D02DB-BE6B-4AA4-B766-34A7111CB240}" presName="Accent2" presStyleCnt="0"/>
      <dgm:spPr>
        <a:scene3d>
          <a:camera prst="perspectiveHeroicExtremeRightFacing" fov="0">
            <a:rot lat="21423770" lon="454" rev="13284"/>
          </a:camera>
          <a:lightRig rig="chilly" dir="t"/>
          <a:backdrop>
            <a:anchor x="0" y="0" z="-210000"/>
            <a:norm dx="0" dy="0" dz="914400"/>
            <a:up dx="0" dy="914400" dz="0"/>
          </a:backdrop>
        </a:scene3d>
        <a:sp3d prstMaterial="dkEdge"/>
      </dgm:spPr>
    </dgm:pt>
    <dgm:pt modelId="{360B0DFE-1EBB-49CB-AA2C-6B0A92FFFD75}" type="pres">
      <dgm:prSet presAssocID="{D20D02DB-BE6B-4AA4-B766-34A7111CB240}" presName="Accent" presStyleLbl="bgShp" presStyleIdx="1" presStyleCnt="6"/>
      <dgm:spPr>
        <a:scene3d>
          <a:camera prst="perspectiveHeroicExtremeRightFacing" fov="0">
            <a:rot lat="21423770" lon="454" rev="13284"/>
          </a:camera>
          <a:lightRig rig="chilly" dir="t"/>
          <a:backdrop>
            <a:anchor x="0" y="0" z="-210000"/>
            <a:norm dx="0" dy="0" dz="914400"/>
            <a:up dx="0" dy="914400" dz="0"/>
          </a:backdrop>
        </a:scene3d>
        <a:sp3d z="-227350" prstMaterial="dkEdge"/>
      </dgm:spPr>
    </dgm:pt>
    <dgm:pt modelId="{9DFD9DB7-DC68-4F16-A99A-F74944AC85CE}" type="pres">
      <dgm:prSet presAssocID="{D20D02DB-BE6B-4AA4-B766-34A7111CB240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2E0B65-BB06-4082-9CFA-9AB11EFA03E0}" type="pres">
      <dgm:prSet presAssocID="{1DD559AE-9BE9-498C-923A-5A8E981E633E}" presName="Accent3" presStyleCnt="0"/>
      <dgm:spPr>
        <a:scene3d>
          <a:camera prst="perspectiveHeroicExtremeRightFacing" fov="0">
            <a:rot lat="21423770" lon="454" rev="13284"/>
          </a:camera>
          <a:lightRig rig="chilly" dir="t"/>
          <a:backdrop>
            <a:anchor x="0" y="0" z="-210000"/>
            <a:norm dx="0" dy="0" dz="914400"/>
            <a:up dx="0" dy="914400" dz="0"/>
          </a:backdrop>
        </a:scene3d>
        <a:sp3d prstMaterial="dkEdge"/>
      </dgm:spPr>
    </dgm:pt>
    <dgm:pt modelId="{37B3790D-34E7-401E-A0A2-E8B34760F08E}" type="pres">
      <dgm:prSet presAssocID="{1DD559AE-9BE9-498C-923A-5A8E981E633E}" presName="Accent" presStyleLbl="bgShp" presStyleIdx="2" presStyleCnt="6"/>
      <dgm:spPr>
        <a:scene3d>
          <a:camera prst="perspectiveHeroicExtremeRightFacing" fov="0">
            <a:rot lat="21423770" lon="454" rev="13284"/>
          </a:camera>
          <a:lightRig rig="chilly" dir="t"/>
          <a:backdrop>
            <a:anchor x="0" y="0" z="-210000"/>
            <a:norm dx="0" dy="0" dz="914400"/>
            <a:up dx="0" dy="914400" dz="0"/>
          </a:backdrop>
        </a:scene3d>
        <a:sp3d z="-227350" prstMaterial="dkEdge"/>
      </dgm:spPr>
    </dgm:pt>
    <dgm:pt modelId="{11B362B3-2767-446D-95E9-48694739A3FD}" type="pres">
      <dgm:prSet presAssocID="{1DD559AE-9BE9-498C-923A-5A8E981E633E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CAF0A7-44BB-4C55-9060-9D8DCC877688}" type="pres">
      <dgm:prSet presAssocID="{08DBC6A9-176D-4175-9E89-B24AFDC5EA64}" presName="Accent4" presStyleCnt="0"/>
      <dgm:spPr>
        <a:scene3d>
          <a:camera prst="perspectiveHeroicExtremeRightFacing" fov="0">
            <a:rot lat="21423770" lon="454" rev="13284"/>
          </a:camera>
          <a:lightRig rig="chilly" dir="t"/>
          <a:backdrop>
            <a:anchor x="0" y="0" z="-210000"/>
            <a:norm dx="0" dy="0" dz="914400"/>
            <a:up dx="0" dy="914400" dz="0"/>
          </a:backdrop>
        </a:scene3d>
        <a:sp3d prstMaterial="dkEdge"/>
      </dgm:spPr>
    </dgm:pt>
    <dgm:pt modelId="{058CF1F1-C6FC-4B7B-993E-DA714304AB7C}" type="pres">
      <dgm:prSet presAssocID="{08DBC6A9-176D-4175-9E89-B24AFDC5EA64}" presName="Accent" presStyleLbl="bgShp" presStyleIdx="3" presStyleCnt="6"/>
      <dgm:spPr>
        <a:scene3d>
          <a:camera prst="perspectiveHeroicExtremeRightFacing" fov="0">
            <a:rot lat="21423770" lon="454" rev="13284"/>
          </a:camera>
          <a:lightRig rig="chilly" dir="t"/>
          <a:backdrop>
            <a:anchor x="0" y="0" z="-210000"/>
            <a:norm dx="0" dy="0" dz="914400"/>
            <a:up dx="0" dy="914400" dz="0"/>
          </a:backdrop>
        </a:scene3d>
        <a:sp3d z="-227350" prstMaterial="dkEdge"/>
      </dgm:spPr>
    </dgm:pt>
    <dgm:pt modelId="{80AAC996-14A1-4985-BCDF-5F6B9EC5CF40}" type="pres">
      <dgm:prSet presAssocID="{08DBC6A9-176D-4175-9E89-B24AFDC5EA64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5B1C5C-CAFA-4CD2-BBC9-71B041CE2DCF}" type="pres">
      <dgm:prSet presAssocID="{DE8AA521-50CC-42FB-A3EE-43A1ABE3875D}" presName="Accent5" presStyleCnt="0"/>
      <dgm:spPr>
        <a:scene3d>
          <a:camera prst="perspectiveHeroicExtremeRightFacing" fov="0">
            <a:rot lat="21423770" lon="454" rev="13284"/>
          </a:camera>
          <a:lightRig rig="chilly" dir="t"/>
          <a:backdrop>
            <a:anchor x="0" y="0" z="-210000"/>
            <a:norm dx="0" dy="0" dz="914400"/>
            <a:up dx="0" dy="914400" dz="0"/>
          </a:backdrop>
        </a:scene3d>
        <a:sp3d prstMaterial="dkEdge"/>
      </dgm:spPr>
    </dgm:pt>
    <dgm:pt modelId="{D3FCB17A-C5E3-4B15-A68E-10F8DFE0ADC4}" type="pres">
      <dgm:prSet presAssocID="{DE8AA521-50CC-42FB-A3EE-43A1ABE3875D}" presName="Accent" presStyleLbl="bgShp" presStyleIdx="4" presStyleCnt="6"/>
      <dgm:spPr>
        <a:scene3d>
          <a:camera prst="perspectiveHeroicExtremeRightFacing" fov="0">
            <a:rot lat="21423770" lon="454" rev="13284"/>
          </a:camera>
          <a:lightRig rig="chilly" dir="t"/>
          <a:backdrop>
            <a:anchor x="0" y="0" z="-210000"/>
            <a:norm dx="0" dy="0" dz="914400"/>
            <a:up dx="0" dy="914400" dz="0"/>
          </a:backdrop>
        </a:scene3d>
        <a:sp3d z="-227350" prstMaterial="dkEdge"/>
      </dgm:spPr>
    </dgm:pt>
    <dgm:pt modelId="{197D11C7-0CB5-4420-821A-8D652AA101C2}" type="pres">
      <dgm:prSet presAssocID="{DE8AA521-50CC-42FB-A3EE-43A1ABE3875D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6B5869-C614-464B-A39F-58A7A14DC377}" type="pres">
      <dgm:prSet presAssocID="{670651AB-EE3B-4FB7-A3B7-D02B2FC66DF2}" presName="Accent6" presStyleCnt="0"/>
      <dgm:spPr>
        <a:scene3d>
          <a:camera prst="perspectiveHeroicExtremeRightFacing" fov="0">
            <a:rot lat="21423770" lon="454" rev="13284"/>
          </a:camera>
          <a:lightRig rig="chilly" dir="t"/>
          <a:backdrop>
            <a:anchor x="0" y="0" z="-210000"/>
            <a:norm dx="0" dy="0" dz="914400"/>
            <a:up dx="0" dy="914400" dz="0"/>
          </a:backdrop>
        </a:scene3d>
        <a:sp3d prstMaterial="dkEdge"/>
      </dgm:spPr>
    </dgm:pt>
    <dgm:pt modelId="{E36C2C0E-C374-4924-9F53-C7F16C5E53A8}" type="pres">
      <dgm:prSet presAssocID="{670651AB-EE3B-4FB7-A3B7-D02B2FC66DF2}" presName="Accent" presStyleLbl="bgShp" presStyleIdx="5" presStyleCnt="6"/>
      <dgm:spPr>
        <a:scene3d>
          <a:camera prst="perspectiveHeroicExtremeRightFacing" fov="0">
            <a:rot lat="21423770" lon="454" rev="13284"/>
          </a:camera>
          <a:lightRig rig="chilly" dir="t"/>
          <a:backdrop>
            <a:anchor x="0" y="0" z="-210000"/>
            <a:norm dx="0" dy="0" dz="914400"/>
            <a:up dx="0" dy="914400" dz="0"/>
          </a:backdrop>
        </a:scene3d>
        <a:sp3d z="-227350" prstMaterial="dkEdge"/>
      </dgm:spPr>
    </dgm:pt>
    <dgm:pt modelId="{40673F43-0475-4A10-AB44-0562F34893A4}" type="pres">
      <dgm:prSet presAssocID="{670651AB-EE3B-4FB7-A3B7-D02B2FC66DF2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E21136-2D4D-4445-BBE9-51CE414CD8E0}" srcId="{A4869DBF-6689-45F9-AF0F-86B865CCE0C4}" destId="{08DBC6A9-176D-4175-9E89-B24AFDC5EA64}" srcOrd="3" destOrd="0" parTransId="{5D54DF18-CEB8-48FC-AD7C-E183333A35B7}" sibTransId="{28E28791-6664-4571-9998-272EF71013EC}"/>
    <dgm:cxn modelId="{2FE5B733-ECCA-43D2-B271-27280E639E7C}" type="presOf" srcId="{A4869DBF-6689-45F9-AF0F-86B865CCE0C4}" destId="{09098E87-1F0A-4FCC-AF79-0C15D7C30878}" srcOrd="0" destOrd="0" presId="urn:microsoft.com/office/officeart/2011/layout/HexagonRadial"/>
    <dgm:cxn modelId="{59FD4496-C0F9-4A35-B752-9B9B21F7B2C5}" srcId="{61E1E1B6-AA0C-47FD-82AE-C752010F392D}" destId="{A4869DBF-6689-45F9-AF0F-86B865CCE0C4}" srcOrd="0" destOrd="0" parTransId="{0C207331-B612-495F-B61D-0B63419930BC}" sibTransId="{2918BD38-2D06-466D-9458-44AB4E709AE8}"/>
    <dgm:cxn modelId="{7BA92A6E-882D-4B9F-AD7D-A5E499F25CB1}" type="presOf" srcId="{252E010E-F43F-4912-AF9F-D6504712ADF8}" destId="{C41A9C51-945D-4FF7-9D08-6BC6BF76671E}" srcOrd="0" destOrd="0" presId="urn:microsoft.com/office/officeart/2011/layout/HexagonRadial"/>
    <dgm:cxn modelId="{43F75D0F-CC6C-4C09-AA1C-2F48F7C8F281}" srcId="{A4869DBF-6689-45F9-AF0F-86B865CCE0C4}" destId="{670651AB-EE3B-4FB7-A3B7-D02B2FC66DF2}" srcOrd="5" destOrd="0" parTransId="{622AB6D8-E89A-4BDA-935E-CBA59A6ABC1A}" sibTransId="{3A8DBFEC-CE19-4738-8A1C-032D17DA8B15}"/>
    <dgm:cxn modelId="{5478B89B-B78B-4EF0-9B0C-C3F3C6F787C8}" srcId="{A4869DBF-6689-45F9-AF0F-86B865CCE0C4}" destId="{DE8AA521-50CC-42FB-A3EE-43A1ABE3875D}" srcOrd="4" destOrd="0" parTransId="{FD0F431D-03B7-4C3D-A5DF-5CF73D7C3EB2}" sibTransId="{A0984D9D-85A6-46E4-895A-C939C6458330}"/>
    <dgm:cxn modelId="{090B5A93-F242-4B6F-9D6F-A348CD52FAA6}" srcId="{A4869DBF-6689-45F9-AF0F-86B865CCE0C4}" destId="{D20D02DB-BE6B-4AA4-B766-34A7111CB240}" srcOrd="1" destOrd="0" parTransId="{632B8B37-1585-4E1C-8FE4-B17D8CC5D240}" sibTransId="{EF50ECA0-3268-48AD-B319-CCE89F303704}"/>
    <dgm:cxn modelId="{09F4BE93-33ED-4D2A-8E63-730B4572F316}" srcId="{A4869DBF-6689-45F9-AF0F-86B865CCE0C4}" destId="{252E010E-F43F-4912-AF9F-D6504712ADF8}" srcOrd="0" destOrd="0" parTransId="{BD24CEB9-721C-49FA-B161-23C0CDF83711}" sibTransId="{1A328CBA-186B-47ED-9B9C-D507DE1E41B7}"/>
    <dgm:cxn modelId="{42AE1E60-E337-47FA-B378-6163641DCB0C}" type="presOf" srcId="{61E1E1B6-AA0C-47FD-82AE-C752010F392D}" destId="{3EE7B2AD-ECF3-4571-9D8F-07111D3CFA87}" srcOrd="0" destOrd="0" presId="urn:microsoft.com/office/officeart/2011/layout/HexagonRadial"/>
    <dgm:cxn modelId="{0D7BB68A-C618-450B-A7AA-C7EEC3F58925}" type="presOf" srcId="{1DD559AE-9BE9-498C-923A-5A8E981E633E}" destId="{11B362B3-2767-446D-95E9-48694739A3FD}" srcOrd="0" destOrd="0" presId="urn:microsoft.com/office/officeart/2011/layout/HexagonRadial"/>
    <dgm:cxn modelId="{31873F8E-15CC-4EBC-8D99-247FC823B129}" type="presOf" srcId="{670651AB-EE3B-4FB7-A3B7-D02B2FC66DF2}" destId="{40673F43-0475-4A10-AB44-0562F34893A4}" srcOrd="0" destOrd="0" presId="urn:microsoft.com/office/officeart/2011/layout/HexagonRadial"/>
    <dgm:cxn modelId="{8D077A5B-CDDA-4040-8340-8D21217D2971}" srcId="{A4869DBF-6689-45F9-AF0F-86B865CCE0C4}" destId="{1DD559AE-9BE9-498C-923A-5A8E981E633E}" srcOrd="2" destOrd="0" parTransId="{32BE2A1E-7207-4A11-9B8C-98FA675EA83B}" sibTransId="{DA70CC98-B905-4706-A5FF-3630669BAFB6}"/>
    <dgm:cxn modelId="{FE90CF12-E81F-4A6E-B720-7490F150E4A6}" type="presOf" srcId="{D20D02DB-BE6B-4AA4-B766-34A7111CB240}" destId="{9DFD9DB7-DC68-4F16-A99A-F74944AC85CE}" srcOrd="0" destOrd="0" presId="urn:microsoft.com/office/officeart/2011/layout/HexagonRadial"/>
    <dgm:cxn modelId="{E0CFB900-BFFF-4DE3-BC9B-49486B61E0B9}" type="presOf" srcId="{08DBC6A9-176D-4175-9E89-B24AFDC5EA64}" destId="{80AAC996-14A1-4985-BCDF-5F6B9EC5CF40}" srcOrd="0" destOrd="0" presId="urn:microsoft.com/office/officeart/2011/layout/HexagonRadial"/>
    <dgm:cxn modelId="{E3BDD69A-3F75-4FAA-AA8E-73147DB4F619}" type="presOf" srcId="{DE8AA521-50CC-42FB-A3EE-43A1ABE3875D}" destId="{197D11C7-0CB5-4420-821A-8D652AA101C2}" srcOrd="0" destOrd="0" presId="urn:microsoft.com/office/officeart/2011/layout/HexagonRadial"/>
    <dgm:cxn modelId="{B0BB2CC0-58E5-446F-AE40-E16B3C3CA6B6}" type="presParOf" srcId="{3EE7B2AD-ECF3-4571-9D8F-07111D3CFA87}" destId="{09098E87-1F0A-4FCC-AF79-0C15D7C30878}" srcOrd="0" destOrd="0" presId="urn:microsoft.com/office/officeart/2011/layout/HexagonRadial"/>
    <dgm:cxn modelId="{94A53C5A-0705-479D-ADDB-7B5CAB51CF8C}" type="presParOf" srcId="{3EE7B2AD-ECF3-4571-9D8F-07111D3CFA87}" destId="{701584A3-8E9C-4831-93C2-07F5AA41FB48}" srcOrd="1" destOrd="0" presId="urn:microsoft.com/office/officeart/2011/layout/HexagonRadial"/>
    <dgm:cxn modelId="{F83F8A21-78F1-4932-A09F-A4FC785039FC}" type="presParOf" srcId="{701584A3-8E9C-4831-93C2-07F5AA41FB48}" destId="{9CDC7CF7-1601-41CE-93B1-D4CC6F8A13B4}" srcOrd="0" destOrd="0" presId="urn:microsoft.com/office/officeart/2011/layout/HexagonRadial"/>
    <dgm:cxn modelId="{CEE7265A-FA17-4953-970F-C07CE544918E}" type="presParOf" srcId="{3EE7B2AD-ECF3-4571-9D8F-07111D3CFA87}" destId="{C41A9C51-945D-4FF7-9D08-6BC6BF76671E}" srcOrd="2" destOrd="0" presId="urn:microsoft.com/office/officeart/2011/layout/HexagonRadial"/>
    <dgm:cxn modelId="{684CDFD2-9F7B-4D72-9261-4D6549B37C1B}" type="presParOf" srcId="{3EE7B2AD-ECF3-4571-9D8F-07111D3CFA87}" destId="{F9CEB72F-50BF-4920-9650-566904EC79B6}" srcOrd="3" destOrd="0" presId="urn:microsoft.com/office/officeart/2011/layout/HexagonRadial"/>
    <dgm:cxn modelId="{F7891296-DCA0-421D-AEC7-70B999D2E4C8}" type="presParOf" srcId="{F9CEB72F-50BF-4920-9650-566904EC79B6}" destId="{360B0DFE-1EBB-49CB-AA2C-6B0A92FFFD75}" srcOrd="0" destOrd="0" presId="urn:microsoft.com/office/officeart/2011/layout/HexagonRadial"/>
    <dgm:cxn modelId="{E98A61AF-97C1-4566-9E65-329843317073}" type="presParOf" srcId="{3EE7B2AD-ECF3-4571-9D8F-07111D3CFA87}" destId="{9DFD9DB7-DC68-4F16-A99A-F74944AC85CE}" srcOrd="4" destOrd="0" presId="urn:microsoft.com/office/officeart/2011/layout/HexagonRadial"/>
    <dgm:cxn modelId="{F948924A-5566-431E-851B-7AE1B214FA42}" type="presParOf" srcId="{3EE7B2AD-ECF3-4571-9D8F-07111D3CFA87}" destId="{8D2E0B65-BB06-4082-9CFA-9AB11EFA03E0}" srcOrd="5" destOrd="0" presId="urn:microsoft.com/office/officeart/2011/layout/HexagonRadial"/>
    <dgm:cxn modelId="{B7263113-63D9-4EFB-B817-DD3AE838A848}" type="presParOf" srcId="{8D2E0B65-BB06-4082-9CFA-9AB11EFA03E0}" destId="{37B3790D-34E7-401E-A0A2-E8B34760F08E}" srcOrd="0" destOrd="0" presId="urn:microsoft.com/office/officeart/2011/layout/HexagonRadial"/>
    <dgm:cxn modelId="{F8D11F37-F59E-4310-8490-CB7C1FFC00C5}" type="presParOf" srcId="{3EE7B2AD-ECF3-4571-9D8F-07111D3CFA87}" destId="{11B362B3-2767-446D-95E9-48694739A3FD}" srcOrd="6" destOrd="0" presId="urn:microsoft.com/office/officeart/2011/layout/HexagonRadial"/>
    <dgm:cxn modelId="{C5463895-6A4B-42FF-A593-CB1F0605B87B}" type="presParOf" srcId="{3EE7B2AD-ECF3-4571-9D8F-07111D3CFA87}" destId="{D9CAF0A7-44BB-4C55-9060-9D8DCC877688}" srcOrd="7" destOrd="0" presId="urn:microsoft.com/office/officeart/2011/layout/HexagonRadial"/>
    <dgm:cxn modelId="{6A2B3CC6-88F8-498E-A5A2-7167044A6321}" type="presParOf" srcId="{D9CAF0A7-44BB-4C55-9060-9D8DCC877688}" destId="{058CF1F1-C6FC-4B7B-993E-DA714304AB7C}" srcOrd="0" destOrd="0" presId="urn:microsoft.com/office/officeart/2011/layout/HexagonRadial"/>
    <dgm:cxn modelId="{02F0D616-B6DB-4C6E-80FB-FD84831E74A9}" type="presParOf" srcId="{3EE7B2AD-ECF3-4571-9D8F-07111D3CFA87}" destId="{80AAC996-14A1-4985-BCDF-5F6B9EC5CF40}" srcOrd="8" destOrd="0" presId="urn:microsoft.com/office/officeart/2011/layout/HexagonRadial"/>
    <dgm:cxn modelId="{58A167D1-4273-47CC-B694-A34779AC81FD}" type="presParOf" srcId="{3EE7B2AD-ECF3-4571-9D8F-07111D3CFA87}" destId="{795B1C5C-CAFA-4CD2-BBC9-71B041CE2DCF}" srcOrd="9" destOrd="0" presId="urn:microsoft.com/office/officeart/2011/layout/HexagonRadial"/>
    <dgm:cxn modelId="{35E03DA3-B160-4ED3-BD70-63B911F85105}" type="presParOf" srcId="{795B1C5C-CAFA-4CD2-BBC9-71B041CE2DCF}" destId="{D3FCB17A-C5E3-4B15-A68E-10F8DFE0ADC4}" srcOrd="0" destOrd="0" presId="urn:microsoft.com/office/officeart/2011/layout/HexagonRadial"/>
    <dgm:cxn modelId="{C2C351F7-4341-4FBD-8F85-A9EA800DD0C3}" type="presParOf" srcId="{3EE7B2AD-ECF3-4571-9D8F-07111D3CFA87}" destId="{197D11C7-0CB5-4420-821A-8D652AA101C2}" srcOrd="10" destOrd="0" presId="urn:microsoft.com/office/officeart/2011/layout/HexagonRadial"/>
    <dgm:cxn modelId="{ECF112CE-2473-428E-9BF2-8F45C4A7769A}" type="presParOf" srcId="{3EE7B2AD-ECF3-4571-9D8F-07111D3CFA87}" destId="{AB6B5869-C614-464B-A39F-58A7A14DC377}" srcOrd="11" destOrd="0" presId="urn:microsoft.com/office/officeart/2011/layout/HexagonRadial"/>
    <dgm:cxn modelId="{B88E88B9-2FB5-4049-9CAA-F1CFC002C7CF}" type="presParOf" srcId="{AB6B5869-C614-464B-A39F-58A7A14DC377}" destId="{E36C2C0E-C374-4924-9F53-C7F16C5E53A8}" srcOrd="0" destOrd="0" presId="urn:microsoft.com/office/officeart/2011/layout/HexagonRadial"/>
    <dgm:cxn modelId="{285D6459-2A80-419E-AC4B-B2BED2EEF15D}" type="presParOf" srcId="{3EE7B2AD-ECF3-4571-9D8F-07111D3CFA87}" destId="{40673F43-0475-4A10-AB44-0562F34893A4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81036D-0E8D-4AB9-AD4B-8D735609A0D1}">
      <dsp:nvSpPr>
        <dsp:cNvPr id="0" name=""/>
        <dsp:cNvSpPr/>
      </dsp:nvSpPr>
      <dsp:spPr>
        <a:xfrm>
          <a:off x="594" y="1285703"/>
          <a:ext cx="2556160" cy="3067392"/>
        </a:xfrm>
        <a:prstGeom prst="roundRect">
          <a:avLst>
            <a:gd name="adj" fmla="val 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106299" rIns="137795" bIns="0" numCol="1" spcCol="1270" anchor="t" anchorCtr="0">
          <a:noAutofit/>
        </a:bodyPr>
        <a:lstStyle/>
        <a:p>
          <a:pPr lvl="0" algn="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Educate</a:t>
          </a:r>
          <a:endParaRPr lang="en-US" sz="3100" kern="1200" dirty="0"/>
        </a:p>
      </dsp:txBody>
      <dsp:txXfrm rot="16200000">
        <a:off x="-1001420" y="2287718"/>
        <a:ext cx="2515261" cy="511232"/>
      </dsp:txXfrm>
    </dsp:sp>
    <dsp:sp modelId="{1C1DB954-1738-4D36-8E46-C9A42EB505AB}">
      <dsp:nvSpPr>
        <dsp:cNvPr id="0" name=""/>
        <dsp:cNvSpPr/>
      </dsp:nvSpPr>
      <dsp:spPr>
        <a:xfrm>
          <a:off x="511826" y="1285703"/>
          <a:ext cx="1904339" cy="3067392"/>
        </a:xfrm>
        <a:prstGeom prst="rect">
          <a:avLst/>
        </a:prstGeom>
        <a:noFill/>
        <a:ln w="20000" cap="flat" cmpd="sng" algn="ctr">
          <a:noFill/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140589" rIns="0" bIns="0" numCol="1" spcCol="1270" anchor="t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100" kern="1200" dirty="0"/>
        </a:p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 STEM</a:t>
          </a:r>
          <a:endParaRPr lang="en-US" sz="4100" kern="1200" dirty="0"/>
        </a:p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 SOL’s</a:t>
          </a:r>
          <a:endParaRPr lang="en-US" sz="4100" kern="1200" dirty="0"/>
        </a:p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 MWEE</a:t>
          </a:r>
          <a:endParaRPr lang="en-US" sz="4100" kern="1200" dirty="0"/>
        </a:p>
      </dsp:txBody>
      <dsp:txXfrm>
        <a:off x="511826" y="1285703"/>
        <a:ext cx="1904339" cy="3067392"/>
      </dsp:txXfrm>
    </dsp:sp>
    <dsp:sp modelId="{CF80A285-BCFC-4F2A-BF5B-44C57B0B7392}">
      <dsp:nvSpPr>
        <dsp:cNvPr id="0" name=""/>
        <dsp:cNvSpPr/>
      </dsp:nvSpPr>
      <dsp:spPr>
        <a:xfrm>
          <a:off x="2646219" y="1285703"/>
          <a:ext cx="2556160" cy="3067392"/>
        </a:xfrm>
        <a:prstGeom prst="roundRect">
          <a:avLst>
            <a:gd name="adj" fmla="val 5000"/>
          </a:avLst>
        </a:prstGeom>
        <a:solidFill>
          <a:schemeClr val="accent5">
            <a:hueOff val="8842340"/>
            <a:satOff val="-35925"/>
            <a:lumOff val="-7941"/>
            <a:alphaOff val="0"/>
          </a:schemeClr>
        </a:solid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106299" rIns="137795" bIns="0" numCol="1" spcCol="1270" anchor="t" anchorCtr="0">
          <a:noAutofit/>
        </a:bodyPr>
        <a:lstStyle/>
        <a:p>
          <a:pPr lvl="0" algn="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Protect</a:t>
          </a:r>
          <a:endParaRPr lang="en-US" sz="3100" kern="1200" dirty="0"/>
        </a:p>
      </dsp:txBody>
      <dsp:txXfrm rot="16200000">
        <a:off x="1644205" y="2287718"/>
        <a:ext cx="2515261" cy="511232"/>
      </dsp:txXfrm>
    </dsp:sp>
    <dsp:sp modelId="{73412F92-6B5E-47A8-A5CF-B67CE2DD509F}">
      <dsp:nvSpPr>
        <dsp:cNvPr id="0" name=""/>
        <dsp:cNvSpPr/>
      </dsp:nvSpPr>
      <dsp:spPr>
        <a:xfrm rot="5400000">
          <a:off x="2433553" y="3724204"/>
          <a:ext cx="450893" cy="383424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CBFBC5-541D-4E7F-ABD3-07A487FF0D2F}">
      <dsp:nvSpPr>
        <dsp:cNvPr id="0" name=""/>
        <dsp:cNvSpPr/>
      </dsp:nvSpPr>
      <dsp:spPr>
        <a:xfrm>
          <a:off x="3157451" y="1285703"/>
          <a:ext cx="1904339" cy="3067392"/>
        </a:xfrm>
        <a:prstGeom prst="rect">
          <a:avLst/>
        </a:prstGeom>
        <a:noFill/>
        <a:ln w="20000" cap="flat" cmpd="sng" algn="ctr">
          <a:noFill/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140589" rIns="0" bIns="0" numCol="1" spcCol="1270" anchor="t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100" kern="1200" dirty="0"/>
        </a:p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 Water</a:t>
          </a:r>
          <a:endParaRPr lang="en-US" sz="4100" kern="1200" dirty="0"/>
        </a:p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 Forest</a:t>
          </a:r>
          <a:endParaRPr lang="en-US" sz="4100" kern="1200" dirty="0"/>
        </a:p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 Habitat</a:t>
          </a:r>
          <a:endParaRPr lang="en-US" sz="4100" kern="1200" dirty="0"/>
        </a:p>
      </dsp:txBody>
      <dsp:txXfrm>
        <a:off x="3157451" y="1285703"/>
        <a:ext cx="1904339" cy="3067392"/>
      </dsp:txXfrm>
    </dsp:sp>
    <dsp:sp modelId="{46B90C26-5B54-4536-9E05-74DC003DE7B7}">
      <dsp:nvSpPr>
        <dsp:cNvPr id="0" name=""/>
        <dsp:cNvSpPr/>
      </dsp:nvSpPr>
      <dsp:spPr>
        <a:xfrm>
          <a:off x="5291845" y="1285703"/>
          <a:ext cx="2556160" cy="3067392"/>
        </a:xfrm>
        <a:prstGeom prst="roundRect">
          <a:avLst>
            <a:gd name="adj" fmla="val 5000"/>
          </a:avLst>
        </a:prstGeom>
        <a:solidFill>
          <a:schemeClr val="accent5">
            <a:hueOff val="17684680"/>
            <a:satOff val="-71851"/>
            <a:lumOff val="-15882"/>
            <a:alphaOff val="0"/>
          </a:schemeClr>
        </a:solid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106299" rIns="137795" bIns="0" numCol="1" spcCol="1270" anchor="t" anchorCtr="0">
          <a:noAutofit/>
        </a:bodyPr>
        <a:lstStyle/>
        <a:p>
          <a:pPr lvl="0" algn="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Preserve</a:t>
          </a:r>
          <a:endParaRPr lang="en-US" sz="3100" kern="1200" dirty="0"/>
        </a:p>
      </dsp:txBody>
      <dsp:txXfrm rot="16200000">
        <a:off x="4289830" y="2287718"/>
        <a:ext cx="2515261" cy="511232"/>
      </dsp:txXfrm>
    </dsp:sp>
    <dsp:sp modelId="{53A885F4-B3B6-4E25-932E-3119CC6CAFE0}">
      <dsp:nvSpPr>
        <dsp:cNvPr id="0" name=""/>
        <dsp:cNvSpPr/>
      </dsp:nvSpPr>
      <dsp:spPr>
        <a:xfrm rot="5400000">
          <a:off x="5079179" y="3724204"/>
          <a:ext cx="450893" cy="383424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5">
              <a:hueOff val="17684680"/>
              <a:satOff val="-71851"/>
              <a:lumOff val="-15882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9E0D9B-F281-401B-8B5F-043B94B4EEF3}">
      <dsp:nvSpPr>
        <dsp:cNvPr id="0" name=""/>
        <dsp:cNvSpPr/>
      </dsp:nvSpPr>
      <dsp:spPr>
        <a:xfrm>
          <a:off x="5803077" y="1285703"/>
          <a:ext cx="1904339" cy="3067392"/>
        </a:xfrm>
        <a:prstGeom prst="rect">
          <a:avLst/>
        </a:prstGeom>
        <a:noFill/>
        <a:ln w="20000" cap="flat" cmpd="sng" algn="ctr">
          <a:noFill/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140589" rIns="0" bIns="0" numCol="1" spcCol="1270" anchor="t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100" kern="1200" dirty="0"/>
        </a:p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 History</a:t>
          </a:r>
          <a:endParaRPr lang="en-US" sz="4100" kern="1200" dirty="0"/>
        </a:p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 Nature</a:t>
          </a:r>
          <a:endParaRPr lang="en-US" sz="4100" kern="1200" dirty="0"/>
        </a:p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 Culture</a:t>
          </a:r>
          <a:endParaRPr lang="en-US" sz="4100" kern="1200" dirty="0"/>
        </a:p>
      </dsp:txBody>
      <dsp:txXfrm>
        <a:off x="5803077" y="1285703"/>
        <a:ext cx="1904339" cy="30673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404753-A028-46E4-9378-426DC5B5BDAC}">
      <dsp:nvSpPr>
        <dsp:cNvPr id="0" name=""/>
        <dsp:cNvSpPr/>
      </dsp:nvSpPr>
      <dsp:spPr>
        <a:xfrm>
          <a:off x="0" y="0"/>
          <a:ext cx="8458200" cy="63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bg1"/>
              </a:solidFill>
            </a:rPr>
            <a:t>Provide educational and visitor services to encourage natural and cultural stewardship and promote STEM learning. </a:t>
          </a:r>
        </a:p>
      </dsp:txBody>
      <dsp:txXfrm>
        <a:off x="31070" y="31070"/>
        <a:ext cx="8396060" cy="574340"/>
      </dsp:txXfrm>
    </dsp:sp>
    <dsp:sp modelId="{19AC8D37-B921-4A2F-9FDA-9942410F7CF2}">
      <dsp:nvSpPr>
        <dsp:cNvPr id="0" name=""/>
        <dsp:cNvSpPr/>
      </dsp:nvSpPr>
      <dsp:spPr>
        <a:xfrm>
          <a:off x="0" y="711000"/>
          <a:ext cx="8458200" cy="636480"/>
        </a:xfrm>
        <a:prstGeom prst="roundRect">
          <a:avLst/>
        </a:prstGeom>
        <a:solidFill>
          <a:schemeClr val="accent2"/>
        </a:solidFill>
        <a:ln w="11429" cap="flat" cmpd="sng" algn="ctr">
          <a:solidFill>
            <a:schemeClr val="accent2">
              <a:shade val="50000"/>
            </a:schemeClr>
          </a:solidFill>
          <a:prstDash val="sysDash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bg1"/>
              </a:solidFill>
            </a:rPr>
            <a:t>Conduct research and natural resource management activities.</a:t>
          </a:r>
        </a:p>
      </dsp:txBody>
      <dsp:txXfrm>
        <a:off x="31070" y="742070"/>
        <a:ext cx="8396060" cy="574340"/>
      </dsp:txXfrm>
    </dsp:sp>
    <dsp:sp modelId="{4F671658-FE20-4ADC-889A-349447782C81}">
      <dsp:nvSpPr>
        <dsp:cNvPr id="0" name=""/>
        <dsp:cNvSpPr/>
      </dsp:nvSpPr>
      <dsp:spPr>
        <a:xfrm>
          <a:off x="0" y="1396440"/>
          <a:ext cx="8458200" cy="636480"/>
        </a:xfrm>
        <a:prstGeom prst="roundRect">
          <a:avLst/>
        </a:prstGeom>
        <a:solidFill>
          <a:schemeClr val="accent3"/>
        </a:solidFill>
        <a:ln w="11429" cap="flat" cmpd="sng" algn="ctr">
          <a:solidFill>
            <a:schemeClr val="accent3">
              <a:shade val="50000"/>
            </a:schemeClr>
          </a:solidFill>
          <a:prstDash val="sysDash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bg1"/>
              </a:solidFill>
            </a:rPr>
            <a:t>Work with state staff in the management of the Sully Woodlands Natural Area Preserve.</a:t>
          </a:r>
        </a:p>
      </dsp:txBody>
      <dsp:txXfrm>
        <a:off x="31070" y="1427510"/>
        <a:ext cx="8396060" cy="574340"/>
      </dsp:txXfrm>
    </dsp:sp>
    <dsp:sp modelId="{6CC29F33-074A-4469-9790-26429A32B679}">
      <dsp:nvSpPr>
        <dsp:cNvPr id="0" name=""/>
        <dsp:cNvSpPr/>
      </dsp:nvSpPr>
      <dsp:spPr>
        <a:xfrm>
          <a:off x="0" y="2081880"/>
          <a:ext cx="8458200" cy="636480"/>
        </a:xfrm>
        <a:prstGeom prst="roundRect">
          <a:avLst/>
        </a:prstGeom>
        <a:solidFill>
          <a:schemeClr val="accent4"/>
        </a:solidFill>
        <a:ln w="11429" cap="flat" cmpd="sng" algn="ctr">
          <a:solidFill>
            <a:schemeClr val="accent4">
              <a:shade val="50000"/>
            </a:schemeClr>
          </a:solidFill>
          <a:prstDash val="sysDash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bg1"/>
              </a:solidFill>
            </a:rPr>
            <a:t>Provide opportunities to work with staff from educational institutions, specialty organizations and others to become a regional research facility and outdoor lab.  </a:t>
          </a:r>
        </a:p>
      </dsp:txBody>
      <dsp:txXfrm>
        <a:off x="31070" y="2112950"/>
        <a:ext cx="8396060" cy="574340"/>
      </dsp:txXfrm>
    </dsp:sp>
    <dsp:sp modelId="{287ACAC6-AEBF-47DF-95AD-41BA049BE3EF}">
      <dsp:nvSpPr>
        <dsp:cNvPr id="0" name=""/>
        <dsp:cNvSpPr/>
      </dsp:nvSpPr>
      <dsp:spPr>
        <a:xfrm>
          <a:off x="0" y="2767320"/>
          <a:ext cx="8458200" cy="636480"/>
        </a:xfrm>
        <a:prstGeom prst="roundRect">
          <a:avLst/>
        </a:prstGeom>
        <a:solidFill>
          <a:schemeClr val="accent5"/>
        </a:solidFill>
        <a:ln w="11429" cap="flat" cmpd="sng" algn="ctr">
          <a:solidFill>
            <a:schemeClr val="accent5">
              <a:shade val="50000"/>
            </a:schemeClr>
          </a:solidFill>
          <a:prstDash val="sysDash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bg1"/>
              </a:solidFill>
            </a:rPr>
            <a:t>Manage non-recreational parkland.</a:t>
          </a:r>
        </a:p>
      </dsp:txBody>
      <dsp:txXfrm>
        <a:off x="31070" y="2798390"/>
        <a:ext cx="8396060" cy="574340"/>
      </dsp:txXfrm>
    </dsp:sp>
    <dsp:sp modelId="{ACD2C4B8-9FD6-4DD5-99AB-44712E78D331}">
      <dsp:nvSpPr>
        <dsp:cNvPr id="0" name=""/>
        <dsp:cNvSpPr/>
      </dsp:nvSpPr>
      <dsp:spPr>
        <a:xfrm>
          <a:off x="0" y="3452760"/>
          <a:ext cx="8458200" cy="636480"/>
        </a:xfrm>
        <a:prstGeom prst="roundRect">
          <a:avLst/>
        </a:prstGeom>
        <a:solidFill>
          <a:schemeClr val="accent6"/>
        </a:solidFill>
        <a:ln w="11429" cap="flat" cmpd="sng" algn="ctr">
          <a:solidFill>
            <a:schemeClr val="accent6">
              <a:shade val="50000"/>
            </a:schemeClr>
          </a:solidFill>
          <a:prstDash val="sysDash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bg1"/>
              </a:solidFill>
            </a:rPr>
            <a:t>Contain cultural resource laboratory, storage and collections display spaces.  </a:t>
          </a:r>
        </a:p>
      </dsp:txBody>
      <dsp:txXfrm>
        <a:off x="31070" y="3483830"/>
        <a:ext cx="8396060" cy="5743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8C0E4A-ECAF-485B-BF1A-D292817A1DC0}">
      <dsp:nvSpPr>
        <dsp:cNvPr id="0" name=""/>
        <dsp:cNvSpPr/>
      </dsp:nvSpPr>
      <dsp:spPr>
        <a:xfrm>
          <a:off x="3200401" y="0"/>
          <a:ext cx="1904996" cy="1622226"/>
        </a:xfrm>
        <a:prstGeom prst="up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Educate</a:t>
          </a:r>
          <a:endParaRPr lang="en-US" sz="1400" b="1" kern="1200" dirty="0"/>
        </a:p>
      </dsp:txBody>
      <dsp:txXfrm>
        <a:off x="3676650" y="283890"/>
        <a:ext cx="952498" cy="1338336"/>
      </dsp:txXfrm>
    </dsp:sp>
    <dsp:sp modelId="{30B3721C-E4F1-41DA-AFBF-58A49D7919C1}">
      <dsp:nvSpPr>
        <dsp:cNvPr id="0" name=""/>
        <dsp:cNvSpPr/>
      </dsp:nvSpPr>
      <dsp:spPr>
        <a:xfrm rot="3600000">
          <a:off x="4685067" y="775543"/>
          <a:ext cx="1622226" cy="1622226"/>
        </a:xfrm>
        <a:prstGeom prst="up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3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Discover</a:t>
          </a:r>
          <a:endParaRPr lang="en-US" sz="1400" b="1" kern="1200" dirty="0"/>
        </a:p>
      </dsp:txBody>
      <dsp:txXfrm rot="-5400000">
        <a:off x="4704085" y="1252072"/>
        <a:ext cx="1338336" cy="811113"/>
      </dsp:txXfrm>
    </dsp:sp>
    <dsp:sp modelId="{1EA85884-CBD3-445A-B19C-8ACB31FCEDE4}">
      <dsp:nvSpPr>
        <dsp:cNvPr id="0" name=""/>
        <dsp:cNvSpPr/>
      </dsp:nvSpPr>
      <dsp:spPr>
        <a:xfrm rot="7200000">
          <a:off x="4685067" y="2326630"/>
          <a:ext cx="1622226" cy="1622226"/>
        </a:xfrm>
        <a:prstGeom prst="upArrow">
          <a:avLst>
            <a:gd name="adj1" fmla="val 50000"/>
            <a:gd name="adj2" fmla="val 3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4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/>
            <a:t>Research</a:t>
          </a:r>
          <a:endParaRPr lang="en-US" sz="1400" b="1" kern="1200" dirty="0"/>
        </a:p>
      </dsp:txBody>
      <dsp:txXfrm rot="-5400000">
        <a:off x="4704084" y="2661214"/>
        <a:ext cx="1338336" cy="811113"/>
      </dsp:txXfrm>
    </dsp:sp>
    <dsp:sp modelId="{5CE9B7B6-B5AC-4061-86D0-FC6865F87317}">
      <dsp:nvSpPr>
        <dsp:cNvPr id="0" name=""/>
        <dsp:cNvSpPr/>
      </dsp:nvSpPr>
      <dsp:spPr>
        <a:xfrm rot="10800000">
          <a:off x="3194894" y="3102173"/>
          <a:ext cx="1916011" cy="1622226"/>
        </a:xfrm>
        <a:prstGeom prst="upArrow">
          <a:avLst>
            <a:gd name="adj1" fmla="val 50000"/>
            <a:gd name="adj2" fmla="val 3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5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Partner</a:t>
          </a:r>
          <a:endParaRPr lang="en-US" sz="1400" b="1" kern="1200" dirty="0"/>
        </a:p>
      </dsp:txBody>
      <dsp:txXfrm rot="10800000">
        <a:off x="3673897" y="3102173"/>
        <a:ext cx="958005" cy="1338336"/>
      </dsp:txXfrm>
    </dsp:sp>
    <dsp:sp modelId="{1FC629E5-C3DE-4C35-BE88-EF2E9804A437}">
      <dsp:nvSpPr>
        <dsp:cNvPr id="0" name=""/>
        <dsp:cNvSpPr/>
      </dsp:nvSpPr>
      <dsp:spPr>
        <a:xfrm rot="14400000">
          <a:off x="2032037" y="2326630"/>
          <a:ext cx="1555163" cy="1622226"/>
        </a:xfrm>
        <a:prstGeom prst="upArrow">
          <a:avLst>
            <a:gd name="adj1" fmla="val 50000"/>
            <a:gd name="adj2" fmla="val 35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6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Manage</a:t>
          </a:r>
          <a:endParaRPr lang="en-US" sz="1400" b="1" kern="1200" dirty="0"/>
        </a:p>
      </dsp:txBody>
      <dsp:txXfrm rot="5400000">
        <a:off x="2252429" y="2680914"/>
        <a:ext cx="1350072" cy="777581"/>
      </dsp:txXfrm>
    </dsp:sp>
    <dsp:sp modelId="{2512EC33-86EF-4CB7-B4FC-D260A81F51A8}">
      <dsp:nvSpPr>
        <dsp:cNvPr id="0" name=""/>
        <dsp:cNvSpPr/>
      </dsp:nvSpPr>
      <dsp:spPr>
        <a:xfrm rot="18000000">
          <a:off x="1998506" y="775543"/>
          <a:ext cx="1622226" cy="1622226"/>
        </a:xfrm>
        <a:prstGeom prst="upArrow">
          <a:avLst>
            <a:gd name="adj1" fmla="val 50000"/>
            <a:gd name="adj2" fmla="val 35000"/>
          </a:avLst>
        </a:prstGeom>
        <a:solidFill>
          <a:srgbClr val="005392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Preserve</a:t>
          </a:r>
          <a:endParaRPr lang="en-US" sz="1400" b="1" kern="1200" dirty="0"/>
        </a:p>
      </dsp:txBody>
      <dsp:txXfrm rot="5400000">
        <a:off x="2263380" y="1252071"/>
        <a:ext cx="1338336" cy="8111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098E87-1F0A-4FCC-AF79-0C15D7C30878}">
      <dsp:nvSpPr>
        <dsp:cNvPr id="0" name=""/>
        <dsp:cNvSpPr/>
      </dsp:nvSpPr>
      <dsp:spPr>
        <a:xfrm>
          <a:off x="3314552" y="1474927"/>
          <a:ext cx="1874696" cy="1621688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perspectiveHeroicExtremeRightFacing" fov="0">
            <a:rot lat="21423770" lon="454" rev="13284"/>
          </a:camera>
          <a:lightRig rig="chilly" dir="t"/>
          <a:backdrop>
            <a:anchor x="0" y="0" z="-210000"/>
            <a:norm dx="0" dy="0" dz="914400"/>
            <a:up dx="0" dy="914400" dz="0"/>
          </a:backdrop>
        </a:scene3d>
        <a:sp3d extrusionH="152250" prstMaterial="dkEdg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  <a:sp3d extrusionH="28000" prstMaterial="matte"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Visitor Center</a:t>
          </a:r>
          <a:endParaRPr lang="en-US" sz="1500" kern="1200" dirty="0"/>
        </a:p>
      </dsp:txBody>
      <dsp:txXfrm>
        <a:off x="3625215" y="1743663"/>
        <a:ext cx="1253370" cy="1084216"/>
      </dsp:txXfrm>
    </dsp:sp>
    <dsp:sp modelId="{360B0DFE-1EBB-49CB-AA2C-6B0A92FFFD75}">
      <dsp:nvSpPr>
        <dsp:cNvPr id="0" name=""/>
        <dsp:cNvSpPr/>
      </dsp:nvSpPr>
      <dsp:spPr>
        <a:xfrm>
          <a:off x="4488472" y="699058"/>
          <a:ext cx="707317" cy="609447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perspectiveHeroicExtremeRightFacing" fov="0">
            <a:rot lat="21423770" lon="454" rev="13284"/>
          </a:camera>
          <a:lightRig rig="chilly" dir="t"/>
          <a:backdrop>
            <a:anchor x="0" y="0" z="-210000"/>
            <a:norm dx="0" dy="0" dz="914400"/>
            <a:up dx="0" dy="914400" dz="0"/>
          </a:backdrop>
        </a:scene3d>
        <a:sp3d z="-227350" prstMaterial="dkEdg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1A9C51-945D-4FF7-9D08-6BC6BF76671E}">
      <dsp:nvSpPr>
        <dsp:cNvPr id="0" name=""/>
        <dsp:cNvSpPr/>
      </dsp:nvSpPr>
      <dsp:spPr>
        <a:xfrm>
          <a:off x="3487239" y="0"/>
          <a:ext cx="1536300" cy="1329080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perspectiveHeroicExtremeRightFacing" fov="0">
            <a:rot lat="21423770" lon="454" rev="13284"/>
          </a:camera>
          <a:lightRig rig="chilly" dir="t"/>
          <a:backdrop>
            <a:anchor x="0" y="0" z="-210000"/>
            <a:norm dx="0" dy="0" dz="914400"/>
            <a:up dx="0" dy="914400" dz="0"/>
          </a:backdrop>
        </a:scene3d>
        <a:sp3d extrusionH="152250" prstMaterial="dkEdg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  <a:sp3d extrusionH="28000" prstMaterial="matte"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Indoor Classrooms</a:t>
          </a:r>
          <a:endParaRPr lang="en-US" sz="1500" kern="1200" dirty="0"/>
        </a:p>
      </dsp:txBody>
      <dsp:txXfrm>
        <a:off x="3741837" y="220257"/>
        <a:ext cx="1027104" cy="888566"/>
      </dsp:txXfrm>
    </dsp:sp>
    <dsp:sp modelId="{37B3790D-34E7-401E-A0A2-E8B34760F08E}">
      <dsp:nvSpPr>
        <dsp:cNvPr id="0" name=""/>
        <dsp:cNvSpPr/>
      </dsp:nvSpPr>
      <dsp:spPr>
        <a:xfrm>
          <a:off x="5313967" y="1838401"/>
          <a:ext cx="707317" cy="609447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perspectiveHeroicExtremeRightFacing" fov="0">
            <a:rot lat="21423770" lon="454" rev="13284"/>
          </a:camera>
          <a:lightRig rig="chilly" dir="t"/>
          <a:backdrop>
            <a:anchor x="0" y="0" z="-210000"/>
            <a:norm dx="0" dy="0" dz="914400"/>
            <a:up dx="0" dy="914400" dz="0"/>
          </a:backdrop>
        </a:scene3d>
        <a:sp3d z="-227350" prstMaterial="dkEdg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FD9DB7-DC68-4F16-A99A-F74944AC85CE}">
      <dsp:nvSpPr>
        <dsp:cNvPr id="0" name=""/>
        <dsp:cNvSpPr/>
      </dsp:nvSpPr>
      <dsp:spPr>
        <a:xfrm>
          <a:off x="4896205" y="817473"/>
          <a:ext cx="1536300" cy="1329080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3536936"/>
            <a:satOff val="-14370"/>
            <a:lumOff val="-3176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perspectiveHeroicExtremeRightFacing" fov="0">
            <a:rot lat="21423770" lon="454" rev="13284"/>
          </a:camera>
          <a:lightRig rig="chilly" dir="t"/>
          <a:backdrop>
            <a:anchor x="0" y="0" z="-210000"/>
            <a:norm dx="0" dy="0" dz="914400"/>
            <a:up dx="0" dy="914400" dz="0"/>
          </a:backdrop>
        </a:scene3d>
        <a:sp3d extrusionH="152250" prstMaterial="dkEdg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  <a:sp3d extrusionH="28000" prstMaterial="matte"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Collections storage and display</a:t>
          </a:r>
          <a:endParaRPr lang="en-US" sz="1500" kern="1200" dirty="0"/>
        </a:p>
      </dsp:txBody>
      <dsp:txXfrm>
        <a:off x="5150803" y="1037730"/>
        <a:ext cx="1027104" cy="888566"/>
      </dsp:txXfrm>
    </dsp:sp>
    <dsp:sp modelId="{058CF1F1-C6FC-4B7B-993E-DA714304AB7C}">
      <dsp:nvSpPr>
        <dsp:cNvPr id="0" name=""/>
        <dsp:cNvSpPr/>
      </dsp:nvSpPr>
      <dsp:spPr>
        <a:xfrm>
          <a:off x="4740525" y="3124504"/>
          <a:ext cx="707317" cy="609447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perspectiveHeroicExtremeRightFacing" fov="0">
            <a:rot lat="21423770" lon="454" rev="13284"/>
          </a:camera>
          <a:lightRig rig="chilly" dir="t"/>
          <a:backdrop>
            <a:anchor x="0" y="0" z="-210000"/>
            <a:norm dx="0" dy="0" dz="914400"/>
            <a:up dx="0" dy="914400" dz="0"/>
          </a:backdrop>
        </a:scene3d>
        <a:sp3d z="-227350" prstMaterial="dkEdg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B362B3-2767-446D-95E9-48694739A3FD}">
      <dsp:nvSpPr>
        <dsp:cNvPr id="0" name=""/>
        <dsp:cNvSpPr/>
      </dsp:nvSpPr>
      <dsp:spPr>
        <a:xfrm>
          <a:off x="4896205" y="2424531"/>
          <a:ext cx="1536300" cy="1329080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7073872"/>
            <a:satOff val="-28740"/>
            <a:lumOff val="-6353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perspectiveHeroicExtremeRightFacing" fov="0">
            <a:rot lat="21423770" lon="454" rev="13284"/>
          </a:camera>
          <a:lightRig rig="chilly" dir="t"/>
          <a:backdrop>
            <a:anchor x="0" y="0" z="-210000"/>
            <a:norm dx="0" dy="0" dz="914400"/>
            <a:up dx="0" dy="914400" dz="0"/>
          </a:backdrop>
        </a:scene3d>
        <a:sp3d extrusionH="152250" prstMaterial="dkEdg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  <a:sp3d extrusionH="28000" prstMaterial="matte"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Staff Research</a:t>
          </a:r>
          <a:endParaRPr lang="en-US" sz="1500" kern="1200" dirty="0"/>
        </a:p>
      </dsp:txBody>
      <dsp:txXfrm>
        <a:off x="5150803" y="2644788"/>
        <a:ext cx="1027104" cy="888566"/>
      </dsp:txXfrm>
    </dsp:sp>
    <dsp:sp modelId="{D3FCB17A-C5E3-4B15-A68E-10F8DFE0ADC4}">
      <dsp:nvSpPr>
        <dsp:cNvPr id="0" name=""/>
        <dsp:cNvSpPr/>
      </dsp:nvSpPr>
      <dsp:spPr>
        <a:xfrm>
          <a:off x="3318041" y="3258007"/>
          <a:ext cx="707317" cy="609447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perspectiveHeroicExtremeRightFacing" fov="0">
            <a:rot lat="21423770" lon="454" rev="13284"/>
          </a:camera>
          <a:lightRig rig="chilly" dir="t"/>
          <a:backdrop>
            <a:anchor x="0" y="0" z="-210000"/>
            <a:norm dx="0" dy="0" dz="914400"/>
            <a:up dx="0" dy="914400" dz="0"/>
          </a:backdrop>
        </a:scene3d>
        <a:sp3d z="-227350" prstMaterial="dkEdg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AAC996-14A1-4985-BCDF-5F6B9EC5CF40}">
      <dsp:nvSpPr>
        <dsp:cNvPr id="0" name=""/>
        <dsp:cNvSpPr/>
      </dsp:nvSpPr>
      <dsp:spPr>
        <a:xfrm>
          <a:off x="3487239" y="3242919"/>
          <a:ext cx="1536300" cy="1329080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10610808"/>
            <a:satOff val="-43111"/>
            <a:lumOff val="-9529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perspectiveHeroicExtremeRightFacing" fov="0">
            <a:rot lat="21423770" lon="454" rev="13284"/>
          </a:camera>
          <a:lightRig rig="chilly" dir="t"/>
          <a:backdrop>
            <a:anchor x="0" y="0" z="-210000"/>
            <a:norm dx="0" dy="0" dz="914400"/>
            <a:up dx="0" dy="914400" dz="0"/>
          </a:backdrop>
        </a:scene3d>
        <a:sp3d extrusionH="152250" prstMaterial="dkEdg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  <a:sp3d extrusionH="28000" prstMaterial="matte"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Partner space</a:t>
          </a:r>
          <a:endParaRPr lang="en-US" sz="1500" kern="1200" dirty="0"/>
        </a:p>
      </dsp:txBody>
      <dsp:txXfrm>
        <a:off x="3741837" y="3463176"/>
        <a:ext cx="1027104" cy="888566"/>
      </dsp:txXfrm>
    </dsp:sp>
    <dsp:sp modelId="{E36C2C0E-C374-4924-9F53-C7F16C5E53A8}">
      <dsp:nvSpPr>
        <dsp:cNvPr id="0" name=""/>
        <dsp:cNvSpPr/>
      </dsp:nvSpPr>
      <dsp:spPr>
        <a:xfrm>
          <a:off x="2479028" y="2119122"/>
          <a:ext cx="707317" cy="609447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perspectiveHeroicExtremeRightFacing" fov="0">
            <a:rot lat="21423770" lon="454" rev="13284"/>
          </a:camera>
          <a:lightRig rig="chilly" dir="t"/>
          <a:backdrop>
            <a:anchor x="0" y="0" z="-210000"/>
            <a:norm dx="0" dy="0" dz="914400"/>
            <a:up dx="0" dy="914400" dz="0"/>
          </a:backdrop>
        </a:scene3d>
        <a:sp3d z="-227350" prstMaterial="dkEdg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7D11C7-0CB5-4420-821A-8D652AA101C2}">
      <dsp:nvSpPr>
        <dsp:cNvPr id="0" name=""/>
        <dsp:cNvSpPr/>
      </dsp:nvSpPr>
      <dsp:spPr>
        <a:xfrm>
          <a:off x="2071732" y="2425445"/>
          <a:ext cx="1536300" cy="1329080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14147744"/>
            <a:satOff val="-57481"/>
            <a:lumOff val="-12706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perspectiveHeroicExtremeRightFacing" fov="0">
            <a:rot lat="21423770" lon="454" rev="13284"/>
          </a:camera>
          <a:lightRig rig="chilly" dir="t"/>
          <a:backdrop>
            <a:anchor x="0" y="0" z="-210000"/>
            <a:norm dx="0" dy="0" dz="914400"/>
            <a:up dx="0" dy="914400" dz="0"/>
          </a:backdrop>
        </a:scene3d>
        <a:sp3d extrusionH="152250" prstMaterial="dkEdg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  <a:sp3d extrusionH="28000" prstMaterial="matte"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Outdoor classrooms</a:t>
          </a:r>
          <a:endParaRPr lang="en-US" sz="1500" kern="1200" dirty="0"/>
        </a:p>
      </dsp:txBody>
      <dsp:txXfrm>
        <a:off x="2326330" y="2645702"/>
        <a:ext cx="1027104" cy="888566"/>
      </dsp:txXfrm>
    </dsp:sp>
    <dsp:sp modelId="{40673F43-0475-4A10-AB44-0562F34893A4}">
      <dsp:nvSpPr>
        <dsp:cNvPr id="0" name=""/>
        <dsp:cNvSpPr/>
      </dsp:nvSpPr>
      <dsp:spPr>
        <a:xfrm>
          <a:off x="2071732" y="815644"/>
          <a:ext cx="1536300" cy="1329080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perspectiveHeroicExtremeRightFacing" fov="0">
            <a:rot lat="21423770" lon="454" rev="13284"/>
          </a:camera>
          <a:lightRig rig="chilly" dir="t"/>
          <a:backdrop>
            <a:anchor x="0" y="0" z="-210000"/>
            <a:norm dx="0" dy="0" dz="914400"/>
            <a:up dx="0" dy="914400" dz="0"/>
          </a:backdrop>
        </a:scene3d>
        <a:sp3d extrusionH="152250" prstMaterial="dkEdg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  <a:sp3d extrusionH="28000" prstMaterial="matte"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Exhibit space</a:t>
          </a:r>
          <a:endParaRPr lang="en-US" sz="1500" kern="1200" dirty="0"/>
        </a:p>
      </dsp:txBody>
      <dsp:txXfrm>
        <a:off x="2326330" y="1035901"/>
        <a:ext cx="1027104" cy="8885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0840B-E194-440B-8748-CEBFAB919F8E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512B77-FAAB-4C18-B6AA-E4B41C9D5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241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E0551-0803-4CB0-BE94-9C706ADDABCF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359AA-F706-497C-8B15-F1C41C9F01E8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527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359AA-F706-497C-8B15-F1C41C9F01E8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527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7E237-CDA4-4596-9C42-1997B5533E9E}" type="datetimeFigureOut">
              <a:rPr lang="en-US" smtClean="0"/>
              <a:pPr/>
              <a:t>2/19/2015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01EFA8A-9F3A-41F9-BD48-35839537F41A}" type="slidenum">
              <a:rPr lang="en-US" smtClean="0">
                <a:solidFill>
                  <a:srgbClr val="B5AE53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5AE53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097040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7E237-CDA4-4596-9C42-1997B5533E9E}" type="datetimeFigureOut">
              <a:rPr lang="en-US" smtClean="0"/>
              <a:pPr/>
              <a:t>2/19/2015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EFA8A-9F3A-41F9-BD48-35839537F41A}" type="slidenum">
              <a:rPr lang="en-US" smtClean="0">
                <a:solidFill>
                  <a:srgbClr val="B5AE53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5AE53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1672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01EFA8A-9F3A-41F9-BD48-35839537F41A}" type="slidenum">
              <a:rPr lang="en-US" smtClean="0">
                <a:solidFill>
                  <a:srgbClr val="B5AE53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5AE53">
                  <a:shade val="75000"/>
                </a:srgb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7E237-CDA4-4596-9C42-1997B5533E9E}" type="datetimeFigureOut">
              <a:rPr lang="en-US" smtClean="0"/>
              <a:pPr/>
              <a:t>2/19/2015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641068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41375" y="192088"/>
            <a:ext cx="8134350" cy="5827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092950" y="62039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94138" y="6181725"/>
            <a:ext cx="3136900" cy="44767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82688" y="6215063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fld id="{4E0F901B-FB50-49D9-B801-58722D6DDC35}" type="slidenum">
              <a:rPr lang="en-US">
                <a:solidFill>
                  <a:srgbClr val="B5AE53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5AE53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6863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376669" y="61722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pc="300" dirty="0">
                <a:solidFill>
                  <a:prstClr val="black"/>
                </a:solidFill>
                <a:latin typeface="Century Gothic" panose="020B0502020202020204" pitchFamily="34" charset="0"/>
              </a:rPr>
              <a:t>Fairfax County Park Authority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174625" y="155575"/>
            <a:ext cx="8810625" cy="65500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304800"/>
            <a:ext cx="845673" cy="94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574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7E237-CDA4-4596-9C42-1997B5533E9E}" type="datetimeFigureOut">
              <a:rPr lang="en-US" smtClean="0"/>
              <a:pPr/>
              <a:t>2/19/2015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01EFA8A-9F3A-41F9-BD48-35839537F41A}" type="slidenum">
              <a:rPr lang="en-US" smtClean="0">
                <a:solidFill>
                  <a:srgbClr val="B5AE53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5AE53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878723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6629400" cy="758952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7E237-CDA4-4596-9C42-1997B5533E9E}" type="datetimeFigureOut">
              <a:rPr lang="en-US" smtClean="0"/>
              <a:pPr/>
              <a:t>2/19/2015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01EFA8A-9F3A-41F9-BD48-35839537F41A}" type="slidenum">
              <a:rPr lang="en-US" smtClean="0">
                <a:solidFill>
                  <a:srgbClr val="B5AE53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5AE53">
                  <a:shade val="75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pic>
        <p:nvPicPr>
          <p:cNvPr id="7" name="Picture 10" descr="FCPA-shield80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0536"/>
            <a:ext cx="1066800" cy="1040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267044"/>
            <a:ext cx="914400" cy="87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2646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7E237-CDA4-4596-9C42-1997B5533E9E}" type="datetimeFigureOut">
              <a:rPr lang="en-US" smtClean="0"/>
              <a:pPr/>
              <a:t>2/19/2015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01EFA8A-9F3A-41F9-BD48-35839537F41A}" type="slidenum">
              <a:rPr lang="en-US" smtClean="0">
                <a:solidFill>
                  <a:srgbClr val="B5AE53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5AE53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028695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1C7E237-CDA4-4596-9C42-1997B5533E9E}" type="datetimeFigureOut">
              <a:rPr lang="en-US" smtClean="0"/>
              <a:pPr/>
              <a:t>2/19/2015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EFA8A-9F3A-41F9-BD48-35839537F41A}" type="slidenum">
              <a:rPr lang="en-US" smtClean="0">
                <a:solidFill>
                  <a:srgbClr val="B5AE53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5AE53">
                  <a:shade val="75000"/>
                </a:srgb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667201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7E237-CDA4-4596-9C42-1997B5533E9E}" type="datetimeFigureOut">
              <a:rPr lang="en-US" smtClean="0"/>
              <a:pPr/>
              <a:t>2/19/2015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01EFA8A-9F3A-41F9-BD48-35839537F41A}" type="slidenum">
              <a:rPr lang="en-US" smtClean="0">
                <a:solidFill>
                  <a:srgbClr val="B5AE53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5AE53">
                  <a:shade val="75000"/>
                </a:srgb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137586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7E237-CDA4-4596-9C42-1997B5533E9E}" type="datetimeFigureOut">
              <a:rPr lang="en-US" smtClean="0"/>
              <a:pPr/>
              <a:t>2/19/2015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01EFA8A-9F3A-41F9-BD48-35839537F41A}" type="slidenum">
              <a:rPr lang="en-US" smtClean="0">
                <a:solidFill>
                  <a:srgbClr val="B5AE53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5AE53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315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6629400" cy="758952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7E237-CDA4-4596-9C42-1997B5533E9E}" type="datetimeFigureOut">
              <a:rPr lang="en-US" smtClean="0"/>
              <a:pPr/>
              <a:t>2/19/2015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01EFA8A-9F3A-41F9-BD48-35839537F41A}" type="slidenum">
              <a:rPr lang="en-US" smtClean="0">
                <a:solidFill>
                  <a:srgbClr val="B5AE53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5AE53">
                  <a:shade val="75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pic>
        <p:nvPicPr>
          <p:cNvPr id="7" name="Picture 10" descr="FCPA-shield80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0536"/>
            <a:ext cx="1066800" cy="1040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267044"/>
            <a:ext cx="914400" cy="87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8150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7E237-CDA4-4596-9C42-1997B5533E9E}" type="datetimeFigureOut">
              <a:rPr lang="en-US" smtClean="0"/>
              <a:pPr/>
              <a:t>2/19/2015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01EFA8A-9F3A-41F9-BD48-35839537F4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4657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01EFA8A-9F3A-41F9-BD48-35839537F41A}" type="slidenum">
              <a:rPr lang="en-US" smtClean="0">
                <a:solidFill>
                  <a:srgbClr val="B5AE53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5AE53">
                  <a:shade val="75000"/>
                </a:srgb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7E237-CDA4-4596-9C42-1997B5533E9E}" type="datetimeFigureOut">
              <a:rPr lang="en-US" smtClean="0"/>
              <a:pPr/>
              <a:t>2/19/2015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8450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01EFA8A-9F3A-41F9-BD48-35839537F41A}" type="slidenum">
              <a:rPr lang="en-US" smtClean="0">
                <a:solidFill>
                  <a:srgbClr val="B5AE53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5AE53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1C7E237-CDA4-4596-9C42-1997B5533E9E}" type="datetimeFigureOut">
              <a:rPr lang="en-US" smtClean="0"/>
              <a:pPr/>
              <a:t>2/19/2015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43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7E237-CDA4-4596-9C42-1997B5533E9E}" type="datetimeFigureOut">
              <a:rPr lang="en-US" smtClean="0"/>
              <a:pPr/>
              <a:t>2/19/2015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EFA8A-9F3A-41F9-BD48-35839537F41A}" type="slidenum">
              <a:rPr lang="en-US" smtClean="0">
                <a:solidFill>
                  <a:srgbClr val="B5AE53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5AE53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3981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01EFA8A-9F3A-41F9-BD48-35839537F41A}" type="slidenum">
              <a:rPr lang="en-US" smtClean="0">
                <a:solidFill>
                  <a:srgbClr val="B5AE53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5AE53">
                  <a:shade val="75000"/>
                </a:srgb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7E237-CDA4-4596-9C42-1997B5533E9E}" type="datetimeFigureOut">
              <a:rPr lang="en-US" smtClean="0"/>
              <a:pPr/>
              <a:t>2/19/2015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408707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41375" y="192088"/>
            <a:ext cx="8134350" cy="5827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092950" y="62039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94138" y="6181725"/>
            <a:ext cx="3136900" cy="44767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82688" y="6215063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fld id="{4E0F901B-FB50-49D9-B801-58722D6DDC35}" type="slidenum">
              <a:rPr lang="en-US">
                <a:solidFill>
                  <a:srgbClr val="B5AE53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5AE53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9247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376669" y="61722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pc="300" dirty="0">
                <a:solidFill>
                  <a:prstClr val="black"/>
                </a:solidFill>
                <a:latin typeface="Century Gothic" panose="020B0502020202020204" pitchFamily="34" charset="0"/>
              </a:rPr>
              <a:t>Fairfax County Park Authority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174625" y="155575"/>
            <a:ext cx="8810625" cy="65500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304800"/>
            <a:ext cx="845673" cy="94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181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7E237-CDA4-4596-9C42-1997B5533E9E}" type="datetimeFigureOut">
              <a:rPr lang="en-US" smtClean="0"/>
              <a:pPr/>
              <a:t>2/19/2015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01EFA8A-9F3A-41F9-BD48-35839537F41A}" type="slidenum">
              <a:rPr lang="en-US" smtClean="0">
                <a:solidFill>
                  <a:srgbClr val="B5AE53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5AE53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20642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6629400" cy="758952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7E237-CDA4-4596-9C42-1997B5533E9E}" type="datetimeFigureOut">
              <a:rPr lang="en-US" smtClean="0"/>
              <a:pPr/>
              <a:t>2/19/2015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01EFA8A-9F3A-41F9-BD48-35839537F41A}" type="slidenum">
              <a:rPr lang="en-US" smtClean="0">
                <a:solidFill>
                  <a:srgbClr val="B5AE53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5AE53">
                  <a:shade val="75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pic>
        <p:nvPicPr>
          <p:cNvPr id="7" name="Picture 10" descr="FCPA-shield80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0536"/>
            <a:ext cx="1066800" cy="1040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267044"/>
            <a:ext cx="914400" cy="87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8473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7E237-CDA4-4596-9C42-1997B5533E9E}" type="datetimeFigureOut">
              <a:rPr lang="en-US" smtClean="0"/>
              <a:pPr/>
              <a:t>2/19/2015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01EFA8A-9F3A-41F9-BD48-35839537F41A}" type="slidenum">
              <a:rPr lang="en-US" smtClean="0">
                <a:solidFill>
                  <a:srgbClr val="B5AE53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5AE53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5111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7E237-CDA4-4596-9C42-1997B5533E9E}" type="datetimeFigureOut">
              <a:rPr lang="en-US" smtClean="0"/>
              <a:pPr/>
              <a:t>2/19/2015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01EFA8A-9F3A-41F9-BD48-35839537F41A}" type="slidenum">
              <a:rPr lang="en-US" smtClean="0">
                <a:solidFill>
                  <a:srgbClr val="B5AE53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5AE53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544209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1C7E237-CDA4-4596-9C42-1997B5533E9E}" type="datetimeFigureOut">
              <a:rPr lang="en-US" smtClean="0"/>
              <a:pPr/>
              <a:t>2/19/2015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EFA8A-9F3A-41F9-BD48-35839537F41A}" type="slidenum">
              <a:rPr lang="en-US" smtClean="0">
                <a:solidFill>
                  <a:srgbClr val="B5AE53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5AE53">
                  <a:shade val="75000"/>
                </a:srgb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042625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7E237-CDA4-4596-9C42-1997B5533E9E}" type="datetimeFigureOut">
              <a:rPr lang="en-US" smtClean="0"/>
              <a:pPr/>
              <a:t>2/19/2015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01EFA8A-9F3A-41F9-BD48-35839537F41A}" type="slidenum">
              <a:rPr lang="en-US" smtClean="0">
                <a:solidFill>
                  <a:srgbClr val="B5AE53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5AE53">
                  <a:shade val="75000"/>
                </a:srgb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60296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7E237-CDA4-4596-9C42-1997B5533E9E}" type="datetimeFigureOut">
              <a:rPr lang="en-US" smtClean="0"/>
              <a:pPr/>
              <a:t>2/19/2015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01EFA8A-9F3A-41F9-BD48-35839537F41A}" type="slidenum">
              <a:rPr lang="en-US" smtClean="0">
                <a:solidFill>
                  <a:srgbClr val="B5AE53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5AE53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471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7E237-CDA4-4596-9C42-1997B5533E9E}" type="datetimeFigureOut">
              <a:rPr lang="en-US" smtClean="0"/>
              <a:pPr/>
              <a:t>2/19/2015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01EFA8A-9F3A-41F9-BD48-35839537F4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9440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01EFA8A-9F3A-41F9-BD48-35839537F41A}" type="slidenum">
              <a:rPr lang="en-US" smtClean="0">
                <a:solidFill>
                  <a:srgbClr val="B5AE53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5AE53">
                  <a:shade val="75000"/>
                </a:srgb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7E237-CDA4-4596-9C42-1997B5533E9E}" type="datetimeFigureOut">
              <a:rPr lang="en-US" smtClean="0"/>
              <a:pPr/>
              <a:t>2/19/2015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5286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01EFA8A-9F3A-41F9-BD48-35839537F41A}" type="slidenum">
              <a:rPr lang="en-US" smtClean="0">
                <a:solidFill>
                  <a:srgbClr val="B5AE53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5AE53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1C7E237-CDA4-4596-9C42-1997B5533E9E}" type="datetimeFigureOut">
              <a:rPr lang="en-US" smtClean="0"/>
              <a:pPr/>
              <a:t>2/19/2015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008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7E237-CDA4-4596-9C42-1997B5533E9E}" type="datetimeFigureOut">
              <a:rPr lang="en-US" smtClean="0"/>
              <a:pPr/>
              <a:t>2/19/2015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EFA8A-9F3A-41F9-BD48-35839537F41A}" type="slidenum">
              <a:rPr lang="en-US" smtClean="0">
                <a:solidFill>
                  <a:srgbClr val="B5AE53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5AE53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4639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01EFA8A-9F3A-41F9-BD48-35839537F41A}" type="slidenum">
              <a:rPr lang="en-US" smtClean="0">
                <a:solidFill>
                  <a:srgbClr val="B5AE53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5AE53">
                  <a:shade val="75000"/>
                </a:srgb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7E237-CDA4-4596-9C42-1997B5533E9E}" type="datetimeFigureOut">
              <a:rPr lang="en-US" smtClean="0"/>
              <a:pPr/>
              <a:t>2/19/2015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7061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41375" y="192088"/>
            <a:ext cx="8134350" cy="5827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092950" y="62039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94138" y="6181725"/>
            <a:ext cx="3136900" cy="44767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82688" y="6215063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fld id="{4E0F901B-FB50-49D9-B801-58722D6DDC35}" type="slidenum">
              <a:rPr lang="en-US">
                <a:solidFill>
                  <a:srgbClr val="B5AE53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5AE53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7191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376669" y="61722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pc="300" dirty="0">
                <a:solidFill>
                  <a:prstClr val="black"/>
                </a:solidFill>
                <a:latin typeface="Century Gothic" panose="020B0502020202020204" pitchFamily="34" charset="0"/>
              </a:rPr>
              <a:t>Fairfax County Park Authority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174625" y="155575"/>
            <a:ext cx="8810625" cy="65500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304800"/>
            <a:ext cx="845673" cy="94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185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1C7E237-CDA4-4596-9C42-1997B5533E9E}" type="datetimeFigureOut">
              <a:rPr lang="en-US" smtClean="0"/>
              <a:pPr/>
              <a:t>2/19/2015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EFA8A-9F3A-41F9-BD48-35839537F41A}" type="slidenum">
              <a:rPr lang="en-US" smtClean="0">
                <a:solidFill>
                  <a:srgbClr val="B5AE53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5AE53">
                  <a:shade val="75000"/>
                </a:srgb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19602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7E237-CDA4-4596-9C42-1997B5533E9E}" type="datetimeFigureOut">
              <a:rPr lang="en-US" smtClean="0"/>
              <a:pPr/>
              <a:t>2/19/2015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01EFA8A-9F3A-41F9-BD48-35839537F41A}" type="slidenum">
              <a:rPr lang="en-US" smtClean="0">
                <a:solidFill>
                  <a:srgbClr val="B5AE53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5AE53">
                  <a:shade val="75000"/>
                </a:srgb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658837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7E237-CDA4-4596-9C42-1997B5533E9E}" type="datetimeFigureOut">
              <a:rPr lang="en-US" smtClean="0"/>
              <a:pPr/>
              <a:t>2/19/2015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01EFA8A-9F3A-41F9-BD48-35839537F41A}" type="slidenum">
              <a:rPr lang="en-US" smtClean="0">
                <a:solidFill>
                  <a:srgbClr val="B5AE53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5AE53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488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7E237-CDA4-4596-9C42-1997B5533E9E}" type="datetimeFigureOut">
              <a:rPr lang="en-US" smtClean="0"/>
              <a:pPr/>
              <a:t>2/19/2015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01EFA8A-9F3A-41F9-BD48-35839537F4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543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01EFA8A-9F3A-41F9-BD48-35839537F41A}" type="slidenum">
              <a:rPr lang="en-US" smtClean="0">
                <a:solidFill>
                  <a:srgbClr val="B5AE53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5AE53">
                  <a:shade val="75000"/>
                </a:srgb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7E237-CDA4-4596-9C42-1997B5533E9E}" type="datetimeFigureOut">
              <a:rPr lang="en-US" smtClean="0"/>
              <a:pPr/>
              <a:t>2/19/2015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7329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01EFA8A-9F3A-41F9-BD48-35839537F41A}" type="slidenum">
              <a:rPr lang="en-US" smtClean="0">
                <a:solidFill>
                  <a:srgbClr val="B5AE53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5AE53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1C7E237-CDA4-4596-9C42-1997B5533E9E}" type="datetimeFigureOut">
              <a:rPr lang="en-US" smtClean="0"/>
              <a:pPr/>
              <a:t>2/19/2015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442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1C7E237-CDA4-4596-9C42-1997B5533E9E}" type="datetimeFigureOut">
              <a:rPr lang="en-US" smtClean="0"/>
              <a:pPr/>
              <a:t>2/19/2015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01EFA8A-9F3A-41F9-BD48-35839537F41A}" type="slidenum">
              <a:rPr lang="en-US" smtClean="0">
                <a:solidFill>
                  <a:srgbClr val="B5AE53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5AE53">
                  <a:shade val="75000"/>
                </a:srgb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14905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1C7E237-CDA4-4596-9C42-1997B5533E9E}" type="datetimeFigureOut">
              <a:rPr lang="en-US" smtClean="0"/>
              <a:pPr/>
              <a:t>2/19/2015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01EFA8A-9F3A-41F9-BD48-35839537F41A}" type="slidenum">
              <a:rPr lang="en-US" smtClean="0">
                <a:solidFill>
                  <a:srgbClr val="B5AE53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5AE53">
                  <a:shade val="75000"/>
                </a:srgb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79770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1C7E237-CDA4-4596-9C42-1997B5533E9E}" type="datetimeFigureOut">
              <a:rPr lang="en-US" smtClean="0"/>
              <a:pPr/>
              <a:t>2/19/2015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01EFA8A-9F3A-41F9-BD48-35839537F41A}" type="slidenum">
              <a:rPr lang="en-US" smtClean="0">
                <a:solidFill>
                  <a:srgbClr val="B5AE53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5AE53">
                  <a:shade val="75000"/>
                </a:srgb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93250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diagramColors" Target="../diagrams/colors3.xml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14.png"/><Relationship Id="rId5" Type="http://schemas.openxmlformats.org/officeDocument/2006/relationships/diagramLayout" Target="../diagrams/layout3.xml"/><Relationship Id="rId10" Type="http://schemas.openxmlformats.org/officeDocument/2006/relationships/image" Target="../media/image13.jpeg"/><Relationship Id="rId4" Type="http://schemas.openxmlformats.org/officeDocument/2006/relationships/diagramData" Target="../diagrams/data3.xml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Stewardship Education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i="1" dirty="0"/>
              <a:t>“Environmental education connects people and nature, prepares students for the future, empowers environmental stewards of all ages, builds community, and changes lives</a:t>
            </a:r>
            <a:r>
              <a:rPr lang="en-US" i="1" dirty="0" smtClean="0"/>
              <a:t>.”</a:t>
            </a:r>
          </a:p>
          <a:p>
            <a:r>
              <a:rPr lang="en-US" sz="1200" dirty="0"/>
              <a:t>North American Association for Environmental Education (NAAEE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791200" cy="556260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4000" b="1" dirty="0"/>
              <a:t>Educational Benefits </a:t>
            </a:r>
            <a:endParaRPr lang="en-US" sz="4000" dirty="0"/>
          </a:p>
          <a:p>
            <a:r>
              <a:rPr lang="en-US" sz="4000" dirty="0" smtClean="0"/>
              <a:t>Centralized </a:t>
            </a:r>
            <a:r>
              <a:rPr lang="en-US" sz="4000" dirty="0"/>
              <a:t>resources to </a:t>
            </a:r>
            <a:r>
              <a:rPr lang="en-US" sz="4000" dirty="0" smtClean="0"/>
              <a:t>service </a:t>
            </a:r>
            <a:r>
              <a:rPr lang="en-US" sz="4000" dirty="0"/>
              <a:t>area students and teachers. </a:t>
            </a:r>
          </a:p>
          <a:p>
            <a:r>
              <a:rPr lang="en-US" sz="4000" dirty="0" smtClean="0"/>
              <a:t>Extracurricular </a:t>
            </a:r>
            <a:r>
              <a:rPr lang="en-US" sz="4000" dirty="0"/>
              <a:t>activities related to STEM </a:t>
            </a:r>
            <a:r>
              <a:rPr lang="en-US" sz="4000" dirty="0" smtClean="0"/>
              <a:t>and environmental sciences through </a:t>
            </a:r>
            <a:r>
              <a:rPr lang="en-US" sz="4000" dirty="0"/>
              <a:t>after-school and summer camps. </a:t>
            </a:r>
          </a:p>
          <a:p>
            <a:r>
              <a:rPr lang="en-US" sz="4000" dirty="0" smtClean="0"/>
              <a:t>Exhibits </a:t>
            </a:r>
            <a:r>
              <a:rPr lang="en-US" sz="4000" dirty="0"/>
              <a:t>and programs aid in reaching the goals of the Virginia Standards of Learning. </a:t>
            </a:r>
          </a:p>
          <a:p>
            <a:r>
              <a:rPr lang="en-US" sz="4000" dirty="0" smtClean="0"/>
              <a:t>A </a:t>
            </a:r>
            <a:r>
              <a:rPr lang="en-US" sz="4000" dirty="0"/>
              <a:t>means for parents and caregivers to be more involved in educating their children. </a:t>
            </a:r>
          </a:p>
          <a:p>
            <a:r>
              <a:rPr lang="en-US" sz="4000" dirty="0" smtClean="0"/>
              <a:t>Youth </a:t>
            </a:r>
            <a:r>
              <a:rPr lang="en-US" sz="4000" dirty="0"/>
              <a:t>leadership programs to cultivate continued interest in </a:t>
            </a:r>
            <a:r>
              <a:rPr lang="en-US" sz="4000" dirty="0" smtClean="0"/>
              <a:t>STEM and environmental sciences. </a:t>
            </a:r>
            <a:endParaRPr lang="en-US" sz="4000" dirty="0"/>
          </a:p>
          <a:p>
            <a:r>
              <a:rPr lang="en-US" sz="4000" dirty="0" smtClean="0"/>
              <a:t>A </a:t>
            </a:r>
            <a:r>
              <a:rPr lang="en-US" sz="4000" dirty="0"/>
              <a:t>place that inspires youth to fill region’s significant technology workforce needs: </a:t>
            </a:r>
            <a:r>
              <a:rPr lang="en-US" sz="4000" i="1" dirty="0"/>
              <a:t>51% of net new jobs in No. Va. in next decade require significant science and math skills. </a:t>
            </a:r>
            <a:r>
              <a:rPr lang="en-US" sz="4000" i="1" dirty="0" smtClean="0"/>
              <a:t/>
            </a:r>
            <a:br>
              <a:rPr lang="en-US" sz="4000" i="1" dirty="0" smtClean="0"/>
            </a:br>
            <a:endParaRPr lang="en-US" sz="4000" i="1" dirty="0" smtClean="0"/>
          </a:p>
          <a:p>
            <a:pPr marL="0" indent="0">
              <a:buNone/>
            </a:pPr>
            <a:r>
              <a:rPr lang="en-US" sz="4000" b="1" dirty="0" smtClean="0"/>
              <a:t>Community </a:t>
            </a:r>
            <a:r>
              <a:rPr lang="en-US" sz="4000" b="1" dirty="0"/>
              <a:t>Benefits </a:t>
            </a:r>
            <a:endParaRPr lang="en-US" sz="4000" dirty="0"/>
          </a:p>
          <a:p>
            <a:r>
              <a:rPr lang="en-US" sz="4000" dirty="0" smtClean="0"/>
              <a:t>A </a:t>
            </a:r>
            <a:r>
              <a:rPr lang="en-US" sz="4000" dirty="0"/>
              <a:t>“town square” where citizens from across generations can engage and share their STEM talents and perspectives. </a:t>
            </a:r>
          </a:p>
          <a:p>
            <a:r>
              <a:rPr lang="en-US" sz="4000" dirty="0" smtClean="0"/>
              <a:t>Meeting </a:t>
            </a:r>
            <a:r>
              <a:rPr lang="en-US" sz="4000" dirty="0"/>
              <a:t>and event resources for the entire community. </a:t>
            </a:r>
          </a:p>
          <a:p>
            <a:r>
              <a:rPr lang="en-US" sz="4000" dirty="0" smtClean="0"/>
              <a:t>A </a:t>
            </a:r>
            <a:r>
              <a:rPr lang="en-US" sz="4000" dirty="0"/>
              <a:t>community connector, developing “</a:t>
            </a:r>
            <a:r>
              <a:rPr lang="en-US" sz="4000" i="1" dirty="0"/>
              <a:t>Northern Virginia</a:t>
            </a:r>
            <a:r>
              <a:rPr lang="en-US" sz="4000" dirty="0"/>
              <a:t>” identity. </a:t>
            </a:r>
          </a:p>
          <a:p>
            <a:r>
              <a:rPr lang="en-US" sz="4000" dirty="0" smtClean="0"/>
              <a:t>Access </a:t>
            </a:r>
            <a:r>
              <a:rPr lang="en-US" sz="4000" dirty="0"/>
              <a:t>for underserved children, enabling to be part of future technology workforce. </a:t>
            </a:r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181600"/>
            <a:ext cx="2024380" cy="950595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4104315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6629400" cy="9875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Stewardship Education Center Mission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222839744"/>
              </p:ext>
            </p:extLst>
          </p:nvPr>
        </p:nvGraphicFramePr>
        <p:xfrm>
          <a:off x="609600" y="1066800"/>
          <a:ext cx="78486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7027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 Program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4000"/>
            <a:ext cx="8503920" cy="6096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4294967295"/>
          </p:nvPr>
        </p:nvSpPr>
        <p:spPr>
          <a:xfrm>
            <a:off x="304800" y="1447800"/>
            <a:ext cx="8610600" cy="762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dirty="0"/>
              <a:t>The </a:t>
            </a:r>
            <a:r>
              <a:rPr lang="en-US" sz="2000" dirty="0" smtClean="0"/>
              <a:t>Stewardship Education Center </a:t>
            </a:r>
            <a:r>
              <a:rPr lang="en-US" sz="2000" dirty="0"/>
              <a:t>is to be a </a:t>
            </a:r>
            <a:endParaRPr lang="en-US" sz="2000" dirty="0" smtClean="0"/>
          </a:p>
          <a:p>
            <a:pPr marL="0" indent="0" algn="ctr">
              <a:buNone/>
            </a:pPr>
            <a:r>
              <a:rPr lang="en-US" sz="2000" dirty="0" smtClean="0"/>
              <a:t>state </a:t>
            </a:r>
            <a:r>
              <a:rPr lang="en-US" sz="2000" dirty="0"/>
              <a:t>of the art </a:t>
            </a:r>
            <a:r>
              <a:rPr lang="en-US" sz="2000" dirty="0" smtClean="0"/>
              <a:t>interpretive facility to: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65700753"/>
              </p:ext>
            </p:extLst>
          </p:nvPr>
        </p:nvGraphicFramePr>
        <p:xfrm>
          <a:off x="381000" y="2209800"/>
          <a:ext cx="84582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2425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Nationally Recognized Facilities</a:t>
            </a:r>
            <a:endParaRPr lang="en-US" dirty="0"/>
          </a:p>
        </p:txBody>
      </p:sp>
      <p:pic>
        <p:nvPicPr>
          <p:cNvPr id="1026" name="Picture 2" descr="P:\Parks\Sully Woodlands\Projects\Stewardship Education Center\02 Scope\04 Photographs\Precedents\Cornell Plantations Welcome Center\Cornell-Plantations-Welcome-Cente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29"/>
          <a:stretch/>
        </p:blipFill>
        <p:spPr bwMode="auto">
          <a:xfrm>
            <a:off x="609600" y="1576427"/>
            <a:ext cx="3710591" cy="215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1" y="3733800"/>
            <a:ext cx="37105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prstClr val="black"/>
                </a:solidFill>
              </a:rPr>
              <a:t>Cornell Plantations Welcome Center, Ithaca, NY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1027" name="Picture 3" descr="P:\Parks\Sully Woodlands\Projects\Stewardship Education Center\02 Scope\04 Photographs\Precedents\Pocono Enviro Edu Ctr\Pocono Enviro Edu Ctr_L_ViewfromWe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51125"/>
            <a:ext cx="3277163" cy="218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876801" y="3733800"/>
            <a:ext cx="3721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prstClr val="black"/>
                </a:solidFill>
              </a:rPr>
              <a:t>Pocono Environmental Education Center, </a:t>
            </a:r>
          </a:p>
          <a:p>
            <a:pPr algn="ctr"/>
            <a:r>
              <a:rPr lang="en-US" sz="1200" dirty="0">
                <a:solidFill>
                  <a:prstClr val="black"/>
                </a:solidFill>
              </a:rPr>
              <a:t>Dingmans Ferry, PA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1029" name="Picture 5" descr="P:\Parks\Sully Woodlands\Projects\Stewardship Education Center\02 Scope\04 Photographs\Precedents\Robinson Nature Center\Robinson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4138641"/>
            <a:ext cx="3729641" cy="180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09601" y="6047601"/>
            <a:ext cx="37105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prstClr val="black"/>
                </a:solidFill>
              </a:rPr>
              <a:t>Robinson Nature Center, Columbia, MD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1030" name="Picture 6" descr="P:\Parks\Sully Woodlands\Projects\Stewardship Education Center\02 Scope\04 Photographs\Precedents\Chesapeake Bay Foundation\MerrillCenter-large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22921" r="9880" b="17006"/>
          <a:stretch/>
        </p:blipFill>
        <p:spPr bwMode="auto">
          <a:xfrm>
            <a:off x="4876800" y="4138641"/>
            <a:ext cx="3721170" cy="1804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876801" y="5943600"/>
            <a:ext cx="3721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prstClr val="black"/>
                </a:solidFill>
              </a:rPr>
              <a:t>Chesapeake Bay Foundation </a:t>
            </a:r>
          </a:p>
          <a:p>
            <a:pPr algn="ctr"/>
            <a:r>
              <a:rPr lang="en-US" sz="1200" dirty="0">
                <a:solidFill>
                  <a:prstClr val="black"/>
                </a:solidFill>
              </a:rPr>
              <a:t>Philip Merrill Environmental Center, Annapolis, MD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4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00"/>
          <a:stretch/>
        </p:blipFill>
        <p:spPr bwMode="auto">
          <a:xfrm rot="769296">
            <a:off x="6233013" y="1737832"/>
            <a:ext cx="2422767" cy="13091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4048"/>
            <a:ext cx="6629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Stewardship Education Center</a:t>
            </a:r>
            <a:br>
              <a:rPr lang="en-US" dirty="0" smtClean="0"/>
            </a:br>
            <a:r>
              <a:rPr lang="en-US" dirty="0" smtClean="0"/>
              <a:t>in Sully Woodlands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858333540"/>
              </p:ext>
            </p:extLst>
          </p:nvPr>
        </p:nvGraphicFramePr>
        <p:xfrm>
          <a:off x="457200" y="1600200"/>
          <a:ext cx="83058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4357">
            <a:off x="467328" y="5025392"/>
            <a:ext cx="1978338" cy="1434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57756">
            <a:off x="6929763" y="5017334"/>
            <a:ext cx="1886370" cy="14147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97620"/>
            <a:ext cx="2230684" cy="15245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3" b="-4911"/>
          <a:stretch/>
        </p:blipFill>
        <p:spPr bwMode="auto">
          <a:xfrm rot="21066146">
            <a:off x="411197" y="1433404"/>
            <a:ext cx="2150361" cy="15307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" name="Picture Placeholder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0" r="5140"/>
          <a:stretch>
            <a:fillRect/>
          </a:stretch>
        </p:blipFill>
        <p:spPr>
          <a:xfrm>
            <a:off x="6750610" y="3296528"/>
            <a:ext cx="2020224" cy="14872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1543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 Conceptual Plan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88009978"/>
              </p:ext>
            </p:extLst>
          </p:nvPr>
        </p:nvGraphicFramePr>
        <p:xfrm>
          <a:off x="304800" y="1676400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70440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ivic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ivic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331</Words>
  <Application>Microsoft Office PowerPoint</Application>
  <PresentationFormat>On-screen Show (4:3)</PresentationFormat>
  <Paragraphs>64</Paragraphs>
  <Slides>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Civic</vt:lpstr>
      <vt:lpstr>1_Civic</vt:lpstr>
      <vt:lpstr>2_Civic</vt:lpstr>
      <vt:lpstr>Stewardship Education</vt:lpstr>
      <vt:lpstr>Stewardship Education Center Mission</vt:lpstr>
      <vt:lpstr>Project Program</vt:lpstr>
      <vt:lpstr>Nationally Recognized Facilities</vt:lpstr>
      <vt:lpstr>Stewardship Education Center in Sully Woodlands</vt:lpstr>
      <vt:lpstr>SEC Conceptual Plan</vt:lpstr>
    </vt:vector>
  </TitlesOfParts>
  <Company>Fairfax County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Stewardship Education</dc:title>
  <dc:creator>Stallman, Sandra</dc:creator>
  <cp:lastModifiedBy>Stallman, Sandra</cp:lastModifiedBy>
  <cp:revision>1</cp:revision>
  <dcterms:created xsi:type="dcterms:W3CDTF">2015-02-19T23:07:41Z</dcterms:created>
  <dcterms:modified xsi:type="dcterms:W3CDTF">2015-02-19T23:10:03Z</dcterms:modified>
</cp:coreProperties>
</file>