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303" r:id="rId3"/>
    <p:sldId id="279" r:id="rId4"/>
    <p:sldId id="296" r:id="rId5"/>
    <p:sldId id="316" r:id="rId6"/>
    <p:sldId id="315" r:id="rId7"/>
    <p:sldId id="297" r:id="rId8"/>
    <p:sldId id="314" r:id="rId9"/>
    <p:sldId id="307" r:id="rId10"/>
    <p:sldId id="308" r:id="rId11"/>
    <p:sldId id="293" r:id="rId12"/>
    <p:sldId id="277" r:id="rId13"/>
    <p:sldId id="30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zigni, Allison" initials="TA" lastIdx="4" clrIdx="0">
    <p:extLst>
      <p:ext uri="{19B8F6BF-5375-455C-9EA6-DF929625EA0E}">
        <p15:presenceInfo xmlns:p15="http://schemas.microsoft.com/office/powerpoint/2012/main" userId="S-1-5-21-436374069-1592454029-725345543-352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1FC"/>
    <a:srgbClr val="FCFA0F"/>
    <a:srgbClr val="A6D0D2"/>
    <a:srgbClr val="CED07B"/>
    <a:srgbClr val="8C923B"/>
    <a:srgbClr val="9DABAD"/>
    <a:srgbClr val="7D9093"/>
    <a:srgbClr val="CCD1CB"/>
    <a:srgbClr val="8AC1C4"/>
    <a:srgbClr val="1F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 autoAdjust="0"/>
    <p:restoredTop sz="88950" autoAdjust="0"/>
  </p:normalViewPr>
  <p:slideViewPr>
    <p:cSldViewPr>
      <p:cViewPr varScale="1">
        <p:scale>
          <a:sx n="111" d="100"/>
          <a:sy n="111" d="100"/>
        </p:scale>
        <p:origin x="162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D38DE-6582-48A0-ADF5-87453B96750B}" type="datetimeFigureOut">
              <a:rPr lang="en-US" smtClean="0"/>
              <a:t>7/15/19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8B4A-47B2-40B1-B5FA-C096C858F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1EDCB4-BCD0-4DA5-85C1-CD84CF020665}" type="datetimeFigureOut">
              <a:rPr lang="en-US" smtClean="0"/>
              <a:t>7/15/19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D50C0F-446B-4B0F-85D8-37B345157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50C0F-446B-4B0F-85D8-37B3451572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8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None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Design: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None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Architectural design description:</a:t>
            </a:r>
          </a:p>
          <a:p>
            <a:pPr marL="171450" lvl="0" indent="-171450" algn="l">
              <a:spcBef>
                <a:spcPts val="0"/>
              </a:spcBef>
              <a:spcAft>
                <a:spcPts val="600"/>
              </a:spcAft>
              <a:buSzPct val="85000"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Massing</a:t>
            </a:r>
          </a:p>
          <a:p>
            <a:pPr marL="171450" lvl="0" indent="-171450" algn="l">
              <a:spcBef>
                <a:spcPts val="0"/>
              </a:spcBef>
              <a:spcAft>
                <a:spcPts val="600"/>
              </a:spcAft>
              <a:buSzPct val="85000"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Roof design</a:t>
            </a:r>
          </a:p>
          <a:p>
            <a:pPr marL="171450" lvl="0" indent="-171450" algn="l">
              <a:spcBef>
                <a:spcPts val="0"/>
              </a:spcBef>
              <a:spcAft>
                <a:spcPts val="600"/>
              </a:spcAft>
              <a:buSzPct val="85000"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Drop-off area</a:t>
            </a:r>
          </a:p>
          <a:p>
            <a:pPr marL="171450" lvl="0" indent="-171450" algn="l">
              <a:spcBef>
                <a:spcPts val="0"/>
              </a:spcBef>
              <a:spcAft>
                <a:spcPts val="600"/>
              </a:spcAft>
              <a:buSzPct val="85000"/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Changes in height and material in line with the neighboring architectural style</a:t>
            </a:r>
          </a:p>
          <a:p>
            <a:pPr marL="0" lvl="0" indent="0" algn="l">
              <a:spcBef>
                <a:spcPts val="0"/>
              </a:spcBef>
              <a:spcAft>
                <a:spcPts val="600"/>
              </a:spcAft>
              <a:buSzPct val="85000"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Provide Flexible Design to Accommodate Current and Future Community Needs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Focus on Multi-generations and Diverse Ability Groups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Provide Relevant Expanded Community Services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Approx. 30,000 SF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Intergenerational Center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Required Parking &amp; Site Infrastructure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LEED Certified Building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ADA Compliant Design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Programed Spaces Such As: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</a:rPr>
              <a:t>Large Flexible/Multipurpose Rooms </a:t>
            </a: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Gymnasium with 2 Courts</a:t>
            </a: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</a:rPr>
              <a:t>Fitness Studio </a:t>
            </a: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</a:rPr>
              <a:t>Game Room</a:t>
            </a: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+mn-lt"/>
              </a:rPr>
              <a:t>Arts &amp; Crafts Room</a:t>
            </a:r>
          </a:p>
          <a:p>
            <a:pPr marL="377825" lvl="1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Commercial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Kitchen, </a:t>
            </a:r>
            <a:r>
              <a:rPr lang="en-US" sz="1200" noProof="0" dirty="0">
                <a:solidFill>
                  <a:srgbClr val="0070C0"/>
                </a:solidFill>
                <a:latin typeface="+mn-lt"/>
              </a:rPr>
              <a:t>Administration Offices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5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8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38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2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50C0F-446B-4B0F-85D8-37B3451572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50C0F-446B-4B0F-85D8-37B3451572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50C0F-446B-4B0F-85D8-37B3451572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50C0F-446B-4B0F-85D8-37B3451572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0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50C0F-446B-4B0F-85D8-37B3451572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50C0F-446B-4B0F-85D8-37B345157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0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5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1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8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2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19861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39700" dist="76200" dir="16200000">
              <a:schemeClr val="tx1">
                <a:lumMod val="50000"/>
                <a:lumOff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3434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556323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7393562" y="4438798"/>
            <a:ext cx="1064638" cy="10479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0" y="4793484"/>
            <a:ext cx="424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Building Design and Construction Division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895600"/>
            <a:ext cx="8686800" cy="12954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73" y="4495653"/>
            <a:ext cx="923228" cy="9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8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90600"/>
            <a:ext cx="9144000" cy="5333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39700" dist="76200" dir="16200000">
              <a:schemeClr val="tx1">
                <a:lumMod val="50000"/>
                <a:lumOff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9190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8144448" y="6183897"/>
            <a:ext cx="607438" cy="59790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00600" y="6357069"/>
            <a:ext cx="334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Building Design and Construction Division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24" y="228600"/>
            <a:ext cx="6248400" cy="228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23838" y="434820"/>
            <a:ext cx="8691562" cy="53340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>
                <a:latin typeface="Century Gothic" panose="020B0502020202020204" pitchFamily="34" charset="0"/>
              </a:rPr>
              <a:t>Slide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7" y="6216148"/>
            <a:ext cx="533400" cy="533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4257" y="633253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324896-C0CE-4DFD-8BDA-EE98780FA8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98996"/>
            <a:ext cx="9144000" cy="5925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39700" dist="76200" dir="16200000">
              <a:schemeClr val="tx1">
                <a:lumMod val="50000"/>
                <a:lumOff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9105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8144448" y="6183897"/>
            <a:ext cx="607438" cy="59790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800600" y="6357069"/>
            <a:ext cx="334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Building Design and Construction Division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4124" y="127687"/>
            <a:ext cx="6248400" cy="228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23838" y="434820"/>
            <a:ext cx="8691562" cy="53340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>
                <a:latin typeface="Century Gothic" panose="020B0502020202020204" pitchFamily="34" charset="0"/>
              </a:rPr>
              <a:t>Slide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7" y="6216148"/>
            <a:ext cx="533400" cy="533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4257" y="633253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324896-C0CE-4DFD-8BDA-EE98780FA8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0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4896-C0CE-4DFD-8BDA-EE98780FA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38.9183484,-77.41798,1471m/data=!3m1!1e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2590800"/>
            <a:ext cx="8686800" cy="160020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Update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15, 2019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74A7F-5D1B-484C-AC37-ADB3EBFF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381000" y="434340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2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Building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166D0-C926-41FA-9BB8-B17F76E49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3EEF1-A759-44DA-96EC-3FF607DFF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0"/>
            <a:ext cx="914400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Building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166D0-C926-41FA-9BB8-B17F76E49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44DD9-5F5C-4E47-86BB-48E02DEA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8" y="1060282"/>
            <a:ext cx="7558373" cy="50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Project Estimate &amp; Schedule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AC60-BC33-40E8-A4CA-38FB0D4ED88E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87975-E5A7-4D1D-A4CD-4DC84A9BEDB8}"/>
              </a:ext>
            </a:extLst>
          </p:cNvPr>
          <p:cNvGrpSpPr/>
          <p:nvPr/>
        </p:nvGrpSpPr>
        <p:grpSpPr>
          <a:xfrm>
            <a:off x="163765" y="2801129"/>
            <a:ext cx="8751635" cy="1120082"/>
            <a:chOff x="325532" y="4266782"/>
            <a:chExt cx="8751635" cy="1120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E08C73-F25C-4A86-841D-4AE2A7B713E2}"/>
                </a:ext>
              </a:extLst>
            </p:cNvPr>
            <p:cNvSpPr txBox="1"/>
            <p:nvPr/>
          </p:nvSpPr>
          <p:spPr>
            <a:xfrm>
              <a:off x="700249" y="4648200"/>
              <a:ext cx="367608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      Design/Zoning/Permits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820F84-AC30-46F8-A8C2-531064647C8A}"/>
                </a:ext>
              </a:extLst>
            </p:cNvPr>
            <p:cNvSpPr txBox="1"/>
            <p:nvPr/>
          </p:nvSpPr>
          <p:spPr>
            <a:xfrm>
              <a:off x="5023013" y="4648200"/>
              <a:ext cx="355062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               Construction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F8FB2E-EDD8-4D35-82AF-12AB6E664976}"/>
                </a:ext>
              </a:extLst>
            </p:cNvPr>
            <p:cNvSpPr txBox="1"/>
            <p:nvPr/>
          </p:nvSpPr>
          <p:spPr>
            <a:xfrm>
              <a:off x="325532" y="5005586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Fall 2017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67D4E7-5C53-4169-9987-87A89D03D5CB}"/>
                </a:ext>
              </a:extLst>
            </p:cNvPr>
            <p:cNvSpPr txBox="1"/>
            <p:nvPr/>
          </p:nvSpPr>
          <p:spPr>
            <a:xfrm>
              <a:off x="4806351" y="4992995"/>
              <a:ext cx="180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Spring 2020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191F37-400A-4A58-9F40-0420589C17EF}"/>
                </a:ext>
              </a:extLst>
            </p:cNvPr>
            <p:cNvSpPr txBox="1"/>
            <p:nvPr/>
          </p:nvSpPr>
          <p:spPr>
            <a:xfrm>
              <a:off x="325532" y="4303041"/>
              <a:ext cx="1144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Kick-Off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CC34D0-CA8A-4B93-89AB-A85224411223}"/>
                </a:ext>
              </a:extLst>
            </p:cNvPr>
            <p:cNvSpPr txBox="1"/>
            <p:nvPr/>
          </p:nvSpPr>
          <p:spPr>
            <a:xfrm>
              <a:off x="7300628" y="4266782"/>
              <a:ext cx="1675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Occupancy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06517" y="5017532"/>
              <a:ext cx="1670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Summer 2022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6338" y="4648200"/>
              <a:ext cx="647830" cy="369332"/>
            </a:xfrm>
            <a:prstGeom prst="rect">
              <a:avLst/>
            </a:prstGeom>
            <a:solidFill>
              <a:srgbClr val="9DABAD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 Bid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27028" y="4992995"/>
              <a:ext cx="1124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Fall 2019</a:t>
              </a:r>
              <a:endParaRPr lang="en-US" dirty="0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63765" y="1335120"/>
            <a:ext cx="8067801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  <a:defRPr/>
            </a:pPr>
            <a:r>
              <a:rPr lang="en-US" sz="2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Total Project Estimate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: $20 Million + 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$1.9 Million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None/>
              <a:tabLst/>
              <a:defRPr/>
            </a:pPr>
            <a:r>
              <a:rPr lang="en-US" sz="2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Schedule:</a:t>
            </a:r>
          </a:p>
          <a:p>
            <a:pPr marL="274638" lvl="1" indent="0">
              <a:buSzPct val="85000"/>
              <a:buNone/>
              <a:defRPr/>
            </a:pPr>
            <a:endParaRPr lang="en-US" sz="200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endParaRPr lang="en-US" sz="200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endParaRPr lang="en-US" sz="200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endParaRPr lang="en-US" sz="200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endParaRPr lang="en-US" sz="105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r>
              <a:rPr lang="en-US" sz="2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Next Steps: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Planning Commission Hearing Oct. 2, 2019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Permit Approvals (Site &amp; Building)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Soft Ground Breaking Fall 2019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Construction Start Spring 2020</a:t>
            </a:r>
          </a:p>
          <a:p>
            <a:pPr marL="274638" lvl="1" indent="0">
              <a:buSzPct val="85000"/>
              <a:buNone/>
              <a:defRPr/>
            </a:pPr>
            <a:endParaRPr lang="en-US" sz="2000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46671D-0F0B-4371-A9E4-A46C7BD1F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Q&amp;A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AC60-BC33-40E8-A4CA-38FB0D4ED88E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5599" y="1066800"/>
            <a:ext cx="8067801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0">
              <a:buSzPct val="85000"/>
              <a:buNone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74638" lvl="1" indent="0">
              <a:buSzPct val="85000"/>
              <a:buNone/>
              <a:defRPr/>
            </a:pPr>
            <a:r>
              <a:rPr lang="en-US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E6ADA6-3771-4A89-A0FB-8FC78E1A8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74" y="2362200"/>
            <a:ext cx="3086100" cy="3200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6" y="3805084"/>
            <a:ext cx="3162973" cy="2522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4949B-249D-418C-B0BE-4CDBF4F02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Agenda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73021"/>
            <a:ext cx="6629400" cy="4656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Site Update</a:t>
            </a: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Update</a:t>
            </a: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Project Status &amp; Community Outreach</a:t>
            </a: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Estimate &amp; Schedule</a:t>
            </a:r>
          </a:p>
          <a:p>
            <a:pPr lvl="1">
              <a:buSzPct val="100000"/>
              <a:buFont typeface="Wingdings 2" pitchFamily="18" charset="2"/>
              <a:buChar char=""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01828-8D0C-4D59-AAB7-BE0BFB4C533A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5758-82F7-49CE-B86A-5938A023B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55626" y="1273021"/>
            <a:ext cx="3959774" cy="1698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5 acre site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Located: 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13800 Wall Road, Herndon VA 20171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A99DA73-922F-4015-8A9D-68EB9BAFF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971800"/>
            <a:ext cx="2976562" cy="3069719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Site Location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235AB-086A-435F-915B-D10A9B375B99}"/>
              </a:ext>
            </a:extLst>
          </p:cNvPr>
          <p:cNvSpPr txBox="1"/>
          <p:nvPr/>
        </p:nvSpPr>
        <p:spPr>
          <a:xfrm rot="2199316">
            <a:off x="5837636" y="5793735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Wall 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014F8-DF96-45F5-81E6-DE82392953E5}"/>
              </a:ext>
            </a:extLst>
          </p:cNvPr>
          <p:cNvSpPr txBox="1"/>
          <p:nvPr/>
        </p:nvSpPr>
        <p:spPr>
          <a:xfrm rot="6253979">
            <a:off x="6164685" y="4627470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Air &amp; Space Museum Parkway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35F59-0D2F-4B61-A3C7-FEFD4AAC9F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3"/>
          <a:stretch/>
        </p:blipFill>
        <p:spPr>
          <a:xfrm>
            <a:off x="382140" y="1447810"/>
            <a:ext cx="4576950" cy="45902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B3BC986-27B5-4123-9542-BE49EE6EF3A0}"/>
              </a:ext>
            </a:extLst>
          </p:cNvPr>
          <p:cNvSpPr/>
          <p:nvPr/>
        </p:nvSpPr>
        <p:spPr>
          <a:xfrm flipV="1">
            <a:off x="35814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77259-12FE-45B1-AD8B-B42F394E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CEDF88-AA0D-4A92-A3E6-A3F2313E3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6250" r="23333"/>
          <a:stretch/>
        </p:blipFill>
        <p:spPr>
          <a:xfrm>
            <a:off x="685800" y="1231343"/>
            <a:ext cx="4761114" cy="51011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4896-C0CE-4DFD-8BDA-EE98780FA8A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Original Site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09EBB-80F2-4213-B902-20A7FCF12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5F02A-E384-4E50-9F7E-D2133B70F9D3}"/>
              </a:ext>
            </a:extLst>
          </p:cNvPr>
          <p:cNvSpPr txBox="1"/>
          <p:nvPr/>
        </p:nvSpPr>
        <p:spPr>
          <a:xfrm rot="2199316">
            <a:off x="2281971" y="5778371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Wall 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0A850-F6B2-4D5C-A23F-7FA5B2F42514}"/>
              </a:ext>
            </a:extLst>
          </p:cNvPr>
          <p:cNvSpPr txBox="1"/>
          <p:nvPr/>
        </p:nvSpPr>
        <p:spPr>
          <a:xfrm rot="6833762">
            <a:off x="3196051" y="4796114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Air &amp; Space Museum Parkway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D4E88A-0309-4692-B2DB-082252CE47F5}"/>
              </a:ext>
            </a:extLst>
          </p:cNvPr>
          <p:cNvSpPr txBox="1">
            <a:spLocks/>
          </p:cNvSpPr>
          <p:nvPr/>
        </p:nvSpPr>
        <p:spPr bwMode="auto">
          <a:xfrm>
            <a:off x="5595143" y="1288742"/>
            <a:ext cx="3320257" cy="2003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5-Acre Site 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Approx. 32,000 SF Building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Drop-off Area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Access from Wall Road</a:t>
            </a:r>
          </a:p>
        </p:txBody>
      </p:sp>
    </p:spTree>
    <p:extLst>
      <p:ext uri="{BB962C8B-B14F-4D97-AF65-F5344CB8AC3E}">
        <p14:creationId xmlns:p14="http://schemas.microsoft.com/office/powerpoint/2010/main" val="413169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CEDF88-AA0D-4A92-A3E6-A3F2313E3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20597" r="23334" b="9875"/>
          <a:stretch/>
        </p:blipFill>
        <p:spPr>
          <a:xfrm>
            <a:off x="184569" y="1275050"/>
            <a:ext cx="4493936" cy="3783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4896-C0CE-4DFD-8BDA-EE98780FA8A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Site Revision Highlight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09EBB-80F2-4213-B902-20A7FCF12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5F02A-E384-4E50-9F7E-D2133B70F9D3}"/>
              </a:ext>
            </a:extLst>
          </p:cNvPr>
          <p:cNvSpPr txBox="1"/>
          <p:nvPr/>
        </p:nvSpPr>
        <p:spPr>
          <a:xfrm rot="2199316">
            <a:off x="954840" y="3769997"/>
            <a:ext cx="109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Wall 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0A850-F6B2-4D5C-A23F-7FA5B2F42514}"/>
              </a:ext>
            </a:extLst>
          </p:cNvPr>
          <p:cNvSpPr txBox="1"/>
          <p:nvPr/>
        </p:nvSpPr>
        <p:spPr>
          <a:xfrm rot="6003914">
            <a:off x="2731713" y="3286156"/>
            <a:ext cx="274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Air &amp; Space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 Museum Parkway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D4E88A-0309-4692-B2DB-082252CE47F5}"/>
              </a:ext>
            </a:extLst>
          </p:cNvPr>
          <p:cNvSpPr txBox="1">
            <a:spLocks/>
          </p:cNvSpPr>
          <p:nvPr/>
        </p:nvSpPr>
        <p:spPr bwMode="auto">
          <a:xfrm>
            <a:off x="336037" y="5367171"/>
            <a:ext cx="4191000" cy="2003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Additional Approx. 4,000 sf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614CF0-CBB9-4376-AE5E-1788EA322139}"/>
              </a:ext>
            </a:extLst>
          </p:cNvPr>
          <p:cNvSpPr/>
          <p:nvPr/>
        </p:nvSpPr>
        <p:spPr>
          <a:xfrm>
            <a:off x="2362200" y="1645252"/>
            <a:ext cx="403805" cy="640748"/>
          </a:xfrm>
          <a:custGeom>
            <a:avLst/>
            <a:gdLst>
              <a:gd name="connsiteX0" fmla="*/ 403805 w 403805"/>
              <a:gd name="connsiteY0" fmla="*/ 60071 h 640748"/>
              <a:gd name="connsiteX1" fmla="*/ 256967 w 403805"/>
              <a:gd name="connsiteY1" fmla="*/ 574003 h 640748"/>
              <a:gd name="connsiteX2" fmla="*/ 150176 w 403805"/>
              <a:gd name="connsiteY2" fmla="*/ 537294 h 640748"/>
              <a:gd name="connsiteX3" fmla="*/ 120141 w 403805"/>
              <a:gd name="connsiteY3" fmla="*/ 640748 h 640748"/>
              <a:gd name="connsiteX4" fmla="*/ 0 w 403805"/>
              <a:gd name="connsiteY4" fmla="*/ 610713 h 640748"/>
              <a:gd name="connsiteX5" fmla="*/ 113466 w 403805"/>
              <a:gd name="connsiteY5" fmla="*/ 203571 h 640748"/>
              <a:gd name="connsiteX6" fmla="*/ 130152 w 403805"/>
              <a:gd name="connsiteY6" fmla="*/ 206908 h 640748"/>
              <a:gd name="connsiteX7" fmla="*/ 190222 w 403805"/>
              <a:gd name="connsiteY7" fmla="*/ 0 h 640748"/>
              <a:gd name="connsiteX8" fmla="*/ 403805 w 403805"/>
              <a:gd name="connsiteY8" fmla="*/ 60071 h 64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05" h="640748">
                <a:moveTo>
                  <a:pt x="403805" y="60071"/>
                </a:moveTo>
                <a:lnTo>
                  <a:pt x="256967" y="574003"/>
                </a:lnTo>
                <a:lnTo>
                  <a:pt x="150176" y="537294"/>
                </a:lnTo>
                <a:lnTo>
                  <a:pt x="120141" y="640748"/>
                </a:lnTo>
                <a:lnTo>
                  <a:pt x="0" y="610713"/>
                </a:lnTo>
                <a:lnTo>
                  <a:pt x="113466" y="203571"/>
                </a:lnTo>
                <a:lnTo>
                  <a:pt x="130152" y="206908"/>
                </a:lnTo>
                <a:lnTo>
                  <a:pt x="190222" y="0"/>
                </a:lnTo>
                <a:lnTo>
                  <a:pt x="403805" y="60071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EF6934-0218-4D94-AC99-3703EBB3C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20597" r="23334" b="9876"/>
          <a:stretch/>
        </p:blipFill>
        <p:spPr>
          <a:xfrm>
            <a:off x="4569619" y="1275050"/>
            <a:ext cx="4493936" cy="3783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A35BD-14C2-43CC-B002-E6502084D6C6}"/>
              </a:ext>
            </a:extLst>
          </p:cNvPr>
          <p:cNvSpPr txBox="1"/>
          <p:nvPr/>
        </p:nvSpPr>
        <p:spPr>
          <a:xfrm rot="6003914">
            <a:off x="7303864" y="3092165"/>
            <a:ext cx="274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Air &amp; Space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 Museum Parkway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FB33D-69B1-4762-A34C-280634E927A9}"/>
              </a:ext>
            </a:extLst>
          </p:cNvPr>
          <p:cNvSpPr txBox="1"/>
          <p:nvPr/>
        </p:nvSpPr>
        <p:spPr>
          <a:xfrm rot="2199316">
            <a:off x="5260696" y="3815583"/>
            <a:ext cx="109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Wall Road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A913212-69E8-485B-B4C4-40D52E1B174C}"/>
              </a:ext>
            </a:extLst>
          </p:cNvPr>
          <p:cNvSpPr/>
          <p:nvPr/>
        </p:nvSpPr>
        <p:spPr>
          <a:xfrm>
            <a:off x="6692926" y="1594244"/>
            <a:ext cx="1511764" cy="1061238"/>
          </a:xfrm>
          <a:custGeom>
            <a:avLst/>
            <a:gdLst>
              <a:gd name="connsiteX0" fmla="*/ 236943 w 1511764"/>
              <a:gd name="connsiteY0" fmla="*/ 0 h 1061238"/>
              <a:gd name="connsiteX1" fmla="*/ 1044552 w 1511764"/>
              <a:gd name="connsiteY1" fmla="*/ 0 h 1061238"/>
              <a:gd name="connsiteX2" fmla="*/ 1044552 w 1511764"/>
              <a:gd name="connsiteY2" fmla="*/ 540631 h 1061238"/>
              <a:gd name="connsiteX3" fmla="*/ 1411647 w 1511764"/>
              <a:gd name="connsiteY3" fmla="*/ 540631 h 1061238"/>
              <a:gd name="connsiteX4" fmla="*/ 1411647 w 1511764"/>
              <a:gd name="connsiteY4" fmla="*/ 714166 h 1061238"/>
              <a:gd name="connsiteX5" fmla="*/ 1465042 w 1511764"/>
              <a:gd name="connsiteY5" fmla="*/ 714166 h 1061238"/>
              <a:gd name="connsiteX6" fmla="*/ 1465042 w 1511764"/>
              <a:gd name="connsiteY6" fmla="*/ 790923 h 1061238"/>
              <a:gd name="connsiteX7" fmla="*/ 1511764 w 1511764"/>
              <a:gd name="connsiteY7" fmla="*/ 790923 h 1061238"/>
              <a:gd name="connsiteX8" fmla="*/ 1511764 w 1511764"/>
              <a:gd name="connsiteY8" fmla="*/ 1054563 h 1061238"/>
              <a:gd name="connsiteX9" fmla="*/ 684131 w 1511764"/>
              <a:gd name="connsiteY9" fmla="*/ 1054563 h 1061238"/>
              <a:gd name="connsiteX10" fmla="*/ 684131 w 1511764"/>
              <a:gd name="connsiteY10" fmla="*/ 1024528 h 1061238"/>
              <a:gd name="connsiteX11" fmla="*/ 540631 w 1511764"/>
              <a:gd name="connsiteY11" fmla="*/ 1024528 h 1061238"/>
              <a:gd name="connsiteX12" fmla="*/ 540631 w 1511764"/>
              <a:gd name="connsiteY12" fmla="*/ 1061238 h 1061238"/>
              <a:gd name="connsiteX13" fmla="*/ 3337 w 1511764"/>
              <a:gd name="connsiteY13" fmla="*/ 1061238 h 1061238"/>
              <a:gd name="connsiteX14" fmla="*/ 3337 w 1511764"/>
              <a:gd name="connsiteY14" fmla="*/ 797597 h 1061238"/>
              <a:gd name="connsiteX15" fmla="*/ 93442 w 1511764"/>
              <a:gd name="connsiteY15" fmla="*/ 797597 h 1061238"/>
              <a:gd name="connsiteX16" fmla="*/ 93442 w 1511764"/>
              <a:gd name="connsiteY16" fmla="*/ 730852 h 1061238"/>
              <a:gd name="connsiteX17" fmla="*/ 0 w 1511764"/>
              <a:gd name="connsiteY17" fmla="*/ 730852 h 1061238"/>
              <a:gd name="connsiteX18" fmla="*/ 0 w 1511764"/>
              <a:gd name="connsiteY18" fmla="*/ 303688 h 1061238"/>
              <a:gd name="connsiteX19" fmla="*/ 16686 w 1511764"/>
              <a:gd name="connsiteY19" fmla="*/ 303688 h 1061238"/>
              <a:gd name="connsiteX20" fmla="*/ 16686 w 1511764"/>
              <a:gd name="connsiteY20" fmla="*/ 90105 h 1061238"/>
              <a:gd name="connsiteX21" fmla="*/ 236943 w 1511764"/>
              <a:gd name="connsiteY21" fmla="*/ 90105 h 1061238"/>
              <a:gd name="connsiteX22" fmla="*/ 236943 w 1511764"/>
              <a:gd name="connsiteY22" fmla="*/ 0 h 1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11764" h="1061238">
                <a:moveTo>
                  <a:pt x="236943" y="0"/>
                </a:moveTo>
                <a:lnTo>
                  <a:pt x="1044552" y="0"/>
                </a:lnTo>
                <a:lnTo>
                  <a:pt x="1044552" y="540631"/>
                </a:lnTo>
                <a:lnTo>
                  <a:pt x="1411647" y="540631"/>
                </a:lnTo>
                <a:lnTo>
                  <a:pt x="1411647" y="714166"/>
                </a:lnTo>
                <a:lnTo>
                  <a:pt x="1465042" y="714166"/>
                </a:lnTo>
                <a:lnTo>
                  <a:pt x="1465042" y="790923"/>
                </a:lnTo>
                <a:lnTo>
                  <a:pt x="1511764" y="790923"/>
                </a:lnTo>
                <a:lnTo>
                  <a:pt x="1511764" y="1054563"/>
                </a:lnTo>
                <a:lnTo>
                  <a:pt x="684131" y="1054563"/>
                </a:lnTo>
                <a:lnTo>
                  <a:pt x="684131" y="1024528"/>
                </a:lnTo>
                <a:lnTo>
                  <a:pt x="540631" y="1024528"/>
                </a:lnTo>
                <a:lnTo>
                  <a:pt x="540631" y="1061238"/>
                </a:lnTo>
                <a:lnTo>
                  <a:pt x="3337" y="1061238"/>
                </a:lnTo>
                <a:lnTo>
                  <a:pt x="3337" y="797597"/>
                </a:lnTo>
                <a:lnTo>
                  <a:pt x="93442" y="797597"/>
                </a:lnTo>
                <a:lnTo>
                  <a:pt x="93442" y="730852"/>
                </a:lnTo>
                <a:lnTo>
                  <a:pt x="0" y="730852"/>
                </a:lnTo>
                <a:lnTo>
                  <a:pt x="0" y="303688"/>
                </a:lnTo>
                <a:lnTo>
                  <a:pt x="16686" y="303688"/>
                </a:lnTo>
                <a:lnTo>
                  <a:pt x="16686" y="90105"/>
                </a:lnTo>
                <a:lnTo>
                  <a:pt x="236943" y="90105"/>
                </a:lnTo>
                <a:lnTo>
                  <a:pt x="236943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3D7634-5B48-46EF-87EC-0C4F8848DBC5}"/>
              </a:ext>
            </a:extLst>
          </p:cNvPr>
          <p:cNvSpPr/>
          <p:nvPr/>
        </p:nvSpPr>
        <p:spPr>
          <a:xfrm>
            <a:off x="6747250" y="1645252"/>
            <a:ext cx="403805" cy="640748"/>
          </a:xfrm>
          <a:custGeom>
            <a:avLst/>
            <a:gdLst>
              <a:gd name="connsiteX0" fmla="*/ 403805 w 403805"/>
              <a:gd name="connsiteY0" fmla="*/ 60071 h 640748"/>
              <a:gd name="connsiteX1" fmla="*/ 256967 w 403805"/>
              <a:gd name="connsiteY1" fmla="*/ 574003 h 640748"/>
              <a:gd name="connsiteX2" fmla="*/ 150176 w 403805"/>
              <a:gd name="connsiteY2" fmla="*/ 537294 h 640748"/>
              <a:gd name="connsiteX3" fmla="*/ 120141 w 403805"/>
              <a:gd name="connsiteY3" fmla="*/ 640748 h 640748"/>
              <a:gd name="connsiteX4" fmla="*/ 0 w 403805"/>
              <a:gd name="connsiteY4" fmla="*/ 610713 h 640748"/>
              <a:gd name="connsiteX5" fmla="*/ 113466 w 403805"/>
              <a:gd name="connsiteY5" fmla="*/ 203571 h 640748"/>
              <a:gd name="connsiteX6" fmla="*/ 130152 w 403805"/>
              <a:gd name="connsiteY6" fmla="*/ 206908 h 640748"/>
              <a:gd name="connsiteX7" fmla="*/ 190222 w 403805"/>
              <a:gd name="connsiteY7" fmla="*/ 0 h 640748"/>
              <a:gd name="connsiteX8" fmla="*/ 403805 w 403805"/>
              <a:gd name="connsiteY8" fmla="*/ 60071 h 64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05" h="640748">
                <a:moveTo>
                  <a:pt x="403805" y="60071"/>
                </a:moveTo>
                <a:lnTo>
                  <a:pt x="256967" y="574003"/>
                </a:lnTo>
                <a:lnTo>
                  <a:pt x="150176" y="537294"/>
                </a:lnTo>
                <a:lnTo>
                  <a:pt x="120141" y="640748"/>
                </a:lnTo>
                <a:lnTo>
                  <a:pt x="0" y="610713"/>
                </a:lnTo>
                <a:lnTo>
                  <a:pt x="113466" y="203571"/>
                </a:lnTo>
                <a:lnTo>
                  <a:pt x="130152" y="206908"/>
                </a:lnTo>
                <a:lnTo>
                  <a:pt x="190222" y="0"/>
                </a:lnTo>
                <a:lnTo>
                  <a:pt x="403805" y="60071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9849D00-A59F-4284-B620-883EDECB3578}"/>
              </a:ext>
            </a:extLst>
          </p:cNvPr>
          <p:cNvSpPr txBox="1">
            <a:spLocks/>
          </p:cNvSpPr>
          <p:nvPr/>
        </p:nvSpPr>
        <p:spPr bwMode="auto">
          <a:xfrm>
            <a:off x="4485777" y="5362530"/>
            <a:ext cx="4191000" cy="2003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Rotation</a:t>
            </a:r>
          </a:p>
        </p:txBody>
      </p:sp>
    </p:spTree>
    <p:extLst>
      <p:ext uri="{BB962C8B-B14F-4D97-AF65-F5344CB8AC3E}">
        <p14:creationId xmlns:p14="http://schemas.microsoft.com/office/powerpoint/2010/main" val="39107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CEDF88-AA0D-4A92-A3E6-A3F2313E3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6250" r="23333"/>
          <a:stretch/>
        </p:blipFill>
        <p:spPr>
          <a:xfrm>
            <a:off x="766447" y="1131030"/>
            <a:ext cx="4761114" cy="5101194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D671B6-08AE-4A07-A176-535C5B9BC298}"/>
              </a:ext>
            </a:extLst>
          </p:cNvPr>
          <p:cNvSpPr/>
          <p:nvPr/>
        </p:nvSpPr>
        <p:spPr>
          <a:xfrm rot="2277212">
            <a:off x="1688930" y="1495080"/>
            <a:ext cx="3848519" cy="3346518"/>
          </a:xfrm>
          <a:custGeom>
            <a:avLst/>
            <a:gdLst>
              <a:gd name="connsiteX0" fmla="*/ 2020832 w 3848519"/>
              <a:gd name="connsiteY0" fmla="*/ 0 h 3346518"/>
              <a:gd name="connsiteX1" fmla="*/ 2085101 w 3848519"/>
              <a:gd name="connsiteY1" fmla="*/ 0 h 3346518"/>
              <a:gd name="connsiteX2" fmla="*/ 2448978 w 3848519"/>
              <a:gd name="connsiteY2" fmla="*/ 348057 h 3346518"/>
              <a:gd name="connsiteX3" fmla="*/ 2782533 w 3848519"/>
              <a:gd name="connsiteY3" fmla="*/ 693113 h 3346518"/>
              <a:gd name="connsiteX4" fmla="*/ 3001069 w 3848519"/>
              <a:gd name="connsiteY4" fmla="*/ 980660 h 3346518"/>
              <a:gd name="connsiteX5" fmla="*/ 3305869 w 3848519"/>
              <a:gd name="connsiteY5" fmla="*/ 1601762 h 3346518"/>
              <a:gd name="connsiteX6" fmla="*/ 3443892 w 3848519"/>
              <a:gd name="connsiteY6" fmla="*/ 1872057 h 3346518"/>
              <a:gd name="connsiteX7" fmla="*/ 3587665 w 3848519"/>
              <a:gd name="connsiteY7" fmla="*/ 2268872 h 3346518"/>
              <a:gd name="connsiteX8" fmla="*/ 3696933 w 3848519"/>
              <a:gd name="connsiteY8" fmla="*/ 2556419 h 3346518"/>
              <a:gd name="connsiteX9" fmla="*/ 3806201 w 3848519"/>
              <a:gd name="connsiteY9" fmla="*/ 2953234 h 3346518"/>
              <a:gd name="connsiteX10" fmla="*/ 3846458 w 3848519"/>
              <a:gd name="connsiteY10" fmla="*/ 3171770 h 3346518"/>
              <a:gd name="connsiteX11" fmla="*/ 3848519 w 3848519"/>
              <a:gd name="connsiteY11" fmla="*/ 3178984 h 3346518"/>
              <a:gd name="connsiteX12" fmla="*/ 3848519 w 3848519"/>
              <a:gd name="connsiteY12" fmla="*/ 3212026 h 3346518"/>
              <a:gd name="connsiteX13" fmla="*/ 3823454 w 3848519"/>
              <a:gd name="connsiteY13" fmla="*/ 3212026 h 3346518"/>
              <a:gd name="connsiteX14" fmla="*/ 3823454 w 3848519"/>
              <a:gd name="connsiteY14" fmla="*/ 3281038 h 3346518"/>
              <a:gd name="connsiteX15" fmla="*/ 3785257 w 3848519"/>
              <a:gd name="connsiteY15" fmla="*/ 3346518 h 3346518"/>
              <a:gd name="connsiteX16" fmla="*/ 3358596 w 3848519"/>
              <a:gd name="connsiteY16" fmla="*/ 3346518 h 3346518"/>
              <a:gd name="connsiteX17" fmla="*/ 1016993 w 3848519"/>
              <a:gd name="connsiteY17" fmla="*/ 3327045 h 3346518"/>
              <a:gd name="connsiteX18" fmla="*/ 0 w 3848519"/>
              <a:gd name="connsiteY18" fmla="*/ 2047233 h 3346518"/>
              <a:gd name="connsiteX19" fmla="*/ 0 w 3848519"/>
              <a:gd name="connsiteY19" fmla="*/ 2032123 h 33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8519" h="3346518">
                <a:moveTo>
                  <a:pt x="2020832" y="0"/>
                </a:moveTo>
                <a:lnTo>
                  <a:pt x="2085101" y="0"/>
                </a:lnTo>
                <a:lnTo>
                  <a:pt x="2448978" y="348057"/>
                </a:lnTo>
                <a:lnTo>
                  <a:pt x="2782533" y="693113"/>
                </a:lnTo>
                <a:lnTo>
                  <a:pt x="3001069" y="980660"/>
                </a:lnTo>
                <a:lnTo>
                  <a:pt x="3305869" y="1601762"/>
                </a:lnTo>
                <a:lnTo>
                  <a:pt x="3443892" y="1872057"/>
                </a:lnTo>
                <a:lnTo>
                  <a:pt x="3587665" y="2268872"/>
                </a:lnTo>
                <a:lnTo>
                  <a:pt x="3696933" y="2556419"/>
                </a:lnTo>
                <a:lnTo>
                  <a:pt x="3806201" y="2953234"/>
                </a:lnTo>
                <a:lnTo>
                  <a:pt x="3846458" y="3171770"/>
                </a:lnTo>
                <a:lnTo>
                  <a:pt x="3848519" y="3178984"/>
                </a:lnTo>
                <a:lnTo>
                  <a:pt x="3848519" y="3212026"/>
                </a:lnTo>
                <a:lnTo>
                  <a:pt x="3823454" y="3212026"/>
                </a:lnTo>
                <a:lnTo>
                  <a:pt x="3823454" y="3281038"/>
                </a:lnTo>
                <a:lnTo>
                  <a:pt x="3785257" y="3346518"/>
                </a:lnTo>
                <a:lnTo>
                  <a:pt x="3358596" y="3346518"/>
                </a:lnTo>
                <a:lnTo>
                  <a:pt x="1016993" y="3327045"/>
                </a:lnTo>
                <a:lnTo>
                  <a:pt x="0" y="2047233"/>
                </a:lnTo>
                <a:lnTo>
                  <a:pt x="0" y="203212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solidFill>
              <a:srgbClr val="FF0000"/>
            </a:solidFill>
            <a:prstDash val="lgDashDot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4896-C0CE-4DFD-8BDA-EE98780FA8A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Updated Site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09EBB-80F2-4213-B902-20A7FCF12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5F02A-E384-4E50-9F7E-D2133B70F9D3}"/>
              </a:ext>
            </a:extLst>
          </p:cNvPr>
          <p:cNvSpPr txBox="1"/>
          <p:nvPr/>
        </p:nvSpPr>
        <p:spPr>
          <a:xfrm rot="2199316">
            <a:off x="2133801" y="5460586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Wall 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0A850-F6B2-4D5C-A23F-7FA5B2F42514}"/>
              </a:ext>
            </a:extLst>
          </p:cNvPr>
          <p:cNvSpPr txBox="1"/>
          <p:nvPr/>
        </p:nvSpPr>
        <p:spPr>
          <a:xfrm rot="6833762">
            <a:off x="3196051" y="4796114"/>
            <a:ext cx="274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Air &amp; Space Museum Parkway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D4E88A-0309-4692-B2DB-082252CE47F5}"/>
              </a:ext>
            </a:extLst>
          </p:cNvPr>
          <p:cNvSpPr txBox="1">
            <a:spLocks/>
          </p:cNvSpPr>
          <p:nvPr/>
        </p:nvSpPr>
        <p:spPr bwMode="auto">
          <a:xfrm>
            <a:off x="5345769" y="2351942"/>
            <a:ext cx="3962400" cy="75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Approx. 36,000 SF Building</a:t>
            </a:r>
          </a:p>
          <a:p>
            <a:pPr marL="274638" lvl="1" indent="0">
              <a:buSzPct val="8500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    (w/Health Suite)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58F2EF2-33E3-4C83-82C5-66D85FDE1FA2}"/>
              </a:ext>
            </a:extLst>
          </p:cNvPr>
          <p:cNvSpPr/>
          <p:nvPr/>
        </p:nvSpPr>
        <p:spPr>
          <a:xfrm>
            <a:off x="1876233" y="2857681"/>
            <a:ext cx="2604524" cy="2552519"/>
          </a:xfrm>
          <a:custGeom>
            <a:avLst/>
            <a:gdLst>
              <a:gd name="connsiteX0" fmla="*/ 4334 w 2604524"/>
              <a:gd name="connsiteY0" fmla="*/ 0 h 2552519"/>
              <a:gd name="connsiteX1" fmla="*/ 8831 w 2604524"/>
              <a:gd name="connsiteY1" fmla="*/ 4333 h 2552519"/>
              <a:gd name="connsiteX2" fmla="*/ 195015 w 2604524"/>
              <a:gd name="connsiteY2" fmla="*/ 4333 h 2552519"/>
              <a:gd name="connsiteX3" fmla="*/ 264353 w 2604524"/>
              <a:gd name="connsiteY3" fmla="*/ 8667 h 2552519"/>
              <a:gd name="connsiteX4" fmla="*/ 316357 w 2604524"/>
              <a:gd name="connsiteY4" fmla="*/ 21668 h 2552519"/>
              <a:gd name="connsiteX5" fmla="*/ 385695 w 2604524"/>
              <a:gd name="connsiteY5" fmla="*/ 43336 h 2552519"/>
              <a:gd name="connsiteX6" fmla="*/ 446366 w 2604524"/>
              <a:gd name="connsiteY6" fmla="*/ 82339 h 2552519"/>
              <a:gd name="connsiteX7" fmla="*/ 654382 w 2604524"/>
              <a:gd name="connsiteY7" fmla="*/ 242684 h 2552519"/>
              <a:gd name="connsiteX8" fmla="*/ 702052 w 2604524"/>
              <a:gd name="connsiteY8" fmla="*/ 247018 h 2552519"/>
              <a:gd name="connsiteX9" fmla="*/ 754055 w 2604524"/>
              <a:gd name="connsiteY9" fmla="*/ 251351 h 2552519"/>
              <a:gd name="connsiteX10" fmla="*/ 823394 w 2604524"/>
              <a:gd name="connsiteY10" fmla="*/ 234017 h 2552519"/>
              <a:gd name="connsiteX11" fmla="*/ 1083413 w 2604524"/>
              <a:gd name="connsiteY11" fmla="*/ 39002 h 2552519"/>
              <a:gd name="connsiteX12" fmla="*/ 1178753 w 2604524"/>
              <a:gd name="connsiteY12" fmla="*/ 160345 h 2552519"/>
              <a:gd name="connsiteX13" fmla="*/ 1122416 w 2604524"/>
              <a:gd name="connsiteY13" fmla="*/ 208015 h 2552519"/>
              <a:gd name="connsiteX14" fmla="*/ 1304429 w 2604524"/>
              <a:gd name="connsiteY14" fmla="*/ 208015 h 2552519"/>
              <a:gd name="connsiteX15" fmla="*/ 1304429 w 2604524"/>
              <a:gd name="connsiteY15" fmla="*/ 424697 h 2552519"/>
              <a:gd name="connsiteX16" fmla="*/ 1239424 w 2604524"/>
              <a:gd name="connsiteY16" fmla="*/ 424697 h 2552519"/>
              <a:gd name="connsiteX17" fmla="*/ 1243758 w 2604524"/>
              <a:gd name="connsiteY17" fmla="*/ 333691 h 2552519"/>
              <a:gd name="connsiteX18" fmla="*/ 1018408 w 2604524"/>
              <a:gd name="connsiteY18" fmla="*/ 320690 h 2552519"/>
              <a:gd name="connsiteX19" fmla="*/ 966404 w 2604524"/>
              <a:gd name="connsiteY19" fmla="*/ 346691 h 2552519"/>
              <a:gd name="connsiteX20" fmla="*/ 918734 w 2604524"/>
              <a:gd name="connsiteY20" fmla="*/ 385694 h 2552519"/>
              <a:gd name="connsiteX21" fmla="*/ 910067 w 2604524"/>
              <a:gd name="connsiteY21" fmla="*/ 437698 h 2552519"/>
              <a:gd name="connsiteX22" fmla="*/ 944736 w 2604524"/>
              <a:gd name="connsiteY22" fmla="*/ 442032 h 2552519"/>
              <a:gd name="connsiteX23" fmla="*/ 1005407 w 2604524"/>
              <a:gd name="connsiteY23" fmla="*/ 381361 h 2552519"/>
              <a:gd name="connsiteX24" fmla="*/ 1603451 w 2604524"/>
              <a:gd name="connsiteY24" fmla="*/ 845061 h 2552519"/>
              <a:gd name="connsiteX25" fmla="*/ 1542780 w 2604524"/>
              <a:gd name="connsiteY25" fmla="*/ 931734 h 2552519"/>
              <a:gd name="connsiteX26" fmla="*/ 1542780 w 2604524"/>
              <a:gd name="connsiteY26" fmla="*/ 975071 h 2552519"/>
              <a:gd name="connsiteX27" fmla="*/ 1616452 w 2604524"/>
              <a:gd name="connsiteY27" fmla="*/ 1027074 h 2552519"/>
              <a:gd name="connsiteX28" fmla="*/ 1646787 w 2604524"/>
              <a:gd name="connsiteY28" fmla="*/ 1027074 h 2552519"/>
              <a:gd name="connsiteX29" fmla="*/ 1685790 w 2604524"/>
              <a:gd name="connsiteY29" fmla="*/ 1001073 h 2552519"/>
              <a:gd name="connsiteX30" fmla="*/ 1694457 w 2604524"/>
              <a:gd name="connsiteY30" fmla="*/ 910066 h 2552519"/>
              <a:gd name="connsiteX31" fmla="*/ 1711792 w 2604524"/>
              <a:gd name="connsiteY31" fmla="*/ 823393 h 2552519"/>
              <a:gd name="connsiteX32" fmla="*/ 1755128 w 2604524"/>
              <a:gd name="connsiteY32" fmla="*/ 758388 h 2552519"/>
              <a:gd name="connsiteX33" fmla="*/ 1824467 w 2604524"/>
              <a:gd name="connsiteY33" fmla="*/ 715052 h 2552519"/>
              <a:gd name="connsiteX34" fmla="*/ 1915473 w 2604524"/>
              <a:gd name="connsiteY34" fmla="*/ 684716 h 2552519"/>
              <a:gd name="connsiteX35" fmla="*/ 2032482 w 2604524"/>
              <a:gd name="connsiteY35" fmla="*/ 693383 h 2552519"/>
              <a:gd name="connsiteX36" fmla="*/ 2132156 w 2604524"/>
              <a:gd name="connsiteY36" fmla="*/ 762722 h 2552519"/>
              <a:gd name="connsiteX37" fmla="*/ 2188493 w 2604524"/>
              <a:gd name="connsiteY37" fmla="*/ 858062 h 2552519"/>
              <a:gd name="connsiteX38" fmla="*/ 2197161 w 2604524"/>
              <a:gd name="connsiteY38" fmla="*/ 966403 h 2552519"/>
              <a:gd name="connsiteX39" fmla="*/ 2162491 w 2604524"/>
              <a:gd name="connsiteY39" fmla="*/ 1083412 h 2552519"/>
              <a:gd name="connsiteX40" fmla="*/ 2067151 w 2604524"/>
              <a:gd name="connsiteY40" fmla="*/ 1161418 h 2552519"/>
              <a:gd name="connsiteX41" fmla="*/ 1941475 w 2604524"/>
              <a:gd name="connsiteY41" fmla="*/ 1196087 h 2552519"/>
              <a:gd name="connsiteX42" fmla="*/ 1867803 w 2604524"/>
              <a:gd name="connsiteY42" fmla="*/ 1196087 h 2552519"/>
              <a:gd name="connsiteX43" fmla="*/ 1850469 w 2604524"/>
              <a:gd name="connsiteY43" fmla="*/ 1196087 h 2552519"/>
              <a:gd name="connsiteX44" fmla="*/ 1867803 w 2604524"/>
              <a:gd name="connsiteY44" fmla="*/ 1243757 h 2552519"/>
              <a:gd name="connsiteX45" fmla="*/ 2023815 w 2604524"/>
              <a:gd name="connsiteY45" fmla="*/ 1347764 h 2552519"/>
              <a:gd name="connsiteX46" fmla="*/ 2058484 w 2604524"/>
              <a:gd name="connsiteY46" fmla="*/ 1347764 h 2552519"/>
              <a:gd name="connsiteX47" fmla="*/ 2123489 w 2604524"/>
              <a:gd name="connsiteY47" fmla="*/ 1256758 h 2552519"/>
              <a:gd name="connsiteX48" fmla="*/ 2604524 w 2604524"/>
              <a:gd name="connsiteY48" fmla="*/ 1633785 h 2552519"/>
              <a:gd name="connsiteX49" fmla="*/ 2552520 w 2604524"/>
              <a:gd name="connsiteY49" fmla="*/ 1703124 h 2552519"/>
              <a:gd name="connsiteX50" fmla="*/ 2552520 w 2604524"/>
              <a:gd name="connsiteY50" fmla="*/ 1729126 h 2552519"/>
              <a:gd name="connsiteX51" fmla="*/ 2569855 w 2604524"/>
              <a:gd name="connsiteY51" fmla="*/ 1750794 h 2552519"/>
              <a:gd name="connsiteX52" fmla="*/ 2491849 w 2604524"/>
              <a:gd name="connsiteY52" fmla="*/ 2023814 h 2552519"/>
              <a:gd name="connsiteX53" fmla="*/ 2381687 w 2604524"/>
              <a:gd name="connsiteY53" fmla="*/ 2290745 h 2552519"/>
              <a:gd name="connsiteX54" fmla="*/ 2383508 w 2604524"/>
              <a:gd name="connsiteY54" fmla="*/ 2292500 h 2552519"/>
              <a:gd name="connsiteX55" fmla="*/ 2283834 w 2604524"/>
              <a:gd name="connsiteY55" fmla="*/ 2496182 h 2552519"/>
              <a:gd name="connsiteX56" fmla="*/ 2231830 w 2604524"/>
              <a:gd name="connsiteY56" fmla="*/ 2539518 h 2552519"/>
              <a:gd name="connsiteX57" fmla="*/ 2149491 w 2604524"/>
              <a:gd name="connsiteY57" fmla="*/ 2530851 h 2552519"/>
              <a:gd name="connsiteX58" fmla="*/ 2075819 w 2604524"/>
              <a:gd name="connsiteY58" fmla="*/ 2487514 h 2552519"/>
              <a:gd name="connsiteX59" fmla="*/ 2019481 w 2604524"/>
              <a:gd name="connsiteY59" fmla="*/ 2552519 h 2552519"/>
              <a:gd name="connsiteX60" fmla="*/ 1243758 w 2604524"/>
              <a:gd name="connsiteY60" fmla="*/ 1954475 h 2552519"/>
              <a:gd name="connsiteX61" fmla="*/ 1291428 w 2604524"/>
              <a:gd name="connsiteY61" fmla="*/ 1889471 h 2552519"/>
              <a:gd name="connsiteX62" fmla="*/ 1304429 w 2604524"/>
              <a:gd name="connsiteY62" fmla="*/ 1863469 h 2552519"/>
              <a:gd name="connsiteX63" fmla="*/ 1278427 w 2604524"/>
              <a:gd name="connsiteY63" fmla="*/ 1837467 h 2552519"/>
              <a:gd name="connsiteX64" fmla="*/ 1165752 w 2604524"/>
              <a:gd name="connsiteY64" fmla="*/ 1958809 h 2552519"/>
              <a:gd name="connsiteX65" fmla="*/ 1031409 w 2604524"/>
              <a:gd name="connsiteY65" fmla="*/ 1841800 h 2552519"/>
              <a:gd name="connsiteX66" fmla="*/ 1113748 w 2604524"/>
              <a:gd name="connsiteY66" fmla="*/ 1746460 h 2552519"/>
              <a:gd name="connsiteX67" fmla="*/ 1105081 w 2604524"/>
              <a:gd name="connsiteY67" fmla="*/ 1698790 h 2552519"/>
              <a:gd name="connsiteX68" fmla="*/ 1061745 w 2604524"/>
              <a:gd name="connsiteY68" fmla="*/ 1681455 h 2552519"/>
              <a:gd name="connsiteX69" fmla="*/ 988073 w 2604524"/>
              <a:gd name="connsiteY69" fmla="*/ 1755127 h 2552519"/>
              <a:gd name="connsiteX70" fmla="*/ 520038 w 2604524"/>
              <a:gd name="connsiteY70" fmla="*/ 1395435 h 2552519"/>
              <a:gd name="connsiteX71" fmla="*/ 576376 w 2604524"/>
              <a:gd name="connsiteY71" fmla="*/ 1317429 h 2552519"/>
              <a:gd name="connsiteX72" fmla="*/ 572042 w 2604524"/>
              <a:gd name="connsiteY72" fmla="*/ 1287093 h 2552519"/>
              <a:gd name="connsiteX73" fmla="*/ 554708 w 2604524"/>
              <a:gd name="connsiteY73" fmla="*/ 1278426 h 2552519"/>
              <a:gd name="connsiteX74" fmla="*/ 476702 w 2604524"/>
              <a:gd name="connsiteY74" fmla="*/ 1356432 h 2552519"/>
              <a:gd name="connsiteX75" fmla="*/ 134344 w 2604524"/>
              <a:gd name="connsiteY75" fmla="*/ 1083412 h 2552519"/>
              <a:gd name="connsiteX76" fmla="*/ 190681 w 2604524"/>
              <a:gd name="connsiteY76" fmla="*/ 1014073 h 2552519"/>
              <a:gd name="connsiteX77" fmla="*/ 195015 w 2604524"/>
              <a:gd name="connsiteY77" fmla="*/ 983738 h 2552519"/>
              <a:gd name="connsiteX78" fmla="*/ 147345 w 2604524"/>
              <a:gd name="connsiteY78" fmla="*/ 957736 h 2552519"/>
              <a:gd name="connsiteX79" fmla="*/ 73673 w 2604524"/>
              <a:gd name="connsiteY79" fmla="*/ 879730 h 2552519"/>
              <a:gd name="connsiteX80" fmla="*/ 69339 w 2604524"/>
              <a:gd name="connsiteY80" fmla="*/ 767055 h 2552519"/>
              <a:gd name="connsiteX81" fmla="*/ 117009 w 2604524"/>
              <a:gd name="connsiteY81" fmla="*/ 680382 h 2552519"/>
              <a:gd name="connsiteX82" fmla="*/ 169013 w 2604524"/>
              <a:gd name="connsiteY82" fmla="*/ 624045 h 2552519"/>
              <a:gd name="connsiteX83" fmla="*/ 112675 w 2604524"/>
              <a:gd name="connsiteY83" fmla="*/ 563374 h 2552519"/>
              <a:gd name="connsiteX84" fmla="*/ 91007 w 2604524"/>
              <a:gd name="connsiteY84" fmla="*/ 550373 h 2552519"/>
              <a:gd name="connsiteX85" fmla="*/ 291657 w 2604524"/>
              <a:gd name="connsiteY85" fmla="*/ 285365 h 2552519"/>
              <a:gd name="connsiteX86" fmla="*/ 159967 w 2604524"/>
              <a:gd name="connsiteY86" fmla="*/ 158472 h 2552519"/>
              <a:gd name="connsiteX87" fmla="*/ 0 w 2604524"/>
              <a:gd name="connsiteY87" fmla="*/ 156011 h 2552519"/>
              <a:gd name="connsiteX88" fmla="*/ 4104 w 2604524"/>
              <a:gd name="connsiteY88" fmla="*/ 8287 h 2552519"/>
              <a:gd name="connsiteX89" fmla="*/ 0 w 2604524"/>
              <a:gd name="connsiteY89" fmla="*/ 4333 h 2552519"/>
              <a:gd name="connsiteX90" fmla="*/ 4214 w 2604524"/>
              <a:gd name="connsiteY90" fmla="*/ 4333 h 2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04524" h="2552519">
                <a:moveTo>
                  <a:pt x="4334" y="0"/>
                </a:moveTo>
                <a:lnTo>
                  <a:pt x="8831" y="4333"/>
                </a:lnTo>
                <a:lnTo>
                  <a:pt x="195015" y="4333"/>
                </a:lnTo>
                <a:lnTo>
                  <a:pt x="264353" y="8667"/>
                </a:lnTo>
                <a:lnTo>
                  <a:pt x="316357" y="21668"/>
                </a:lnTo>
                <a:lnTo>
                  <a:pt x="385695" y="43336"/>
                </a:lnTo>
                <a:lnTo>
                  <a:pt x="446366" y="82339"/>
                </a:lnTo>
                <a:lnTo>
                  <a:pt x="654382" y="242684"/>
                </a:lnTo>
                <a:lnTo>
                  <a:pt x="702052" y="247018"/>
                </a:lnTo>
                <a:lnTo>
                  <a:pt x="754055" y="251351"/>
                </a:lnTo>
                <a:lnTo>
                  <a:pt x="823394" y="234017"/>
                </a:lnTo>
                <a:lnTo>
                  <a:pt x="1083413" y="39002"/>
                </a:lnTo>
                <a:lnTo>
                  <a:pt x="1178753" y="160345"/>
                </a:lnTo>
                <a:lnTo>
                  <a:pt x="1122416" y="208015"/>
                </a:lnTo>
                <a:lnTo>
                  <a:pt x="1304429" y="208015"/>
                </a:lnTo>
                <a:lnTo>
                  <a:pt x="1304429" y="424697"/>
                </a:lnTo>
                <a:lnTo>
                  <a:pt x="1239424" y="424697"/>
                </a:lnTo>
                <a:lnTo>
                  <a:pt x="1243758" y="333691"/>
                </a:lnTo>
                <a:lnTo>
                  <a:pt x="1018408" y="320690"/>
                </a:lnTo>
                <a:lnTo>
                  <a:pt x="966404" y="346691"/>
                </a:lnTo>
                <a:lnTo>
                  <a:pt x="918734" y="385694"/>
                </a:lnTo>
                <a:lnTo>
                  <a:pt x="910067" y="437698"/>
                </a:lnTo>
                <a:lnTo>
                  <a:pt x="944736" y="442032"/>
                </a:lnTo>
                <a:lnTo>
                  <a:pt x="1005407" y="381361"/>
                </a:lnTo>
                <a:lnTo>
                  <a:pt x="1603451" y="845061"/>
                </a:lnTo>
                <a:lnTo>
                  <a:pt x="1542780" y="931734"/>
                </a:lnTo>
                <a:lnTo>
                  <a:pt x="1542780" y="975071"/>
                </a:lnTo>
                <a:lnTo>
                  <a:pt x="1616452" y="1027074"/>
                </a:lnTo>
                <a:lnTo>
                  <a:pt x="1646787" y="1027074"/>
                </a:lnTo>
                <a:lnTo>
                  <a:pt x="1685790" y="1001073"/>
                </a:lnTo>
                <a:lnTo>
                  <a:pt x="1694457" y="910066"/>
                </a:lnTo>
                <a:lnTo>
                  <a:pt x="1711792" y="823393"/>
                </a:lnTo>
                <a:lnTo>
                  <a:pt x="1755128" y="758388"/>
                </a:lnTo>
                <a:lnTo>
                  <a:pt x="1824467" y="715052"/>
                </a:lnTo>
                <a:lnTo>
                  <a:pt x="1915473" y="684716"/>
                </a:lnTo>
                <a:lnTo>
                  <a:pt x="2032482" y="693383"/>
                </a:lnTo>
                <a:lnTo>
                  <a:pt x="2132156" y="762722"/>
                </a:lnTo>
                <a:lnTo>
                  <a:pt x="2188493" y="858062"/>
                </a:lnTo>
                <a:lnTo>
                  <a:pt x="2197161" y="966403"/>
                </a:lnTo>
                <a:lnTo>
                  <a:pt x="2162491" y="1083412"/>
                </a:lnTo>
                <a:lnTo>
                  <a:pt x="2067151" y="1161418"/>
                </a:lnTo>
                <a:lnTo>
                  <a:pt x="1941475" y="1196087"/>
                </a:lnTo>
                <a:lnTo>
                  <a:pt x="1867803" y="1196087"/>
                </a:lnTo>
                <a:lnTo>
                  <a:pt x="1850469" y="1196087"/>
                </a:lnTo>
                <a:lnTo>
                  <a:pt x="1867803" y="1243757"/>
                </a:lnTo>
                <a:lnTo>
                  <a:pt x="2023815" y="1347764"/>
                </a:lnTo>
                <a:lnTo>
                  <a:pt x="2058484" y="1347764"/>
                </a:lnTo>
                <a:lnTo>
                  <a:pt x="2123489" y="1256758"/>
                </a:lnTo>
                <a:lnTo>
                  <a:pt x="2604524" y="1633785"/>
                </a:lnTo>
                <a:lnTo>
                  <a:pt x="2552520" y="1703124"/>
                </a:lnTo>
                <a:lnTo>
                  <a:pt x="2552520" y="1729126"/>
                </a:lnTo>
                <a:lnTo>
                  <a:pt x="2569855" y="1750794"/>
                </a:lnTo>
                <a:lnTo>
                  <a:pt x="2491849" y="2023814"/>
                </a:lnTo>
                <a:lnTo>
                  <a:pt x="2381687" y="2290745"/>
                </a:lnTo>
                <a:lnTo>
                  <a:pt x="2383508" y="2292500"/>
                </a:lnTo>
                <a:lnTo>
                  <a:pt x="2283834" y="2496182"/>
                </a:lnTo>
                <a:lnTo>
                  <a:pt x="2231830" y="2539518"/>
                </a:lnTo>
                <a:lnTo>
                  <a:pt x="2149491" y="2530851"/>
                </a:lnTo>
                <a:lnTo>
                  <a:pt x="2075819" y="2487514"/>
                </a:lnTo>
                <a:lnTo>
                  <a:pt x="2019481" y="2552519"/>
                </a:lnTo>
                <a:lnTo>
                  <a:pt x="1243758" y="1954475"/>
                </a:lnTo>
                <a:lnTo>
                  <a:pt x="1291428" y="1889471"/>
                </a:lnTo>
                <a:lnTo>
                  <a:pt x="1304429" y="1863469"/>
                </a:lnTo>
                <a:lnTo>
                  <a:pt x="1278427" y="1837467"/>
                </a:lnTo>
                <a:lnTo>
                  <a:pt x="1165752" y="1958809"/>
                </a:lnTo>
                <a:lnTo>
                  <a:pt x="1031409" y="1841800"/>
                </a:lnTo>
                <a:lnTo>
                  <a:pt x="1113748" y="1746460"/>
                </a:lnTo>
                <a:lnTo>
                  <a:pt x="1105081" y="1698790"/>
                </a:lnTo>
                <a:lnTo>
                  <a:pt x="1061745" y="1681455"/>
                </a:lnTo>
                <a:lnTo>
                  <a:pt x="988073" y="1755127"/>
                </a:lnTo>
                <a:lnTo>
                  <a:pt x="520038" y="1395435"/>
                </a:lnTo>
                <a:lnTo>
                  <a:pt x="576376" y="1317429"/>
                </a:lnTo>
                <a:lnTo>
                  <a:pt x="572042" y="1287093"/>
                </a:lnTo>
                <a:lnTo>
                  <a:pt x="554708" y="1278426"/>
                </a:lnTo>
                <a:lnTo>
                  <a:pt x="476702" y="1356432"/>
                </a:lnTo>
                <a:lnTo>
                  <a:pt x="134344" y="1083412"/>
                </a:lnTo>
                <a:lnTo>
                  <a:pt x="190681" y="1014073"/>
                </a:lnTo>
                <a:lnTo>
                  <a:pt x="195015" y="983738"/>
                </a:lnTo>
                <a:lnTo>
                  <a:pt x="147345" y="957736"/>
                </a:lnTo>
                <a:lnTo>
                  <a:pt x="73673" y="879730"/>
                </a:lnTo>
                <a:lnTo>
                  <a:pt x="69339" y="767055"/>
                </a:lnTo>
                <a:lnTo>
                  <a:pt x="117009" y="680382"/>
                </a:lnTo>
                <a:lnTo>
                  <a:pt x="169013" y="624045"/>
                </a:lnTo>
                <a:lnTo>
                  <a:pt x="112675" y="563374"/>
                </a:lnTo>
                <a:lnTo>
                  <a:pt x="91007" y="550373"/>
                </a:lnTo>
                <a:lnTo>
                  <a:pt x="291657" y="285365"/>
                </a:lnTo>
                <a:lnTo>
                  <a:pt x="159967" y="158472"/>
                </a:lnTo>
                <a:lnTo>
                  <a:pt x="0" y="156011"/>
                </a:lnTo>
                <a:lnTo>
                  <a:pt x="4104" y="8287"/>
                </a:lnTo>
                <a:lnTo>
                  <a:pt x="0" y="4333"/>
                </a:lnTo>
                <a:lnTo>
                  <a:pt x="4214" y="4333"/>
                </a:lnTo>
                <a:close/>
              </a:path>
            </a:pathLst>
          </a:custGeom>
          <a:solidFill>
            <a:srgbClr val="9DABAD">
              <a:alpha val="43000"/>
            </a:srgbClr>
          </a:solidFill>
          <a:ln w="127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9275418-2E0D-4E00-826A-0E75745C1398}"/>
              </a:ext>
            </a:extLst>
          </p:cNvPr>
          <p:cNvSpPr/>
          <p:nvPr/>
        </p:nvSpPr>
        <p:spPr>
          <a:xfrm>
            <a:off x="1856154" y="1895231"/>
            <a:ext cx="3024554" cy="1527907"/>
          </a:xfrm>
          <a:custGeom>
            <a:avLst/>
            <a:gdLst>
              <a:gd name="connsiteX0" fmla="*/ 1305169 w 3024554"/>
              <a:gd name="connsiteY0" fmla="*/ 1160584 h 1527907"/>
              <a:gd name="connsiteX1" fmla="*/ 1305169 w 3024554"/>
              <a:gd name="connsiteY1" fmla="*/ 1055077 h 1527907"/>
              <a:gd name="connsiteX2" fmla="*/ 1320800 w 3024554"/>
              <a:gd name="connsiteY2" fmla="*/ 1051169 h 1527907"/>
              <a:gd name="connsiteX3" fmla="*/ 1336431 w 3024554"/>
              <a:gd name="connsiteY3" fmla="*/ 422031 h 1527907"/>
              <a:gd name="connsiteX4" fmla="*/ 1563077 w 3024554"/>
              <a:gd name="connsiteY4" fmla="*/ 414215 h 1527907"/>
              <a:gd name="connsiteX5" fmla="*/ 1563077 w 3024554"/>
              <a:gd name="connsiteY5" fmla="*/ 406400 h 1527907"/>
              <a:gd name="connsiteX6" fmla="*/ 1563077 w 3024554"/>
              <a:gd name="connsiteY6" fmla="*/ 406400 h 1527907"/>
              <a:gd name="connsiteX7" fmla="*/ 1566984 w 3024554"/>
              <a:gd name="connsiteY7" fmla="*/ 328246 h 1527907"/>
              <a:gd name="connsiteX8" fmla="*/ 2383692 w 3024554"/>
              <a:gd name="connsiteY8" fmla="*/ 324338 h 1527907"/>
              <a:gd name="connsiteX9" fmla="*/ 2387600 w 3024554"/>
              <a:gd name="connsiteY9" fmla="*/ 859692 h 1527907"/>
              <a:gd name="connsiteX10" fmla="*/ 2762738 w 3024554"/>
              <a:gd name="connsiteY10" fmla="*/ 867507 h 1527907"/>
              <a:gd name="connsiteX11" fmla="*/ 2762738 w 3024554"/>
              <a:gd name="connsiteY11" fmla="*/ 1039446 h 1527907"/>
              <a:gd name="connsiteX12" fmla="*/ 2868246 w 3024554"/>
              <a:gd name="connsiteY12" fmla="*/ 1039446 h 1527907"/>
              <a:gd name="connsiteX13" fmla="*/ 2887784 w 3024554"/>
              <a:gd name="connsiteY13" fmla="*/ 1078523 h 1527907"/>
              <a:gd name="connsiteX14" fmla="*/ 2903415 w 3024554"/>
              <a:gd name="connsiteY14" fmla="*/ 1524000 h 1527907"/>
              <a:gd name="connsiteX15" fmla="*/ 3005015 w 3024554"/>
              <a:gd name="connsiteY15" fmla="*/ 1527907 h 1527907"/>
              <a:gd name="connsiteX16" fmla="*/ 3024554 w 3024554"/>
              <a:gd name="connsiteY16" fmla="*/ 1379415 h 1527907"/>
              <a:gd name="connsiteX17" fmla="*/ 2938584 w 3024554"/>
              <a:gd name="connsiteY17" fmla="*/ 144584 h 1527907"/>
              <a:gd name="connsiteX18" fmla="*/ 2926861 w 3024554"/>
              <a:gd name="connsiteY18" fmla="*/ 46892 h 1527907"/>
              <a:gd name="connsiteX19" fmla="*/ 2852615 w 3024554"/>
              <a:gd name="connsiteY19" fmla="*/ 0 h 1527907"/>
              <a:gd name="connsiteX20" fmla="*/ 0 w 3024554"/>
              <a:gd name="connsiteY20" fmla="*/ 371231 h 1527907"/>
              <a:gd name="connsiteX21" fmla="*/ 11723 w 3024554"/>
              <a:gd name="connsiteY21" fmla="*/ 875323 h 1527907"/>
              <a:gd name="connsiteX22" fmla="*/ 238369 w 3024554"/>
              <a:gd name="connsiteY22" fmla="*/ 863600 h 1527907"/>
              <a:gd name="connsiteX23" fmla="*/ 359508 w 3024554"/>
              <a:gd name="connsiteY23" fmla="*/ 871415 h 1527907"/>
              <a:gd name="connsiteX24" fmla="*/ 472831 w 3024554"/>
              <a:gd name="connsiteY24" fmla="*/ 898769 h 1527907"/>
              <a:gd name="connsiteX25" fmla="*/ 629138 w 3024554"/>
              <a:gd name="connsiteY25" fmla="*/ 961292 h 1527907"/>
              <a:gd name="connsiteX26" fmla="*/ 828431 w 3024554"/>
              <a:gd name="connsiteY26" fmla="*/ 1109784 h 1527907"/>
              <a:gd name="connsiteX27" fmla="*/ 879231 w 3024554"/>
              <a:gd name="connsiteY27" fmla="*/ 1168400 h 1527907"/>
              <a:gd name="connsiteX28" fmla="*/ 1109784 w 3024554"/>
              <a:gd name="connsiteY28" fmla="*/ 1004277 h 1527907"/>
              <a:gd name="connsiteX29" fmla="*/ 1199661 w 3024554"/>
              <a:gd name="connsiteY29" fmla="*/ 1125415 h 1527907"/>
              <a:gd name="connsiteX30" fmla="*/ 1144954 w 3024554"/>
              <a:gd name="connsiteY30" fmla="*/ 1168400 h 1527907"/>
              <a:gd name="connsiteX31" fmla="*/ 1305169 w 3024554"/>
              <a:gd name="connsiteY31" fmla="*/ 1160584 h 152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24554" h="1527907">
                <a:moveTo>
                  <a:pt x="1305169" y="1160584"/>
                </a:moveTo>
                <a:lnTo>
                  <a:pt x="1305169" y="1055077"/>
                </a:lnTo>
                <a:lnTo>
                  <a:pt x="1320800" y="1051169"/>
                </a:lnTo>
                <a:lnTo>
                  <a:pt x="1336431" y="422031"/>
                </a:lnTo>
                <a:lnTo>
                  <a:pt x="1563077" y="414215"/>
                </a:lnTo>
                <a:lnTo>
                  <a:pt x="1563077" y="406400"/>
                </a:lnTo>
                <a:lnTo>
                  <a:pt x="1563077" y="406400"/>
                </a:lnTo>
                <a:lnTo>
                  <a:pt x="1566984" y="328246"/>
                </a:lnTo>
                <a:lnTo>
                  <a:pt x="2383692" y="324338"/>
                </a:lnTo>
                <a:cubicBezTo>
                  <a:pt x="2384995" y="502789"/>
                  <a:pt x="2386297" y="681241"/>
                  <a:pt x="2387600" y="859692"/>
                </a:cubicBezTo>
                <a:lnTo>
                  <a:pt x="2762738" y="867507"/>
                </a:lnTo>
                <a:lnTo>
                  <a:pt x="2762738" y="1039446"/>
                </a:lnTo>
                <a:lnTo>
                  <a:pt x="2868246" y="1039446"/>
                </a:lnTo>
                <a:lnTo>
                  <a:pt x="2887784" y="1078523"/>
                </a:lnTo>
                <a:lnTo>
                  <a:pt x="2903415" y="1524000"/>
                </a:lnTo>
                <a:lnTo>
                  <a:pt x="3005015" y="1527907"/>
                </a:lnTo>
                <a:lnTo>
                  <a:pt x="3024554" y="1379415"/>
                </a:lnTo>
                <a:lnTo>
                  <a:pt x="2938584" y="144584"/>
                </a:lnTo>
                <a:lnTo>
                  <a:pt x="2926861" y="46892"/>
                </a:lnTo>
                <a:lnTo>
                  <a:pt x="2852615" y="0"/>
                </a:lnTo>
                <a:lnTo>
                  <a:pt x="0" y="371231"/>
                </a:lnTo>
                <a:lnTo>
                  <a:pt x="11723" y="875323"/>
                </a:lnTo>
                <a:lnTo>
                  <a:pt x="238369" y="863600"/>
                </a:lnTo>
                <a:lnTo>
                  <a:pt x="359508" y="871415"/>
                </a:lnTo>
                <a:lnTo>
                  <a:pt x="472831" y="898769"/>
                </a:lnTo>
                <a:lnTo>
                  <a:pt x="629138" y="961292"/>
                </a:lnTo>
                <a:lnTo>
                  <a:pt x="828431" y="1109784"/>
                </a:lnTo>
                <a:lnTo>
                  <a:pt x="879231" y="1168400"/>
                </a:lnTo>
                <a:lnTo>
                  <a:pt x="1109784" y="1004277"/>
                </a:lnTo>
                <a:lnTo>
                  <a:pt x="1199661" y="1125415"/>
                </a:lnTo>
                <a:lnTo>
                  <a:pt x="1144954" y="1168400"/>
                </a:lnTo>
                <a:lnTo>
                  <a:pt x="1305169" y="1160584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B7DC539-3431-48DC-AD2E-FD1453DC3AE3}"/>
              </a:ext>
            </a:extLst>
          </p:cNvPr>
          <p:cNvSpPr/>
          <p:nvPr/>
        </p:nvSpPr>
        <p:spPr>
          <a:xfrm>
            <a:off x="3185806" y="2231083"/>
            <a:ext cx="1511764" cy="1061238"/>
          </a:xfrm>
          <a:custGeom>
            <a:avLst/>
            <a:gdLst>
              <a:gd name="connsiteX0" fmla="*/ 236943 w 1511764"/>
              <a:gd name="connsiteY0" fmla="*/ 0 h 1061238"/>
              <a:gd name="connsiteX1" fmla="*/ 1044552 w 1511764"/>
              <a:gd name="connsiteY1" fmla="*/ 0 h 1061238"/>
              <a:gd name="connsiteX2" fmla="*/ 1044552 w 1511764"/>
              <a:gd name="connsiteY2" fmla="*/ 540631 h 1061238"/>
              <a:gd name="connsiteX3" fmla="*/ 1411647 w 1511764"/>
              <a:gd name="connsiteY3" fmla="*/ 540631 h 1061238"/>
              <a:gd name="connsiteX4" fmla="*/ 1411647 w 1511764"/>
              <a:gd name="connsiteY4" fmla="*/ 714166 h 1061238"/>
              <a:gd name="connsiteX5" fmla="*/ 1465042 w 1511764"/>
              <a:gd name="connsiteY5" fmla="*/ 714166 h 1061238"/>
              <a:gd name="connsiteX6" fmla="*/ 1465042 w 1511764"/>
              <a:gd name="connsiteY6" fmla="*/ 790923 h 1061238"/>
              <a:gd name="connsiteX7" fmla="*/ 1511764 w 1511764"/>
              <a:gd name="connsiteY7" fmla="*/ 790923 h 1061238"/>
              <a:gd name="connsiteX8" fmla="*/ 1511764 w 1511764"/>
              <a:gd name="connsiteY8" fmla="*/ 1054563 h 1061238"/>
              <a:gd name="connsiteX9" fmla="*/ 684131 w 1511764"/>
              <a:gd name="connsiteY9" fmla="*/ 1054563 h 1061238"/>
              <a:gd name="connsiteX10" fmla="*/ 684131 w 1511764"/>
              <a:gd name="connsiteY10" fmla="*/ 1024528 h 1061238"/>
              <a:gd name="connsiteX11" fmla="*/ 540631 w 1511764"/>
              <a:gd name="connsiteY11" fmla="*/ 1024528 h 1061238"/>
              <a:gd name="connsiteX12" fmla="*/ 540631 w 1511764"/>
              <a:gd name="connsiteY12" fmla="*/ 1061238 h 1061238"/>
              <a:gd name="connsiteX13" fmla="*/ 3337 w 1511764"/>
              <a:gd name="connsiteY13" fmla="*/ 1061238 h 1061238"/>
              <a:gd name="connsiteX14" fmla="*/ 3337 w 1511764"/>
              <a:gd name="connsiteY14" fmla="*/ 797597 h 1061238"/>
              <a:gd name="connsiteX15" fmla="*/ 93442 w 1511764"/>
              <a:gd name="connsiteY15" fmla="*/ 797597 h 1061238"/>
              <a:gd name="connsiteX16" fmla="*/ 93442 w 1511764"/>
              <a:gd name="connsiteY16" fmla="*/ 730852 h 1061238"/>
              <a:gd name="connsiteX17" fmla="*/ 0 w 1511764"/>
              <a:gd name="connsiteY17" fmla="*/ 730852 h 1061238"/>
              <a:gd name="connsiteX18" fmla="*/ 0 w 1511764"/>
              <a:gd name="connsiteY18" fmla="*/ 303688 h 1061238"/>
              <a:gd name="connsiteX19" fmla="*/ 16686 w 1511764"/>
              <a:gd name="connsiteY19" fmla="*/ 303688 h 1061238"/>
              <a:gd name="connsiteX20" fmla="*/ 16686 w 1511764"/>
              <a:gd name="connsiteY20" fmla="*/ 90105 h 1061238"/>
              <a:gd name="connsiteX21" fmla="*/ 236943 w 1511764"/>
              <a:gd name="connsiteY21" fmla="*/ 90105 h 1061238"/>
              <a:gd name="connsiteX22" fmla="*/ 236943 w 1511764"/>
              <a:gd name="connsiteY22" fmla="*/ 0 h 10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11764" h="1061238">
                <a:moveTo>
                  <a:pt x="236943" y="0"/>
                </a:moveTo>
                <a:lnTo>
                  <a:pt x="1044552" y="0"/>
                </a:lnTo>
                <a:lnTo>
                  <a:pt x="1044552" y="540631"/>
                </a:lnTo>
                <a:lnTo>
                  <a:pt x="1411647" y="540631"/>
                </a:lnTo>
                <a:lnTo>
                  <a:pt x="1411647" y="714166"/>
                </a:lnTo>
                <a:lnTo>
                  <a:pt x="1465042" y="714166"/>
                </a:lnTo>
                <a:lnTo>
                  <a:pt x="1465042" y="790923"/>
                </a:lnTo>
                <a:lnTo>
                  <a:pt x="1511764" y="790923"/>
                </a:lnTo>
                <a:lnTo>
                  <a:pt x="1511764" y="1054563"/>
                </a:lnTo>
                <a:lnTo>
                  <a:pt x="684131" y="1054563"/>
                </a:lnTo>
                <a:lnTo>
                  <a:pt x="684131" y="1024528"/>
                </a:lnTo>
                <a:lnTo>
                  <a:pt x="540631" y="1024528"/>
                </a:lnTo>
                <a:lnTo>
                  <a:pt x="540631" y="1061238"/>
                </a:lnTo>
                <a:lnTo>
                  <a:pt x="3337" y="1061238"/>
                </a:lnTo>
                <a:lnTo>
                  <a:pt x="3337" y="797597"/>
                </a:lnTo>
                <a:lnTo>
                  <a:pt x="93442" y="797597"/>
                </a:lnTo>
                <a:lnTo>
                  <a:pt x="93442" y="730852"/>
                </a:lnTo>
                <a:lnTo>
                  <a:pt x="0" y="730852"/>
                </a:lnTo>
                <a:lnTo>
                  <a:pt x="0" y="303688"/>
                </a:lnTo>
                <a:lnTo>
                  <a:pt x="16686" y="303688"/>
                </a:lnTo>
                <a:lnTo>
                  <a:pt x="16686" y="90105"/>
                </a:lnTo>
                <a:lnTo>
                  <a:pt x="236943" y="90105"/>
                </a:lnTo>
                <a:lnTo>
                  <a:pt x="23694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515A6B-4DF9-437A-9ECD-6D4783EC9209}"/>
              </a:ext>
            </a:extLst>
          </p:cNvPr>
          <p:cNvSpPr/>
          <p:nvPr/>
        </p:nvSpPr>
        <p:spPr>
          <a:xfrm>
            <a:off x="3878424" y="3465142"/>
            <a:ext cx="987819" cy="1064575"/>
          </a:xfrm>
          <a:custGeom>
            <a:avLst/>
            <a:gdLst>
              <a:gd name="connsiteX0" fmla="*/ 0 w 987819"/>
              <a:gd name="connsiteY0" fmla="*/ 0 h 1064575"/>
              <a:gd name="connsiteX1" fmla="*/ 987819 w 987819"/>
              <a:gd name="connsiteY1" fmla="*/ 0 h 1064575"/>
              <a:gd name="connsiteX2" fmla="*/ 981144 w 987819"/>
              <a:gd name="connsiteY2" fmla="*/ 160187 h 1064575"/>
              <a:gd name="connsiteX3" fmla="*/ 947772 w 987819"/>
              <a:gd name="connsiteY3" fmla="*/ 403804 h 1064575"/>
              <a:gd name="connsiteX4" fmla="*/ 717503 w 987819"/>
              <a:gd name="connsiteY4" fmla="*/ 1064575 h 1064575"/>
              <a:gd name="connsiteX5" fmla="*/ 690806 w 987819"/>
              <a:gd name="connsiteY5" fmla="*/ 1057901 h 1064575"/>
              <a:gd name="connsiteX6" fmla="*/ 123477 w 987819"/>
              <a:gd name="connsiteY6" fmla="*/ 610712 h 1064575"/>
              <a:gd name="connsiteX7" fmla="*/ 126814 w 987819"/>
              <a:gd name="connsiteY7" fmla="*/ 584014 h 1064575"/>
              <a:gd name="connsiteX8" fmla="*/ 143501 w 987819"/>
              <a:gd name="connsiteY8" fmla="*/ 560654 h 1064575"/>
              <a:gd name="connsiteX9" fmla="*/ 173536 w 987819"/>
              <a:gd name="connsiteY9" fmla="*/ 587352 h 1064575"/>
              <a:gd name="connsiteX10" fmla="*/ 216920 w 987819"/>
              <a:gd name="connsiteY10" fmla="*/ 557317 h 1064575"/>
              <a:gd name="connsiteX11" fmla="*/ 253629 w 987819"/>
              <a:gd name="connsiteY11" fmla="*/ 487235 h 1064575"/>
              <a:gd name="connsiteX12" fmla="*/ 280327 w 987819"/>
              <a:gd name="connsiteY12" fmla="*/ 427165 h 1064575"/>
              <a:gd name="connsiteX13" fmla="*/ 287001 w 987819"/>
              <a:gd name="connsiteY13" fmla="*/ 340397 h 1064575"/>
              <a:gd name="connsiteX14" fmla="*/ 236943 w 987819"/>
              <a:gd name="connsiteY14" fmla="*/ 343734 h 1064575"/>
              <a:gd name="connsiteX15" fmla="*/ 236943 w 987819"/>
              <a:gd name="connsiteY15" fmla="*/ 240280 h 1064575"/>
              <a:gd name="connsiteX16" fmla="*/ 163524 w 987819"/>
              <a:gd name="connsiteY16" fmla="*/ 113466 h 1064575"/>
              <a:gd name="connsiteX17" fmla="*/ 53395 w 987819"/>
              <a:gd name="connsiteY17" fmla="*/ 50058 h 1064575"/>
              <a:gd name="connsiteX18" fmla="*/ 0 w 987819"/>
              <a:gd name="connsiteY18" fmla="*/ 0 h 106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7819" h="1064575">
                <a:moveTo>
                  <a:pt x="0" y="0"/>
                </a:moveTo>
                <a:lnTo>
                  <a:pt x="987819" y="0"/>
                </a:lnTo>
                <a:lnTo>
                  <a:pt x="981144" y="160187"/>
                </a:lnTo>
                <a:lnTo>
                  <a:pt x="947772" y="403804"/>
                </a:lnTo>
                <a:lnTo>
                  <a:pt x="717503" y="1064575"/>
                </a:lnTo>
                <a:lnTo>
                  <a:pt x="690806" y="1057901"/>
                </a:lnTo>
                <a:lnTo>
                  <a:pt x="123477" y="610712"/>
                </a:lnTo>
                <a:lnTo>
                  <a:pt x="126814" y="584014"/>
                </a:lnTo>
                <a:lnTo>
                  <a:pt x="143501" y="560654"/>
                </a:lnTo>
                <a:lnTo>
                  <a:pt x="173536" y="587352"/>
                </a:lnTo>
                <a:lnTo>
                  <a:pt x="216920" y="557317"/>
                </a:lnTo>
                <a:lnTo>
                  <a:pt x="253629" y="487235"/>
                </a:lnTo>
                <a:lnTo>
                  <a:pt x="280327" y="427165"/>
                </a:lnTo>
                <a:lnTo>
                  <a:pt x="287001" y="340397"/>
                </a:lnTo>
                <a:lnTo>
                  <a:pt x="236943" y="343734"/>
                </a:lnTo>
                <a:lnTo>
                  <a:pt x="236943" y="240280"/>
                </a:lnTo>
                <a:lnTo>
                  <a:pt x="163524" y="113466"/>
                </a:lnTo>
                <a:lnTo>
                  <a:pt x="53395" y="50058"/>
                </a:lnTo>
                <a:lnTo>
                  <a:pt x="0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1C631E8-DFF6-4CAD-A6E1-669FBCC31F44}"/>
              </a:ext>
            </a:extLst>
          </p:cNvPr>
          <p:cNvSpPr/>
          <p:nvPr/>
        </p:nvSpPr>
        <p:spPr>
          <a:xfrm>
            <a:off x="2926747" y="3190388"/>
            <a:ext cx="417154" cy="243618"/>
          </a:xfrm>
          <a:custGeom>
            <a:avLst/>
            <a:gdLst>
              <a:gd name="connsiteX0" fmla="*/ 0 w 417154"/>
              <a:gd name="connsiteY0" fmla="*/ 0 h 243618"/>
              <a:gd name="connsiteX1" fmla="*/ 303688 w 417154"/>
              <a:gd name="connsiteY1" fmla="*/ 243618 h 243618"/>
              <a:gd name="connsiteX2" fmla="*/ 413817 w 417154"/>
              <a:gd name="connsiteY2" fmla="*/ 243618 h 243618"/>
              <a:gd name="connsiteX3" fmla="*/ 417154 w 417154"/>
              <a:gd name="connsiteY3" fmla="*/ 110129 h 243618"/>
              <a:gd name="connsiteX4" fmla="*/ 183548 w 417154"/>
              <a:gd name="connsiteY4" fmla="*/ 100117 h 243618"/>
              <a:gd name="connsiteX5" fmla="*/ 176873 w 417154"/>
              <a:gd name="connsiteY5" fmla="*/ 0 h 243618"/>
              <a:gd name="connsiteX6" fmla="*/ 0 w 417154"/>
              <a:gd name="connsiteY6" fmla="*/ 0 h 24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154" h="243618">
                <a:moveTo>
                  <a:pt x="0" y="0"/>
                </a:moveTo>
                <a:lnTo>
                  <a:pt x="303688" y="243618"/>
                </a:lnTo>
                <a:lnTo>
                  <a:pt x="413817" y="243618"/>
                </a:lnTo>
                <a:cubicBezTo>
                  <a:pt x="414929" y="199122"/>
                  <a:pt x="416042" y="154625"/>
                  <a:pt x="417154" y="110129"/>
                </a:cubicBezTo>
                <a:lnTo>
                  <a:pt x="183548" y="100117"/>
                </a:lnTo>
                <a:lnTo>
                  <a:pt x="176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96935EB-AA27-453A-B6D3-FCDE4672839F}"/>
              </a:ext>
            </a:extLst>
          </p:cNvPr>
          <p:cNvSpPr/>
          <p:nvPr/>
        </p:nvSpPr>
        <p:spPr>
          <a:xfrm>
            <a:off x="3387285" y="3327215"/>
            <a:ext cx="353746" cy="110128"/>
          </a:xfrm>
          <a:custGeom>
            <a:avLst/>
            <a:gdLst>
              <a:gd name="connsiteX0" fmla="*/ 6674 w 353746"/>
              <a:gd name="connsiteY0" fmla="*/ 0 h 110128"/>
              <a:gd name="connsiteX1" fmla="*/ 353746 w 353746"/>
              <a:gd name="connsiteY1" fmla="*/ 3337 h 110128"/>
              <a:gd name="connsiteX2" fmla="*/ 347071 w 353746"/>
              <a:gd name="connsiteY2" fmla="*/ 103454 h 110128"/>
              <a:gd name="connsiteX3" fmla="*/ 0 w 353746"/>
              <a:gd name="connsiteY3" fmla="*/ 110128 h 110128"/>
              <a:gd name="connsiteX4" fmla="*/ 6674 w 353746"/>
              <a:gd name="connsiteY4" fmla="*/ 0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46" h="110128">
                <a:moveTo>
                  <a:pt x="6674" y="0"/>
                </a:moveTo>
                <a:lnTo>
                  <a:pt x="353746" y="3337"/>
                </a:lnTo>
                <a:lnTo>
                  <a:pt x="347071" y="103454"/>
                </a:lnTo>
                <a:lnTo>
                  <a:pt x="0" y="110128"/>
                </a:lnTo>
                <a:lnTo>
                  <a:pt x="6674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96FB8A7-032C-4C42-8B74-933B42BC6B8B}"/>
              </a:ext>
            </a:extLst>
          </p:cNvPr>
          <p:cNvSpPr/>
          <p:nvPr/>
        </p:nvSpPr>
        <p:spPr>
          <a:xfrm>
            <a:off x="3881194" y="3317203"/>
            <a:ext cx="517270" cy="116803"/>
          </a:xfrm>
          <a:custGeom>
            <a:avLst/>
            <a:gdLst>
              <a:gd name="connsiteX0" fmla="*/ 6675 w 517270"/>
              <a:gd name="connsiteY0" fmla="*/ 0 h 116803"/>
              <a:gd name="connsiteX1" fmla="*/ 260304 w 517270"/>
              <a:gd name="connsiteY1" fmla="*/ 0 h 116803"/>
              <a:gd name="connsiteX2" fmla="*/ 260304 w 517270"/>
              <a:gd name="connsiteY2" fmla="*/ 23361 h 116803"/>
              <a:gd name="connsiteX3" fmla="*/ 517270 w 517270"/>
              <a:gd name="connsiteY3" fmla="*/ 20023 h 116803"/>
              <a:gd name="connsiteX4" fmla="*/ 517270 w 517270"/>
              <a:gd name="connsiteY4" fmla="*/ 110128 h 116803"/>
              <a:gd name="connsiteX5" fmla="*/ 0 w 517270"/>
              <a:gd name="connsiteY5" fmla="*/ 116803 h 116803"/>
              <a:gd name="connsiteX6" fmla="*/ 6675 w 517270"/>
              <a:gd name="connsiteY6" fmla="*/ 0 h 1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270" h="116803">
                <a:moveTo>
                  <a:pt x="6675" y="0"/>
                </a:moveTo>
                <a:lnTo>
                  <a:pt x="260304" y="0"/>
                </a:lnTo>
                <a:lnTo>
                  <a:pt x="260304" y="23361"/>
                </a:lnTo>
                <a:lnTo>
                  <a:pt x="517270" y="20023"/>
                </a:lnTo>
                <a:lnTo>
                  <a:pt x="517270" y="110128"/>
                </a:lnTo>
                <a:lnTo>
                  <a:pt x="0" y="116803"/>
                </a:lnTo>
                <a:lnTo>
                  <a:pt x="6675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D532794-3E21-4CFA-AF14-52E9961EE1DB}"/>
              </a:ext>
            </a:extLst>
          </p:cNvPr>
          <p:cNvSpPr/>
          <p:nvPr/>
        </p:nvSpPr>
        <p:spPr>
          <a:xfrm>
            <a:off x="4438511" y="3303854"/>
            <a:ext cx="116803" cy="123477"/>
          </a:xfrm>
          <a:custGeom>
            <a:avLst/>
            <a:gdLst>
              <a:gd name="connsiteX0" fmla="*/ 13349 w 116803"/>
              <a:gd name="connsiteY0" fmla="*/ 0 h 123477"/>
              <a:gd name="connsiteX1" fmla="*/ 116803 w 116803"/>
              <a:gd name="connsiteY1" fmla="*/ 6674 h 123477"/>
              <a:gd name="connsiteX2" fmla="*/ 113466 w 116803"/>
              <a:gd name="connsiteY2" fmla="*/ 120140 h 123477"/>
              <a:gd name="connsiteX3" fmla="*/ 0 w 116803"/>
              <a:gd name="connsiteY3" fmla="*/ 123477 h 123477"/>
              <a:gd name="connsiteX4" fmla="*/ 13349 w 116803"/>
              <a:gd name="connsiteY4" fmla="*/ 0 h 1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03" h="123477">
                <a:moveTo>
                  <a:pt x="13349" y="0"/>
                </a:moveTo>
                <a:lnTo>
                  <a:pt x="116803" y="6674"/>
                </a:lnTo>
                <a:cubicBezTo>
                  <a:pt x="115691" y="44496"/>
                  <a:pt x="114578" y="82318"/>
                  <a:pt x="113466" y="120140"/>
                </a:cubicBezTo>
                <a:lnTo>
                  <a:pt x="0" y="123477"/>
                </a:lnTo>
                <a:lnTo>
                  <a:pt x="13349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8D40092-3C95-4508-9117-146A1D809B7A}"/>
              </a:ext>
            </a:extLst>
          </p:cNvPr>
          <p:cNvSpPr/>
          <p:nvPr/>
        </p:nvSpPr>
        <p:spPr>
          <a:xfrm>
            <a:off x="4592023" y="3313866"/>
            <a:ext cx="116803" cy="110128"/>
          </a:xfrm>
          <a:custGeom>
            <a:avLst/>
            <a:gdLst>
              <a:gd name="connsiteX0" fmla="*/ 0 w 116803"/>
              <a:gd name="connsiteY0" fmla="*/ 0 h 110128"/>
              <a:gd name="connsiteX1" fmla="*/ 113466 w 116803"/>
              <a:gd name="connsiteY1" fmla="*/ 3337 h 110128"/>
              <a:gd name="connsiteX2" fmla="*/ 116803 w 116803"/>
              <a:gd name="connsiteY2" fmla="*/ 103454 h 110128"/>
              <a:gd name="connsiteX3" fmla="*/ 3338 w 116803"/>
              <a:gd name="connsiteY3" fmla="*/ 110128 h 110128"/>
              <a:gd name="connsiteX4" fmla="*/ 0 w 116803"/>
              <a:gd name="connsiteY4" fmla="*/ 0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03" h="110128">
                <a:moveTo>
                  <a:pt x="0" y="0"/>
                </a:moveTo>
                <a:lnTo>
                  <a:pt x="113466" y="3337"/>
                </a:lnTo>
                <a:lnTo>
                  <a:pt x="116803" y="103454"/>
                </a:lnTo>
                <a:lnTo>
                  <a:pt x="3338" y="110128"/>
                </a:lnTo>
                <a:cubicBezTo>
                  <a:pt x="2225" y="73419"/>
                  <a:pt x="1113" y="36709"/>
                  <a:pt x="0" y="0"/>
                </a:cubicBez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F39EE2-17C4-4F91-ABD3-AB664C8420EC}"/>
              </a:ext>
            </a:extLst>
          </p:cNvPr>
          <p:cNvSpPr/>
          <p:nvPr/>
        </p:nvSpPr>
        <p:spPr>
          <a:xfrm>
            <a:off x="3143654" y="2252672"/>
            <a:ext cx="1560114" cy="1373766"/>
          </a:xfrm>
          <a:custGeom>
            <a:avLst/>
            <a:gdLst>
              <a:gd name="connsiteX0" fmla="*/ 372694 w 1560114"/>
              <a:gd name="connsiteY0" fmla="*/ 585042 h 1373766"/>
              <a:gd name="connsiteX1" fmla="*/ 541706 w 1560114"/>
              <a:gd name="connsiteY1" fmla="*/ 0 h 1373766"/>
              <a:gd name="connsiteX2" fmla="*/ 1317429 w 1560114"/>
              <a:gd name="connsiteY2" fmla="*/ 216682 h 1373766"/>
              <a:gd name="connsiteX3" fmla="*/ 1178753 w 1560114"/>
              <a:gd name="connsiteY3" fmla="*/ 732386 h 1373766"/>
              <a:gd name="connsiteX4" fmla="*/ 1534112 w 1560114"/>
              <a:gd name="connsiteY4" fmla="*/ 832060 h 1373766"/>
              <a:gd name="connsiteX5" fmla="*/ 1495109 w 1560114"/>
              <a:gd name="connsiteY5" fmla="*/ 1009740 h 1373766"/>
              <a:gd name="connsiteX6" fmla="*/ 1538446 w 1560114"/>
              <a:gd name="connsiteY6" fmla="*/ 1022741 h 1373766"/>
              <a:gd name="connsiteX7" fmla="*/ 1516777 w 1560114"/>
              <a:gd name="connsiteY7" fmla="*/ 1105080 h 1373766"/>
              <a:gd name="connsiteX8" fmla="*/ 1560114 w 1560114"/>
              <a:gd name="connsiteY8" fmla="*/ 1109414 h 1373766"/>
              <a:gd name="connsiteX9" fmla="*/ 1473441 w 1560114"/>
              <a:gd name="connsiteY9" fmla="*/ 1373766 h 1373766"/>
              <a:gd name="connsiteX10" fmla="*/ 689050 w 1560114"/>
              <a:gd name="connsiteY10" fmla="*/ 1148417 h 1373766"/>
              <a:gd name="connsiteX11" fmla="*/ 710719 w 1560114"/>
              <a:gd name="connsiteY11" fmla="*/ 1113747 h 1373766"/>
              <a:gd name="connsiteX12" fmla="*/ 567708 w 1560114"/>
              <a:gd name="connsiteY12" fmla="*/ 1070411 h 1373766"/>
              <a:gd name="connsiteX13" fmla="*/ 541706 w 1560114"/>
              <a:gd name="connsiteY13" fmla="*/ 1109414 h 1373766"/>
              <a:gd name="connsiteX14" fmla="*/ 0 w 1560114"/>
              <a:gd name="connsiteY14" fmla="*/ 944735 h 1373766"/>
              <a:gd name="connsiteX15" fmla="*/ 125676 w 1560114"/>
              <a:gd name="connsiteY15" fmla="*/ 524371 h 1373766"/>
              <a:gd name="connsiteX16" fmla="*/ 372694 w 1560114"/>
              <a:gd name="connsiteY16" fmla="*/ 585042 h 13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0114" h="1373766">
                <a:moveTo>
                  <a:pt x="372694" y="585042"/>
                </a:moveTo>
                <a:lnTo>
                  <a:pt x="541706" y="0"/>
                </a:lnTo>
                <a:lnTo>
                  <a:pt x="1317429" y="216682"/>
                </a:lnTo>
                <a:lnTo>
                  <a:pt x="1178753" y="732386"/>
                </a:lnTo>
                <a:lnTo>
                  <a:pt x="1534112" y="832060"/>
                </a:lnTo>
                <a:lnTo>
                  <a:pt x="1495109" y="1009740"/>
                </a:lnTo>
                <a:lnTo>
                  <a:pt x="1538446" y="1022741"/>
                </a:lnTo>
                <a:lnTo>
                  <a:pt x="1516777" y="1105080"/>
                </a:lnTo>
                <a:lnTo>
                  <a:pt x="1560114" y="1109414"/>
                </a:lnTo>
                <a:lnTo>
                  <a:pt x="1473441" y="1373766"/>
                </a:lnTo>
                <a:lnTo>
                  <a:pt x="689050" y="1148417"/>
                </a:lnTo>
                <a:lnTo>
                  <a:pt x="710719" y="1113747"/>
                </a:lnTo>
                <a:lnTo>
                  <a:pt x="567708" y="1070411"/>
                </a:lnTo>
                <a:lnTo>
                  <a:pt x="541706" y="1109414"/>
                </a:lnTo>
                <a:lnTo>
                  <a:pt x="0" y="944735"/>
                </a:lnTo>
                <a:lnTo>
                  <a:pt x="125676" y="524371"/>
                </a:lnTo>
                <a:lnTo>
                  <a:pt x="372694" y="585042"/>
                </a:lnTo>
                <a:close/>
              </a:path>
            </a:pathLst>
          </a:custGeom>
          <a:noFill/>
          <a:ln w="9525">
            <a:solidFill>
              <a:srgbClr val="FF0000">
                <a:alpha val="5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BFDF681-EC39-4CE8-B633-A55C173A0BCC}"/>
              </a:ext>
            </a:extLst>
          </p:cNvPr>
          <p:cNvSpPr/>
          <p:nvPr/>
        </p:nvSpPr>
        <p:spPr>
          <a:xfrm>
            <a:off x="1873998" y="3010914"/>
            <a:ext cx="1109102" cy="1679297"/>
          </a:xfrm>
          <a:custGeom>
            <a:avLst/>
            <a:gdLst>
              <a:gd name="connsiteX0" fmla="*/ 0 w 1109102"/>
              <a:gd name="connsiteY0" fmla="*/ 0 h 1679297"/>
              <a:gd name="connsiteX1" fmla="*/ 198178 w 1109102"/>
              <a:gd name="connsiteY1" fmla="*/ 0 h 1679297"/>
              <a:gd name="connsiteX2" fmla="*/ 288575 w 1109102"/>
              <a:gd name="connsiteY2" fmla="*/ 6954 h 1679297"/>
              <a:gd name="connsiteX3" fmla="*/ 330297 w 1109102"/>
              <a:gd name="connsiteY3" fmla="*/ 27815 h 1679297"/>
              <a:gd name="connsiteX4" fmla="*/ 410264 w 1109102"/>
              <a:gd name="connsiteY4" fmla="*/ 83443 h 1679297"/>
              <a:gd name="connsiteX5" fmla="*/ 431124 w 1109102"/>
              <a:gd name="connsiteY5" fmla="*/ 107781 h 1679297"/>
              <a:gd name="connsiteX6" fmla="*/ 413740 w 1109102"/>
              <a:gd name="connsiteY6" fmla="*/ 139072 h 1679297"/>
              <a:gd name="connsiteX7" fmla="*/ 378972 w 1109102"/>
              <a:gd name="connsiteY7" fmla="*/ 139072 h 1679297"/>
              <a:gd name="connsiteX8" fmla="*/ 319867 w 1109102"/>
              <a:gd name="connsiteY8" fmla="*/ 90397 h 1679297"/>
              <a:gd name="connsiteX9" fmla="*/ 79967 w 1109102"/>
              <a:gd name="connsiteY9" fmla="*/ 396356 h 1679297"/>
              <a:gd name="connsiteX10" fmla="*/ 156457 w 1109102"/>
              <a:gd name="connsiteY10" fmla="*/ 455462 h 1679297"/>
              <a:gd name="connsiteX11" fmla="*/ 156457 w 1109102"/>
              <a:gd name="connsiteY11" fmla="*/ 479799 h 1679297"/>
              <a:gd name="connsiteX12" fmla="*/ 83444 w 1109102"/>
              <a:gd name="connsiteY12" fmla="*/ 573673 h 1679297"/>
              <a:gd name="connsiteX13" fmla="*/ 66060 w 1109102"/>
              <a:gd name="connsiteY13" fmla="*/ 629302 h 1679297"/>
              <a:gd name="connsiteX14" fmla="*/ 79967 w 1109102"/>
              <a:gd name="connsiteY14" fmla="*/ 705792 h 1679297"/>
              <a:gd name="connsiteX15" fmla="*/ 111258 w 1109102"/>
              <a:gd name="connsiteY15" fmla="*/ 778805 h 1679297"/>
              <a:gd name="connsiteX16" fmla="*/ 187748 w 1109102"/>
              <a:gd name="connsiteY16" fmla="*/ 848341 h 1679297"/>
              <a:gd name="connsiteX17" fmla="*/ 187748 w 1109102"/>
              <a:gd name="connsiteY17" fmla="*/ 858771 h 1679297"/>
              <a:gd name="connsiteX18" fmla="*/ 135596 w 1109102"/>
              <a:gd name="connsiteY18" fmla="*/ 931784 h 1679297"/>
              <a:gd name="connsiteX19" fmla="*/ 483277 w 1109102"/>
              <a:gd name="connsiteY19" fmla="*/ 1206452 h 1679297"/>
              <a:gd name="connsiteX20" fmla="*/ 521521 w 1109102"/>
              <a:gd name="connsiteY20" fmla="*/ 1150823 h 1679297"/>
              <a:gd name="connsiteX21" fmla="*/ 556289 w 1109102"/>
              <a:gd name="connsiteY21" fmla="*/ 1133439 h 1679297"/>
              <a:gd name="connsiteX22" fmla="*/ 573673 w 1109102"/>
              <a:gd name="connsiteY22" fmla="*/ 1154300 h 1679297"/>
              <a:gd name="connsiteX23" fmla="*/ 521521 w 1109102"/>
              <a:gd name="connsiteY23" fmla="*/ 1234266 h 1679297"/>
              <a:gd name="connsiteX24" fmla="*/ 1001321 w 1109102"/>
              <a:gd name="connsiteY24" fmla="*/ 1609761 h 1679297"/>
              <a:gd name="connsiteX25" fmla="*/ 1060426 w 1109102"/>
              <a:gd name="connsiteY25" fmla="*/ 1536748 h 1679297"/>
              <a:gd name="connsiteX26" fmla="*/ 1095194 w 1109102"/>
              <a:gd name="connsiteY26" fmla="*/ 1554132 h 1679297"/>
              <a:gd name="connsiteX27" fmla="*/ 1109102 w 1109102"/>
              <a:gd name="connsiteY27" fmla="*/ 1588900 h 1679297"/>
              <a:gd name="connsiteX28" fmla="*/ 1025658 w 1109102"/>
              <a:gd name="connsiteY28" fmla="*/ 1679297 h 1679297"/>
              <a:gd name="connsiteX29" fmla="*/ 956122 w 1109102"/>
              <a:gd name="connsiteY29" fmla="*/ 1665390 h 1679297"/>
              <a:gd name="connsiteX30" fmla="*/ 13908 w 1109102"/>
              <a:gd name="connsiteY30" fmla="*/ 903970 h 1679297"/>
              <a:gd name="connsiteX31" fmla="*/ 0 w 1109102"/>
              <a:gd name="connsiteY31" fmla="*/ 0 h 167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9102" h="1679297">
                <a:moveTo>
                  <a:pt x="0" y="0"/>
                </a:moveTo>
                <a:lnTo>
                  <a:pt x="198178" y="0"/>
                </a:lnTo>
                <a:lnTo>
                  <a:pt x="288575" y="6954"/>
                </a:lnTo>
                <a:lnTo>
                  <a:pt x="330297" y="27815"/>
                </a:lnTo>
                <a:lnTo>
                  <a:pt x="410264" y="83443"/>
                </a:lnTo>
                <a:lnTo>
                  <a:pt x="431124" y="107781"/>
                </a:lnTo>
                <a:lnTo>
                  <a:pt x="413740" y="139072"/>
                </a:lnTo>
                <a:lnTo>
                  <a:pt x="378972" y="139072"/>
                </a:lnTo>
                <a:lnTo>
                  <a:pt x="319867" y="90397"/>
                </a:lnTo>
                <a:lnTo>
                  <a:pt x="79967" y="396356"/>
                </a:lnTo>
                <a:lnTo>
                  <a:pt x="156457" y="455462"/>
                </a:lnTo>
                <a:lnTo>
                  <a:pt x="156457" y="479799"/>
                </a:lnTo>
                <a:lnTo>
                  <a:pt x="83444" y="573673"/>
                </a:lnTo>
                <a:lnTo>
                  <a:pt x="66060" y="629302"/>
                </a:lnTo>
                <a:lnTo>
                  <a:pt x="79967" y="705792"/>
                </a:lnTo>
                <a:lnTo>
                  <a:pt x="111258" y="778805"/>
                </a:lnTo>
                <a:lnTo>
                  <a:pt x="187748" y="848341"/>
                </a:lnTo>
                <a:lnTo>
                  <a:pt x="187748" y="858771"/>
                </a:lnTo>
                <a:lnTo>
                  <a:pt x="135596" y="931784"/>
                </a:lnTo>
                <a:lnTo>
                  <a:pt x="483277" y="1206452"/>
                </a:lnTo>
                <a:lnTo>
                  <a:pt x="521521" y="1150823"/>
                </a:lnTo>
                <a:lnTo>
                  <a:pt x="556289" y="1133439"/>
                </a:lnTo>
                <a:lnTo>
                  <a:pt x="573673" y="1154300"/>
                </a:lnTo>
                <a:lnTo>
                  <a:pt x="521521" y="1234266"/>
                </a:lnTo>
                <a:lnTo>
                  <a:pt x="1001321" y="1609761"/>
                </a:lnTo>
                <a:lnTo>
                  <a:pt x="1060426" y="1536748"/>
                </a:lnTo>
                <a:lnTo>
                  <a:pt x="1095194" y="1554132"/>
                </a:lnTo>
                <a:lnTo>
                  <a:pt x="1109102" y="1588900"/>
                </a:lnTo>
                <a:lnTo>
                  <a:pt x="1025658" y="1679297"/>
                </a:lnTo>
                <a:lnTo>
                  <a:pt x="956122" y="1665390"/>
                </a:lnTo>
                <a:lnTo>
                  <a:pt x="13908" y="903970"/>
                </a:lnTo>
                <a:lnTo>
                  <a:pt x="0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6C017A-1423-4288-BE95-5DA8D8B269E0}"/>
              </a:ext>
            </a:extLst>
          </p:cNvPr>
          <p:cNvSpPr/>
          <p:nvPr/>
        </p:nvSpPr>
        <p:spPr>
          <a:xfrm>
            <a:off x="1870522" y="2809259"/>
            <a:ext cx="827480" cy="302482"/>
          </a:xfrm>
          <a:custGeom>
            <a:avLst/>
            <a:gdLst>
              <a:gd name="connsiteX0" fmla="*/ 0 w 827480"/>
              <a:gd name="connsiteY0" fmla="*/ 3477 h 302482"/>
              <a:gd name="connsiteX1" fmla="*/ 232946 w 827480"/>
              <a:gd name="connsiteY1" fmla="*/ 3477 h 302482"/>
              <a:gd name="connsiteX2" fmla="*/ 358111 w 827480"/>
              <a:gd name="connsiteY2" fmla="*/ 0 h 302482"/>
              <a:gd name="connsiteX3" fmla="*/ 427647 w 827480"/>
              <a:gd name="connsiteY3" fmla="*/ 10431 h 302482"/>
              <a:gd name="connsiteX4" fmla="*/ 511090 w 827480"/>
              <a:gd name="connsiteY4" fmla="*/ 38245 h 302482"/>
              <a:gd name="connsiteX5" fmla="*/ 604964 w 827480"/>
              <a:gd name="connsiteY5" fmla="*/ 90397 h 302482"/>
              <a:gd name="connsiteX6" fmla="*/ 827480 w 827480"/>
              <a:gd name="connsiteY6" fmla="*/ 267714 h 302482"/>
              <a:gd name="connsiteX7" fmla="*/ 817049 w 827480"/>
              <a:gd name="connsiteY7" fmla="*/ 285098 h 302482"/>
              <a:gd name="connsiteX8" fmla="*/ 761420 w 827480"/>
              <a:gd name="connsiteY8" fmla="*/ 299006 h 302482"/>
              <a:gd name="connsiteX9" fmla="*/ 691884 w 827480"/>
              <a:gd name="connsiteY9" fmla="*/ 302482 h 302482"/>
              <a:gd name="connsiteX10" fmla="*/ 615394 w 827480"/>
              <a:gd name="connsiteY10" fmla="*/ 250330 h 302482"/>
              <a:gd name="connsiteX11" fmla="*/ 445031 w 827480"/>
              <a:gd name="connsiteY11" fmla="*/ 125165 h 302482"/>
              <a:gd name="connsiteX12" fmla="*/ 392879 w 827480"/>
              <a:gd name="connsiteY12" fmla="*/ 93874 h 302482"/>
              <a:gd name="connsiteX13" fmla="*/ 309435 w 827480"/>
              <a:gd name="connsiteY13" fmla="*/ 62583 h 302482"/>
              <a:gd name="connsiteX14" fmla="*/ 236422 w 827480"/>
              <a:gd name="connsiteY14" fmla="*/ 48676 h 302482"/>
              <a:gd name="connsiteX15" fmla="*/ 76489 w 827480"/>
              <a:gd name="connsiteY15" fmla="*/ 48676 h 302482"/>
              <a:gd name="connsiteX16" fmla="*/ 0 w 827480"/>
              <a:gd name="connsiteY16" fmla="*/ 3477 h 3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7480" h="302482">
                <a:moveTo>
                  <a:pt x="0" y="3477"/>
                </a:moveTo>
                <a:lnTo>
                  <a:pt x="232946" y="3477"/>
                </a:lnTo>
                <a:lnTo>
                  <a:pt x="358111" y="0"/>
                </a:lnTo>
                <a:lnTo>
                  <a:pt x="427647" y="10431"/>
                </a:lnTo>
                <a:lnTo>
                  <a:pt x="511090" y="38245"/>
                </a:lnTo>
                <a:lnTo>
                  <a:pt x="604964" y="90397"/>
                </a:lnTo>
                <a:lnTo>
                  <a:pt x="827480" y="267714"/>
                </a:lnTo>
                <a:lnTo>
                  <a:pt x="817049" y="285098"/>
                </a:lnTo>
                <a:lnTo>
                  <a:pt x="761420" y="299006"/>
                </a:lnTo>
                <a:lnTo>
                  <a:pt x="691884" y="302482"/>
                </a:lnTo>
                <a:lnTo>
                  <a:pt x="615394" y="250330"/>
                </a:lnTo>
                <a:lnTo>
                  <a:pt x="445031" y="125165"/>
                </a:lnTo>
                <a:lnTo>
                  <a:pt x="392879" y="93874"/>
                </a:lnTo>
                <a:lnTo>
                  <a:pt x="309435" y="62583"/>
                </a:lnTo>
                <a:lnTo>
                  <a:pt x="236422" y="48676"/>
                </a:lnTo>
                <a:lnTo>
                  <a:pt x="76489" y="48676"/>
                </a:lnTo>
                <a:lnTo>
                  <a:pt x="0" y="3477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7428349-106F-4685-A469-DF22845A3267}"/>
              </a:ext>
            </a:extLst>
          </p:cNvPr>
          <p:cNvSpPr/>
          <p:nvPr/>
        </p:nvSpPr>
        <p:spPr>
          <a:xfrm>
            <a:off x="3268198" y="3469852"/>
            <a:ext cx="465892" cy="198178"/>
          </a:xfrm>
          <a:custGeom>
            <a:avLst/>
            <a:gdLst>
              <a:gd name="connsiteX0" fmla="*/ 0 w 465892"/>
              <a:gd name="connsiteY0" fmla="*/ 0 h 198178"/>
              <a:gd name="connsiteX1" fmla="*/ 462415 w 465892"/>
              <a:gd name="connsiteY1" fmla="*/ 0 h 198178"/>
              <a:gd name="connsiteX2" fmla="*/ 465892 w 465892"/>
              <a:gd name="connsiteY2" fmla="*/ 24338 h 198178"/>
              <a:gd name="connsiteX3" fmla="*/ 396356 w 465892"/>
              <a:gd name="connsiteY3" fmla="*/ 38245 h 198178"/>
              <a:gd name="connsiteX4" fmla="*/ 340727 w 465892"/>
              <a:gd name="connsiteY4" fmla="*/ 73013 h 198178"/>
              <a:gd name="connsiteX5" fmla="*/ 288575 w 465892"/>
              <a:gd name="connsiteY5" fmla="*/ 128642 h 198178"/>
              <a:gd name="connsiteX6" fmla="*/ 260760 w 465892"/>
              <a:gd name="connsiteY6" fmla="*/ 184271 h 198178"/>
              <a:gd name="connsiteX7" fmla="*/ 257283 w 465892"/>
              <a:gd name="connsiteY7" fmla="*/ 198178 h 198178"/>
              <a:gd name="connsiteX8" fmla="*/ 0 w 465892"/>
              <a:gd name="connsiteY8" fmla="*/ 0 h 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892" h="198178">
                <a:moveTo>
                  <a:pt x="0" y="0"/>
                </a:moveTo>
                <a:lnTo>
                  <a:pt x="462415" y="0"/>
                </a:lnTo>
                <a:lnTo>
                  <a:pt x="465892" y="24338"/>
                </a:lnTo>
                <a:lnTo>
                  <a:pt x="396356" y="38245"/>
                </a:lnTo>
                <a:lnTo>
                  <a:pt x="340727" y="73013"/>
                </a:lnTo>
                <a:lnTo>
                  <a:pt x="288575" y="128642"/>
                </a:lnTo>
                <a:lnTo>
                  <a:pt x="260760" y="184271"/>
                </a:lnTo>
                <a:lnTo>
                  <a:pt x="257283" y="198178"/>
                </a:lnTo>
                <a:lnTo>
                  <a:pt x="0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293D4F9-CD71-4437-84E6-DEA4045C9649}"/>
              </a:ext>
            </a:extLst>
          </p:cNvPr>
          <p:cNvSpPr/>
          <p:nvPr/>
        </p:nvSpPr>
        <p:spPr>
          <a:xfrm>
            <a:off x="3038729" y="4485080"/>
            <a:ext cx="1561085" cy="1140392"/>
          </a:xfrm>
          <a:custGeom>
            <a:avLst/>
            <a:gdLst>
              <a:gd name="connsiteX0" fmla="*/ 0 w 1561085"/>
              <a:gd name="connsiteY0" fmla="*/ 330296 h 1140392"/>
              <a:gd name="connsiteX1" fmla="*/ 79966 w 1561085"/>
              <a:gd name="connsiteY1" fmla="*/ 225992 h 1140392"/>
              <a:gd name="connsiteX2" fmla="*/ 111257 w 1561085"/>
              <a:gd name="connsiteY2" fmla="*/ 215562 h 1140392"/>
              <a:gd name="connsiteX3" fmla="*/ 135595 w 1561085"/>
              <a:gd name="connsiteY3" fmla="*/ 232946 h 1140392"/>
              <a:gd name="connsiteX4" fmla="*/ 132118 w 1561085"/>
              <a:gd name="connsiteY4" fmla="*/ 257283 h 1140392"/>
              <a:gd name="connsiteX5" fmla="*/ 76489 w 1561085"/>
              <a:gd name="connsiteY5" fmla="*/ 323343 h 1140392"/>
              <a:gd name="connsiteX6" fmla="*/ 855294 w 1561085"/>
              <a:gd name="connsiteY6" fmla="*/ 931784 h 1140392"/>
              <a:gd name="connsiteX7" fmla="*/ 900492 w 1561085"/>
              <a:gd name="connsiteY7" fmla="*/ 869201 h 1140392"/>
              <a:gd name="connsiteX8" fmla="*/ 921353 w 1561085"/>
              <a:gd name="connsiteY8" fmla="*/ 865725 h 1140392"/>
              <a:gd name="connsiteX9" fmla="*/ 1001320 w 1561085"/>
              <a:gd name="connsiteY9" fmla="*/ 910923 h 1140392"/>
              <a:gd name="connsiteX10" fmla="*/ 1046518 w 1561085"/>
              <a:gd name="connsiteY10" fmla="*/ 917877 h 1140392"/>
              <a:gd name="connsiteX11" fmla="*/ 1074333 w 1561085"/>
              <a:gd name="connsiteY11" fmla="*/ 907446 h 1140392"/>
              <a:gd name="connsiteX12" fmla="*/ 1105624 w 1561085"/>
              <a:gd name="connsiteY12" fmla="*/ 886585 h 1140392"/>
              <a:gd name="connsiteX13" fmla="*/ 1296848 w 1561085"/>
              <a:gd name="connsiteY13" fmla="*/ 472845 h 1140392"/>
              <a:gd name="connsiteX14" fmla="*/ 1404629 w 1561085"/>
              <a:gd name="connsiteY14" fmla="*/ 152979 h 1140392"/>
              <a:gd name="connsiteX15" fmla="*/ 1404629 w 1561085"/>
              <a:gd name="connsiteY15" fmla="*/ 114734 h 1140392"/>
              <a:gd name="connsiteX16" fmla="*/ 1387245 w 1561085"/>
              <a:gd name="connsiteY16" fmla="*/ 86920 h 1140392"/>
              <a:gd name="connsiteX17" fmla="*/ 1376815 w 1561085"/>
              <a:gd name="connsiteY17" fmla="*/ 73013 h 1140392"/>
              <a:gd name="connsiteX18" fmla="*/ 1439397 w 1561085"/>
              <a:gd name="connsiteY18" fmla="*/ 0 h 1140392"/>
              <a:gd name="connsiteX19" fmla="*/ 1561085 w 1561085"/>
              <a:gd name="connsiteY19" fmla="*/ 97350 h 1140392"/>
              <a:gd name="connsiteX20" fmla="*/ 1331616 w 1561085"/>
              <a:gd name="connsiteY20" fmla="*/ 698838 h 1140392"/>
              <a:gd name="connsiteX21" fmla="*/ 1171683 w 1561085"/>
              <a:gd name="connsiteY21" fmla="*/ 1043042 h 1140392"/>
              <a:gd name="connsiteX22" fmla="*/ 1133438 w 1561085"/>
              <a:gd name="connsiteY22" fmla="*/ 1074333 h 1140392"/>
              <a:gd name="connsiteX23" fmla="*/ 1067379 w 1561085"/>
              <a:gd name="connsiteY23" fmla="*/ 1123008 h 1140392"/>
              <a:gd name="connsiteX24" fmla="*/ 997843 w 1561085"/>
              <a:gd name="connsiteY24" fmla="*/ 1140392 h 1140392"/>
              <a:gd name="connsiteX25" fmla="*/ 0 w 1561085"/>
              <a:gd name="connsiteY25" fmla="*/ 330296 h 11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1085" h="1140392">
                <a:moveTo>
                  <a:pt x="0" y="330296"/>
                </a:moveTo>
                <a:lnTo>
                  <a:pt x="79966" y="225992"/>
                </a:lnTo>
                <a:lnTo>
                  <a:pt x="111257" y="215562"/>
                </a:lnTo>
                <a:lnTo>
                  <a:pt x="135595" y="232946"/>
                </a:lnTo>
                <a:lnTo>
                  <a:pt x="132118" y="257283"/>
                </a:lnTo>
                <a:lnTo>
                  <a:pt x="76489" y="323343"/>
                </a:lnTo>
                <a:lnTo>
                  <a:pt x="855294" y="931784"/>
                </a:lnTo>
                <a:lnTo>
                  <a:pt x="900492" y="869201"/>
                </a:lnTo>
                <a:lnTo>
                  <a:pt x="921353" y="865725"/>
                </a:lnTo>
                <a:lnTo>
                  <a:pt x="1001320" y="910923"/>
                </a:lnTo>
                <a:lnTo>
                  <a:pt x="1046518" y="917877"/>
                </a:lnTo>
                <a:lnTo>
                  <a:pt x="1074333" y="907446"/>
                </a:lnTo>
                <a:lnTo>
                  <a:pt x="1105624" y="886585"/>
                </a:lnTo>
                <a:lnTo>
                  <a:pt x="1296848" y="472845"/>
                </a:lnTo>
                <a:lnTo>
                  <a:pt x="1404629" y="152979"/>
                </a:lnTo>
                <a:lnTo>
                  <a:pt x="1404629" y="114734"/>
                </a:lnTo>
                <a:lnTo>
                  <a:pt x="1387245" y="86920"/>
                </a:lnTo>
                <a:lnTo>
                  <a:pt x="1376815" y="73013"/>
                </a:lnTo>
                <a:lnTo>
                  <a:pt x="1439397" y="0"/>
                </a:lnTo>
                <a:lnTo>
                  <a:pt x="1561085" y="97350"/>
                </a:lnTo>
                <a:lnTo>
                  <a:pt x="1331616" y="698838"/>
                </a:lnTo>
                <a:lnTo>
                  <a:pt x="1171683" y="1043042"/>
                </a:lnTo>
                <a:lnTo>
                  <a:pt x="1133438" y="1074333"/>
                </a:lnTo>
                <a:lnTo>
                  <a:pt x="1067379" y="1123008"/>
                </a:lnTo>
                <a:lnTo>
                  <a:pt x="997843" y="1140392"/>
                </a:lnTo>
                <a:lnTo>
                  <a:pt x="0" y="330296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1F7D2B7-0E51-47C3-B732-2C93604B856E}"/>
              </a:ext>
            </a:extLst>
          </p:cNvPr>
          <p:cNvSpPr/>
          <p:nvPr/>
        </p:nvSpPr>
        <p:spPr>
          <a:xfrm rot="1056378">
            <a:off x="4342890" y="3584698"/>
            <a:ext cx="402802" cy="711248"/>
          </a:xfrm>
          <a:prstGeom prst="ellipse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9F9CFA6-ED86-401D-BCFC-4E1EB452EF1F}"/>
              </a:ext>
            </a:extLst>
          </p:cNvPr>
          <p:cNvSpPr/>
          <p:nvPr/>
        </p:nvSpPr>
        <p:spPr>
          <a:xfrm>
            <a:off x="2313296" y="3244755"/>
            <a:ext cx="1026994" cy="754039"/>
          </a:xfrm>
          <a:custGeom>
            <a:avLst/>
            <a:gdLst>
              <a:gd name="connsiteX0" fmla="*/ 0 w 1026994"/>
              <a:gd name="connsiteY0" fmla="*/ 109182 h 754039"/>
              <a:gd name="connsiteX1" fmla="*/ 81886 w 1026994"/>
              <a:gd name="connsiteY1" fmla="*/ 10236 h 754039"/>
              <a:gd name="connsiteX2" fmla="*/ 133065 w 1026994"/>
              <a:gd name="connsiteY2" fmla="*/ 0 h 754039"/>
              <a:gd name="connsiteX3" fmla="*/ 163773 w 1026994"/>
              <a:gd name="connsiteY3" fmla="*/ 6824 h 754039"/>
              <a:gd name="connsiteX4" fmla="*/ 1026994 w 1026994"/>
              <a:gd name="connsiteY4" fmla="*/ 675564 h 754039"/>
              <a:gd name="connsiteX5" fmla="*/ 1026994 w 1026994"/>
              <a:gd name="connsiteY5" fmla="*/ 678976 h 754039"/>
              <a:gd name="connsiteX6" fmla="*/ 958755 w 1026994"/>
              <a:gd name="connsiteY6" fmla="*/ 754039 h 754039"/>
              <a:gd name="connsiteX7" fmla="*/ 532262 w 1026994"/>
              <a:gd name="connsiteY7" fmla="*/ 429905 h 754039"/>
              <a:gd name="connsiteX8" fmla="*/ 470847 w 1026994"/>
              <a:gd name="connsiteY8" fmla="*/ 491320 h 754039"/>
              <a:gd name="connsiteX9" fmla="*/ 457200 w 1026994"/>
              <a:gd name="connsiteY9" fmla="*/ 501555 h 754039"/>
              <a:gd name="connsiteX10" fmla="*/ 433316 w 1026994"/>
              <a:gd name="connsiteY10" fmla="*/ 487908 h 754039"/>
              <a:gd name="connsiteX11" fmla="*/ 440140 w 1026994"/>
              <a:gd name="connsiteY11" fmla="*/ 457200 h 754039"/>
              <a:gd name="connsiteX12" fmla="*/ 487907 w 1026994"/>
              <a:gd name="connsiteY12" fmla="*/ 392373 h 754039"/>
              <a:gd name="connsiteX13" fmla="*/ 98946 w 1026994"/>
              <a:gd name="connsiteY13" fmla="*/ 88711 h 754039"/>
              <a:gd name="connsiteX14" fmla="*/ 40943 w 1026994"/>
              <a:gd name="connsiteY14" fmla="*/ 156949 h 754039"/>
              <a:gd name="connsiteX15" fmla="*/ 13647 w 1026994"/>
              <a:gd name="connsiteY15" fmla="*/ 163773 h 754039"/>
              <a:gd name="connsiteX16" fmla="*/ 0 w 1026994"/>
              <a:gd name="connsiteY16" fmla="*/ 109182 h 7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6994" h="754039">
                <a:moveTo>
                  <a:pt x="0" y="109182"/>
                </a:moveTo>
                <a:lnTo>
                  <a:pt x="81886" y="10236"/>
                </a:lnTo>
                <a:lnTo>
                  <a:pt x="133065" y="0"/>
                </a:lnTo>
                <a:lnTo>
                  <a:pt x="163773" y="6824"/>
                </a:lnTo>
                <a:lnTo>
                  <a:pt x="1026994" y="675564"/>
                </a:lnTo>
                <a:lnTo>
                  <a:pt x="1026994" y="678976"/>
                </a:lnTo>
                <a:lnTo>
                  <a:pt x="958755" y="754039"/>
                </a:lnTo>
                <a:lnTo>
                  <a:pt x="532262" y="429905"/>
                </a:lnTo>
                <a:lnTo>
                  <a:pt x="470847" y="491320"/>
                </a:lnTo>
                <a:lnTo>
                  <a:pt x="457200" y="501555"/>
                </a:lnTo>
                <a:lnTo>
                  <a:pt x="433316" y="487908"/>
                </a:lnTo>
                <a:lnTo>
                  <a:pt x="440140" y="457200"/>
                </a:lnTo>
                <a:lnTo>
                  <a:pt x="487907" y="392373"/>
                </a:lnTo>
                <a:lnTo>
                  <a:pt x="98946" y="88711"/>
                </a:lnTo>
                <a:lnTo>
                  <a:pt x="40943" y="156949"/>
                </a:lnTo>
                <a:lnTo>
                  <a:pt x="13647" y="163773"/>
                </a:lnTo>
                <a:lnTo>
                  <a:pt x="0" y="109182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2DE6E80-62EA-4E84-9E74-AFA4E3420F94}"/>
              </a:ext>
            </a:extLst>
          </p:cNvPr>
          <p:cNvSpPr/>
          <p:nvPr/>
        </p:nvSpPr>
        <p:spPr>
          <a:xfrm>
            <a:off x="2091519" y="3507475"/>
            <a:ext cx="156950" cy="180832"/>
          </a:xfrm>
          <a:custGeom>
            <a:avLst/>
            <a:gdLst>
              <a:gd name="connsiteX0" fmla="*/ 0 w 156950"/>
              <a:gd name="connsiteY0" fmla="*/ 133065 h 180832"/>
              <a:gd name="connsiteX1" fmla="*/ 92123 w 156950"/>
              <a:gd name="connsiteY1" fmla="*/ 27295 h 180832"/>
              <a:gd name="connsiteX2" fmla="*/ 92123 w 156950"/>
              <a:gd name="connsiteY2" fmla="*/ 27295 h 180832"/>
              <a:gd name="connsiteX3" fmla="*/ 116006 w 156950"/>
              <a:gd name="connsiteY3" fmla="*/ 0 h 180832"/>
              <a:gd name="connsiteX4" fmla="*/ 146714 w 156950"/>
              <a:gd name="connsiteY4" fmla="*/ 20471 h 180832"/>
              <a:gd name="connsiteX5" fmla="*/ 156950 w 156950"/>
              <a:gd name="connsiteY5" fmla="*/ 34119 h 180832"/>
              <a:gd name="connsiteX6" fmla="*/ 47768 w 156950"/>
              <a:gd name="connsiteY6" fmla="*/ 167185 h 180832"/>
              <a:gd name="connsiteX7" fmla="*/ 23884 w 156950"/>
              <a:gd name="connsiteY7" fmla="*/ 180832 h 180832"/>
              <a:gd name="connsiteX8" fmla="*/ 0 w 156950"/>
              <a:gd name="connsiteY8" fmla="*/ 133065 h 1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50" h="180832">
                <a:moveTo>
                  <a:pt x="0" y="133065"/>
                </a:moveTo>
                <a:lnTo>
                  <a:pt x="92123" y="27295"/>
                </a:lnTo>
                <a:lnTo>
                  <a:pt x="92123" y="27295"/>
                </a:lnTo>
                <a:lnTo>
                  <a:pt x="116006" y="0"/>
                </a:lnTo>
                <a:lnTo>
                  <a:pt x="146714" y="20471"/>
                </a:lnTo>
                <a:lnTo>
                  <a:pt x="156950" y="34119"/>
                </a:lnTo>
                <a:lnTo>
                  <a:pt x="47768" y="167185"/>
                </a:lnTo>
                <a:lnTo>
                  <a:pt x="23884" y="180832"/>
                </a:lnTo>
                <a:lnTo>
                  <a:pt x="0" y="133065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27D94D6-95AE-4BDB-A935-A434CF83FB66}"/>
              </a:ext>
            </a:extLst>
          </p:cNvPr>
          <p:cNvSpPr/>
          <p:nvPr/>
        </p:nvSpPr>
        <p:spPr>
          <a:xfrm>
            <a:off x="2523082" y="3850562"/>
            <a:ext cx="156950" cy="180832"/>
          </a:xfrm>
          <a:custGeom>
            <a:avLst/>
            <a:gdLst>
              <a:gd name="connsiteX0" fmla="*/ 0 w 156950"/>
              <a:gd name="connsiteY0" fmla="*/ 133065 h 180832"/>
              <a:gd name="connsiteX1" fmla="*/ 92123 w 156950"/>
              <a:gd name="connsiteY1" fmla="*/ 27295 h 180832"/>
              <a:gd name="connsiteX2" fmla="*/ 92123 w 156950"/>
              <a:gd name="connsiteY2" fmla="*/ 27295 h 180832"/>
              <a:gd name="connsiteX3" fmla="*/ 116006 w 156950"/>
              <a:gd name="connsiteY3" fmla="*/ 0 h 180832"/>
              <a:gd name="connsiteX4" fmla="*/ 146714 w 156950"/>
              <a:gd name="connsiteY4" fmla="*/ 20471 h 180832"/>
              <a:gd name="connsiteX5" fmla="*/ 156950 w 156950"/>
              <a:gd name="connsiteY5" fmla="*/ 34119 h 180832"/>
              <a:gd name="connsiteX6" fmla="*/ 47768 w 156950"/>
              <a:gd name="connsiteY6" fmla="*/ 167185 h 180832"/>
              <a:gd name="connsiteX7" fmla="*/ 23884 w 156950"/>
              <a:gd name="connsiteY7" fmla="*/ 180832 h 180832"/>
              <a:gd name="connsiteX8" fmla="*/ 0 w 156950"/>
              <a:gd name="connsiteY8" fmla="*/ 133065 h 1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50" h="180832">
                <a:moveTo>
                  <a:pt x="0" y="133065"/>
                </a:moveTo>
                <a:lnTo>
                  <a:pt x="92123" y="27295"/>
                </a:lnTo>
                <a:lnTo>
                  <a:pt x="92123" y="27295"/>
                </a:lnTo>
                <a:lnTo>
                  <a:pt x="116006" y="0"/>
                </a:lnTo>
                <a:lnTo>
                  <a:pt x="146714" y="20471"/>
                </a:lnTo>
                <a:lnTo>
                  <a:pt x="156950" y="34119"/>
                </a:lnTo>
                <a:lnTo>
                  <a:pt x="47768" y="167185"/>
                </a:lnTo>
                <a:lnTo>
                  <a:pt x="23884" y="180832"/>
                </a:lnTo>
                <a:lnTo>
                  <a:pt x="0" y="133065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5A6248A-CE27-4821-8216-7A798838CD47}"/>
              </a:ext>
            </a:extLst>
          </p:cNvPr>
          <p:cNvSpPr/>
          <p:nvPr/>
        </p:nvSpPr>
        <p:spPr>
          <a:xfrm>
            <a:off x="3236786" y="4415079"/>
            <a:ext cx="156950" cy="180832"/>
          </a:xfrm>
          <a:custGeom>
            <a:avLst/>
            <a:gdLst>
              <a:gd name="connsiteX0" fmla="*/ 0 w 156950"/>
              <a:gd name="connsiteY0" fmla="*/ 133065 h 180832"/>
              <a:gd name="connsiteX1" fmla="*/ 92123 w 156950"/>
              <a:gd name="connsiteY1" fmla="*/ 27295 h 180832"/>
              <a:gd name="connsiteX2" fmla="*/ 92123 w 156950"/>
              <a:gd name="connsiteY2" fmla="*/ 27295 h 180832"/>
              <a:gd name="connsiteX3" fmla="*/ 116006 w 156950"/>
              <a:gd name="connsiteY3" fmla="*/ 0 h 180832"/>
              <a:gd name="connsiteX4" fmla="*/ 146714 w 156950"/>
              <a:gd name="connsiteY4" fmla="*/ 20471 h 180832"/>
              <a:gd name="connsiteX5" fmla="*/ 156950 w 156950"/>
              <a:gd name="connsiteY5" fmla="*/ 34119 h 180832"/>
              <a:gd name="connsiteX6" fmla="*/ 47768 w 156950"/>
              <a:gd name="connsiteY6" fmla="*/ 167185 h 180832"/>
              <a:gd name="connsiteX7" fmla="*/ 23884 w 156950"/>
              <a:gd name="connsiteY7" fmla="*/ 180832 h 180832"/>
              <a:gd name="connsiteX8" fmla="*/ 0 w 156950"/>
              <a:gd name="connsiteY8" fmla="*/ 133065 h 1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50" h="180832">
                <a:moveTo>
                  <a:pt x="0" y="133065"/>
                </a:moveTo>
                <a:lnTo>
                  <a:pt x="92123" y="27295"/>
                </a:lnTo>
                <a:lnTo>
                  <a:pt x="92123" y="27295"/>
                </a:lnTo>
                <a:lnTo>
                  <a:pt x="116006" y="0"/>
                </a:lnTo>
                <a:lnTo>
                  <a:pt x="146714" y="20471"/>
                </a:lnTo>
                <a:lnTo>
                  <a:pt x="156950" y="34119"/>
                </a:lnTo>
                <a:lnTo>
                  <a:pt x="47768" y="167185"/>
                </a:lnTo>
                <a:lnTo>
                  <a:pt x="23884" y="180832"/>
                </a:lnTo>
                <a:lnTo>
                  <a:pt x="0" y="133065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8E113B4-25D1-4A24-A7E4-E3810B89DD4F}"/>
              </a:ext>
            </a:extLst>
          </p:cNvPr>
          <p:cNvSpPr/>
          <p:nvPr/>
        </p:nvSpPr>
        <p:spPr>
          <a:xfrm>
            <a:off x="3464419" y="4122580"/>
            <a:ext cx="156950" cy="180832"/>
          </a:xfrm>
          <a:custGeom>
            <a:avLst/>
            <a:gdLst>
              <a:gd name="connsiteX0" fmla="*/ 0 w 156950"/>
              <a:gd name="connsiteY0" fmla="*/ 133065 h 180832"/>
              <a:gd name="connsiteX1" fmla="*/ 92123 w 156950"/>
              <a:gd name="connsiteY1" fmla="*/ 27295 h 180832"/>
              <a:gd name="connsiteX2" fmla="*/ 92123 w 156950"/>
              <a:gd name="connsiteY2" fmla="*/ 27295 h 180832"/>
              <a:gd name="connsiteX3" fmla="*/ 116006 w 156950"/>
              <a:gd name="connsiteY3" fmla="*/ 0 h 180832"/>
              <a:gd name="connsiteX4" fmla="*/ 146714 w 156950"/>
              <a:gd name="connsiteY4" fmla="*/ 20471 h 180832"/>
              <a:gd name="connsiteX5" fmla="*/ 156950 w 156950"/>
              <a:gd name="connsiteY5" fmla="*/ 34119 h 180832"/>
              <a:gd name="connsiteX6" fmla="*/ 47768 w 156950"/>
              <a:gd name="connsiteY6" fmla="*/ 167185 h 180832"/>
              <a:gd name="connsiteX7" fmla="*/ 23884 w 156950"/>
              <a:gd name="connsiteY7" fmla="*/ 180832 h 180832"/>
              <a:gd name="connsiteX8" fmla="*/ 0 w 156950"/>
              <a:gd name="connsiteY8" fmla="*/ 133065 h 1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50" h="180832">
                <a:moveTo>
                  <a:pt x="0" y="133065"/>
                </a:moveTo>
                <a:lnTo>
                  <a:pt x="92123" y="27295"/>
                </a:lnTo>
                <a:lnTo>
                  <a:pt x="92123" y="27295"/>
                </a:lnTo>
                <a:lnTo>
                  <a:pt x="116006" y="0"/>
                </a:lnTo>
                <a:lnTo>
                  <a:pt x="146714" y="20471"/>
                </a:lnTo>
                <a:lnTo>
                  <a:pt x="156950" y="34119"/>
                </a:lnTo>
                <a:lnTo>
                  <a:pt x="47768" y="167185"/>
                </a:lnTo>
                <a:lnTo>
                  <a:pt x="23884" y="180832"/>
                </a:lnTo>
                <a:lnTo>
                  <a:pt x="0" y="133065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F341687-A6DA-44A7-A0FE-AD5F6203130D}"/>
              </a:ext>
            </a:extLst>
          </p:cNvPr>
          <p:cNvSpPr/>
          <p:nvPr/>
        </p:nvSpPr>
        <p:spPr>
          <a:xfrm>
            <a:off x="3033215" y="4247866"/>
            <a:ext cx="180833" cy="208128"/>
          </a:xfrm>
          <a:custGeom>
            <a:avLst/>
            <a:gdLst>
              <a:gd name="connsiteX0" fmla="*/ 0 w 180833"/>
              <a:gd name="connsiteY0" fmla="*/ 146713 h 208128"/>
              <a:gd name="connsiteX1" fmla="*/ 112594 w 180833"/>
              <a:gd name="connsiteY1" fmla="*/ 0 h 208128"/>
              <a:gd name="connsiteX2" fmla="*/ 139889 w 180833"/>
              <a:gd name="connsiteY2" fmla="*/ 6824 h 208128"/>
              <a:gd name="connsiteX3" fmla="*/ 180833 w 180833"/>
              <a:gd name="connsiteY3" fmla="*/ 37531 h 208128"/>
              <a:gd name="connsiteX4" fmla="*/ 180833 w 180833"/>
              <a:gd name="connsiteY4" fmla="*/ 64827 h 208128"/>
              <a:gd name="connsiteX5" fmla="*/ 64827 w 180833"/>
              <a:gd name="connsiteY5" fmla="*/ 201304 h 208128"/>
              <a:gd name="connsiteX6" fmla="*/ 40943 w 180833"/>
              <a:gd name="connsiteY6" fmla="*/ 208128 h 208128"/>
              <a:gd name="connsiteX7" fmla="*/ 20472 w 180833"/>
              <a:gd name="connsiteY7" fmla="*/ 197892 h 208128"/>
              <a:gd name="connsiteX8" fmla="*/ 0 w 180833"/>
              <a:gd name="connsiteY8" fmla="*/ 146713 h 20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33" h="208128">
                <a:moveTo>
                  <a:pt x="0" y="146713"/>
                </a:moveTo>
                <a:lnTo>
                  <a:pt x="112594" y="0"/>
                </a:lnTo>
                <a:lnTo>
                  <a:pt x="139889" y="6824"/>
                </a:lnTo>
                <a:lnTo>
                  <a:pt x="180833" y="37531"/>
                </a:lnTo>
                <a:lnTo>
                  <a:pt x="180833" y="64827"/>
                </a:lnTo>
                <a:lnTo>
                  <a:pt x="64827" y="201304"/>
                </a:lnTo>
                <a:lnTo>
                  <a:pt x="40943" y="208128"/>
                </a:lnTo>
                <a:lnTo>
                  <a:pt x="20472" y="197892"/>
                </a:lnTo>
                <a:lnTo>
                  <a:pt x="0" y="146713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B251ADF-33F3-4C9D-A23B-1406FBD32CE0}"/>
              </a:ext>
            </a:extLst>
          </p:cNvPr>
          <p:cNvSpPr/>
          <p:nvPr/>
        </p:nvSpPr>
        <p:spPr>
          <a:xfrm>
            <a:off x="3268980" y="3964940"/>
            <a:ext cx="116840" cy="205740"/>
          </a:xfrm>
          <a:custGeom>
            <a:avLst/>
            <a:gdLst>
              <a:gd name="connsiteX0" fmla="*/ 0 w 116840"/>
              <a:gd name="connsiteY0" fmla="*/ 134620 h 205740"/>
              <a:gd name="connsiteX1" fmla="*/ 104140 w 116840"/>
              <a:gd name="connsiteY1" fmla="*/ 0 h 205740"/>
              <a:gd name="connsiteX2" fmla="*/ 116840 w 116840"/>
              <a:gd name="connsiteY2" fmla="*/ 55880 h 205740"/>
              <a:gd name="connsiteX3" fmla="*/ 116840 w 116840"/>
              <a:gd name="connsiteY3" fmla="*/ 101600 h 205740"/>
              <a:gd name="connsiteX4" fmla="*/ 86360 w 116840"/>
              <a:gd name="connsiteY4" fmla="*/ 157480 h 205740"/>
              <a:gd name="connsiteX5" fmla="*/ 55880 w 116840"/>
              <a:gd name="connsiteY5" fmla="*/ 195580 h 205740"/>
              <a:gd name="connsiteX6" fmla="*/ 35560 w 116840"/>
              <a:gd name="connsiteY6" fmla="*/ 205740 h 205740"/>
              <a:gd name="connsiteX7" fmla="*/ 5080 w 116840"/>
              <a:gd name="connsiteY7" fmla="*/ 187960 h 205740"/>
              <a:gd name="connsiteX8" fmla="*/ 0 w 116840"/>
              <a:gd name="connsiteY8" fmla="*/ 13462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40" h="205740">
                <a:moveTo>
                  <a:pt x="0" y="134620"/>
                </a:moveTo>
                <a:lnTo>
                  <a:pt x="104140" y="0"/>
                </a:lnTo>
                <a:lnTo>
                  <a:pt x="116840" y="55880"/>
                </a:lnTo>
                <a:lnTo>
                  <a:pt x="116840" y="101600"/>
                </a:lnTo>
                <a:lnTo>
                  <a:pt x="86360" y="157480"/>
                </a:lnTo>
                <a:lnTo>
                  <a:pt x="55880" y="195580"/>
                </a:lnTo>
                <a:lnTo>
                  <a:pt x="35560" y="205740"/>
                </a:lnTo>
                <a:lnTo>
                  <a:pt x="5080" y="187960"/>
                </a:lnTo>
                <a:lnTo>
                  <a:pt x="0" y="13462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DDC7B6A-75C5-451E-A1A5-C7D2C5E5AC7C}"/>
              </a:ext>
            </a:extLst>
          </p:cNvPr>
          <p:cNvSpPr/>
          <p:nvPr/>
        </p:nvSpPr>
        <p:spPr>
          <a:xfrm>
            <a:off x="4147820" y="4627880"/>
            <a:ext cx="129540" cy="228600"/>
          </a:xfrm>
          <a:custGeom>
            <a:avLst/>
            <a:gdLst>
              <a:gd name="connsiteX0" fmla="*/ 60960 w 129540"/>
              <a:gd name="connsiteY0" fmla="*/ 114300 h 228600"/>
              <a:gd name="connsiteX1" fmla="*/ 17780 w 129540"/>
              <a:gd name="connsiteY1" fmla="*/ 76200 h 228600"/>
              <a:gd name="connsiteX2" fmla="*/ 63500 w 129540"/>
              <a:gd name="connsiteY2" fmla="*/ 12700 h 228600"/>
              <a:gd name="connsiteX3" fmla="*/ 86360 w 129540"/>
              <a:gd name="connsiteY3" fmla="*/ 0 h 228600"/>
              <a:gd name="connsiteX4" fmla="*/ 116840 w 129540"/>
              <a:gd name="connsiteY4" fmla="*/ 7620 h 228600"/>
              <a:gd name="connsiteX5" fmla="*/ 129540 w 129540"/>
              <a:gd name="connsiteY5" fmla="*/ 27940 h 228600"/>
              <a:gd name="connsiteX6" fmla="*/ 116840 w 129540"/>
              <a:gd name="connsiteY6" fmla="*/ 73660 h 228600"/>
              <a:gd name="connsiteX7" fmla="*/ 71120 w 129540"/>
              <a:gd name="connsiteY7" fmla="*/ 220980 h 228600"/>
              <a:gd name="connsiteX8" fmla="*/ 30480 w 129540"/>
              <a:gd name="connsiteY8" fmla="*/ 228600 h 228600"/>
              <a:gd name="connsiteX9" fmla="*/ 5080 w 129540"/>
              <a:gd name="connsiteY9" fmla="*/ 213360 h 228600"/>
              <a:gd name="connsiteX10" fmla="*/ 0 w 129540"/>
              <a:gd name="connsiteY10" fmla="*/ 190500 h 228600"/>
              <a:gd name="connsiteX11" fmla="*/ 60960 w 129540"/>
              <a:gd name="connsiteY11" fmla="*/ 1143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540" h="228600">
                <a:moveTo>
                  <a:pt x="60960" y="114300"/>
                </a:moveTo>
                <a:lnTo>
                  <a:pt x="17780" y="76200"/>
                </a:lnTo>
                <a:lnTo>
                  <a:pt x="63500" y="12700"/>
                </a:lnTo>
                <a:lnTo>
                  <a:pt x="86360" y="0"/>
                </a:lnTo>
                <a:lnTo>
                  <a:pt x="116840" y="7620"/>
                </a:lnTo>
                <a:lnTo>
                  <a:pt x="129540" y="27940"/>
                </a:lnTo>
                <a:lnTo>
                  <a:pt x="116840" y="73660"/>
                </a:lnTo>
                <a:lnTo>
                  <a:pt x="71120" y="220980"/>
                </a:lnTo>
                <a:lnTo>
                  <a:pt x="30480" y="228600"/>
                </a:lnTo>
                <a:lnTo>
                  <a:pt x="5080" y="213360"/>
                </a:lnTo>
                <a:lnTo>
                  <a:pt x="0" y="190500"/>
                </a:lnTo>
                <a:lnTo>
                  <a:pt x="60960" y="11430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EDDBA7-BA70-42F8-85FE-DAF024AD5FDF}"/>
              </a:ext>
            </a:extLst>
          </p:cNvPr>
          <p:cNvSpPr/>
          <p:nvPr/>
        </p:nvSpPr>
        <p:spPr>
          <a:xfrm>
            <a:off x="4008120" y="5013960"/>
            <a:ext cx="116840" cy="203200"/>
          </a:xfrm>
          <a:custGeom>
            <a:avLst/>
            <a:gdLst>
              <a:gd name="connsiteX0" fmla="*/ 116840 w 116840"/>
              <a:gd name="connsiteY0" fmla="*/ 0 h 203200"/>
              <a:gd name="connsiteX1" fmla="*/ 68580 w 116840"/>
              <a:gd name="connsiteY1" fmla="*/ 185420 h 203200"/>
              <a:gd name="connsiteX2" fmla="*/ 43180 w 116840"/>
              <a:gd name="connsiteY2" fmla="*/ 203200 h 203200"/>
              <a:gd name="connsiteX3" fmla="*/ 0 w 116840"/>
              <a:gd name="connsiteY3" fmla="*/ 175260 h 203200"/>
              <a:gd name="connsiteX4" fmla="*/ 43180 w 116840"/>
              <a:gd name="connsiteY4" fmla="*/ 111760 h 203200"/>
              <a:gd name="connsiteX5" fmla="*/ 116840 w 116840"/>
              <a:gd name="connsiteY5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" h="203200">
                <a:moveTo>
                  <a:pt x="116840" y="0"/>
                </a:moveTo>
                <a:lnTo>
                  <a:pt x="68580" y="185420"/>
                </a:lnTo>
                <a:lnTo>
                  <a:pt x="43180" y="203200"/>
                </a:lnTo>
                <a:lnTo>
                  <a:pt x="0" y="175260"/>
                </a:lnTo>
                <a:lnTo>
                  <a:pt x="43180" y="111760"/>
                </a:lnTo>
                <a:lnTo>
                  <a:pt x="116840" y="0"/>
                </a:lnTo>
                <a:close/>
              </a:path>
            </a:pathLst>
          </a:custGeom>
          <a:solidFill>
            <a:srgbClr val="CED07B">
              <a:alpha val="66000"/>
            </a:srgbClr>
          </a:solidFill>
          <a:ln w="127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373C29C-9F3B-4EE2-9C43-7DD8E3B4D12C}"/>
              </a:ext>
            </a:extLst>
          </p:cNvPr>
          <p:cNvCxnSpPr>
            <a:cxnSpLocks/>
          </p:cNvCxnSpPr>
          <p:nvPr/>
        </p:nvCxnSpPr>
        <p:spPr>
          <a:xfrm>
            <a:off x="3739606" y="2555032"/>
            <a:ext cx="1975394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7C9BF21-0611-49A4-BC5A-539A46FCFD31}"/>
              </a:ext>
            </a:extLst>
          </p:cNvPr>
          <p:cNvSpPr txBox="1">
            <a:spLocks/>
          </p:cNvSpPr>
          <p:nvPr/>
        </p:nvSpPr>
        <p:spPr bwMode="auto">
          <a:xfrm>
            <a:off x="5315922" y="3742680"/>
            <a:ext cx="3962400" cy="75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Preserved wooded area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199A8A3-BD01-42AD-9FE5-EA02F5CF13AA}"/>
              </a:ext>
            </a:extLst>
          </p:cNvPr>
          <p:cNvCxnSpPr>
            <a:cxnSpLocks/>
          </p:cNvCxnSpPr>
          <p:nvPr/>
        </p:nvCxnSpPr>
        <p:spPr>
          <a:xfrm>
            <a:off x="4568964" y="3940322"/>
            <a:ext cx="1146036" cy="0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9377A5D-6553-45BF-ACF7-B5D96704E5BD}"/>
              </a:ext>
            </a:extLst>
          </p:cNvPr>
          <p:cNvCxnSpPr>
            <a:cxnSpLocks/>
          </p:cNvCxnSpPr>
          <p:nvPr/>
        </p:nvCxnSpPr>
        <p:spPr>
          <a:xfrm flipV="1">
            <a:off x="3819271" y="4838448"/>
            <a:ext cx="1926579" cy="18032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B339BD8-1D3E-458B-9A32-7E2C561C0CC7}"/>
              </a:ext>
            </a:extLst>
          </p:cNvPr>
          <p:cNvSpPr/>
          <p:nvPr/>
        </p:nvSpPr>
        <p:spPr>
          <a:xfrm>
            <a:off x="2149174" y="3343901"/>
            <a:ext cx="637410" cy="640747"/>
          </a:xfrm>
          <a:custGeom>
            <a:avLst/>
            <a:gdLst>
              <a:gd name="connsiteX0" fmla="*/ 0 w 637410"/>
              <a:gd name="connsiteY0" fmla="*/ 340397 h 640747"/>
              <a:gd name="connsiteX1" fmla="*/ 263641 w 637410"/>
              <a:gd name="connsiteY1" fmla="*/ 0 h 640747"/>
              <a:gd name="connsiteX2" fmla="*/ 637410 w 637410"/>
              <a:gd name="connsiteY2" fmla="*/ 290338 h 640747"/>
              <a:gd name="connsiteX3" fmla="*/ 360420 w 637410"/>
              <a:gd name="connsiteY3" fmla="*/ 640747 h 640747"/>
              <a:gd name="connsiteX4" fmla="*/ 0 w 637410"/>
              <a:gd name="connsiteY4" fmla="*/ 340397 h 6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410" h="640747">
                <a:moveTo>
                  <a:pt x="0" y="340397"/>
                </a:moveTo>
                <a:lnTo>
                  <a:pt x="263641" y="0"/>
                </a:lnTo>
                <a:lnTo>
                  <a:pt x="637410" y="290338"/>
                </a:lnTo>
                <a:lnTo>
                  <a:pt x="360420" y="640747"/>
                </a:lnTo>
                <a:lnTo>
                  <a:pt x="0" y="340397"/>
                </a:lnTo>
                <a:close/>
              </a:path>
            </a:pathLst>
          </a:custGeom>
          <a:solidFill>
            <a:srgbClr val="A6D0D2">
              <a:alpha val="48000"/>
            </a:srgb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28D02D9E-2D08-4136-8382-8BCADFB226AC}"/>
              </a:ext>
            </a:extLst>
          </p:cNvPr>
          <p:cNvSpPr txBox="1">
            <a:spLocks/>
          </p:cNvSpPr>
          <p:nvPr/>
        </p:nvSpPr>
        <p:spPr bwMode="auto">
          <a:xfrm>
            <a:off x="5315922" y="4639176"/>
            <a:ext cx="3962400" cy="75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Enhanced Stormwater Management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F1A005-5BD1-4884-8E65-4F70A6D003AB}"/>
              </a:ext>
            </a:extLst>
          </p:cNvPr>
          <p:cNvCxnSpPr>
            <a:cxnSpLocks/>
          </p:cNvCxnSpPr>
          <p:nvPr/>
        </p:nvCxnSpPr>
        <p:spPr>
          <a:xfrm>
            <a:off x="2598750" y="3855665"/>
            <a:ext cx="1230518" cy="1000815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09B8AAD-DAF3-45D3-8B27-F422B57BCF4E}"/>
              </a:ext>
            </a:extLst>
          </p:cNvPr>
          <p:cNvCxnSpPr>
            <a:cxnSpLocks/>
          </p:cNvCxnSpPr>
          <p:nvPr/>
        </p:nvCxnSpPr>
        <p:spPr>
          <a:xfrm>
            <a:off x="2904651" y="3646359"/>
            <a:ext cx="1545886" cy="1212321"/>
          </a:xfrm>
          <a:prstGeom prst="line">
            <a:avLst/>
          </a:prstGeom>
          <a:ln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0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20B2B-2FCA-4E65-926D-69DCBA88C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3769" r="11560" b="6598"/>
          <a:stretch/>
        </p:blipFill>
        <p:spPr>
          <a:xfrm>
            <a:off x="533400" y="1126545"/>
            <a:ext cx="6096000" cy="48786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4896-C0CE-4DFD-8BDA-EE98780FA8A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Original Building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6545"/>
            <a:ext cx="1600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94510" y="1273022"/>
            <a:ext cx="2620890" cy="34513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Flexible Design to Accommodate Current &amp; Future Community Needs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2 Courts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3 Multi-purpose Rooms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Arts &amp; Craft Room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Game Room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Exercise Room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17439-EA92-4E0F-9A5A-6C68F361D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F679E-9F70-4FCD-85B9-CCAF048E3D22}"/>
              </a:ext>
            </a:extLst>
          </p:cNvPr>
          <p:cNvSpPr txBox="1"/>
          <p:nvPr/>
        </p:nvSpPr>
        <p:spPr>
          <a:xfrm>
            <a:off x="2667000" y="227665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Gymnasium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999E4-779E-4316-AD33-7F3422145F2A}"/>
              </a:ext>
            </a:extLst>
          </p:cNvPr>
          <p:cNvSpPr txBox="1"/>
          <p:nvPr/>
        </p:nvSpPr>
        <p:spPr>
          <a:xfrm>
            <a:off x="2862046" y="4876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Lobby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1553C-798D-4804-8214-9DB511000560}"/>
              </a:ext>
            </a:extLst>
          </p:cNvPr>
          <p:cNvSpPr txBox="1"/>
          <p:nvPr/>
        </p:nvSpPr>
        <p:spPr>
          <a:xfrm>
            <a:off x="4569619" y="3659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1FA69-6DCD-418B-A1DF-35574D76AB0A}"/>
              </a:ext>
            </a:extLst>
          </p:cNvPr>
          <p:cNvSpPr txBox="1"/>
          <p:nvPr/>
        </p:nvSpPr>
        <p:spPr>
          <a:xfrm>
            <a:off x="4135978" y="480639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B3145-11BE-4AE1-AB03-DB5C9EEA4638}"/>
              </a:ext>
            </a:extLst>
          </p:cNvPr>
          <p:cNvSpPr txBox="1"/>
          <p:nvPr/>
        </p:nvSpPr>
        <p:spPr>
          <a:xfrm>
            <a:off x="1066800" y="482370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0561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FE11A4-1AC8-423D-B068-3CE3BD7E8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9667" r="6996" b="5058"/>
          <a:stretch/>
        </p:blipFill>
        <p:spPr>
          <a:xfrm>
            <a:off x="685801" y="1447800"/>
            <a:ext cx="5937948" cy="41371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4896-C0CE-4DFD-8BDA-EE98780FA8A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prstClr val="black"/>
                </a:solidFill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Updated Building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26545"/>
            <a:ext cx="1600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17439-EA92-4E0F-9A5A-6C68F361D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F679E-9F70-4FCD-85B9-CCAF048E3D22}"/>
              </a:ext>
            </a:extLst>
          </p:cNvPr>
          <p:cNvSpPr txBox="1"/>
          <p:nvPr/>
        </p:nvSpPr>
        <p:spPr>
          <a:xfrm>
            <a:off x="2667000" y="227665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Gymnasium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999E4-779E-4316-AD33-7F3422145F2A}"/>
              </a:ext>
            </a:extLst>
          </p:cNvPr>
          <p:cNvSpPr txBox="1"/>
          <p:nvPr/>
        </p:nvSpPr>
        <p:spPr>
          <a:xfrm>
            <a:off x="2862046" y="4876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Lobby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1553C-798D-4804-8214-9DB511000560}"/>
              </a:ext>
            </a:extLst>
          </p:cNvPr>
          <p:cNvSpPr txBox="1"/>
          <p:nvPr/>
        </p:nvSpPr>
        <p:spPr>
          <a:xfrm>
            <a:off x="4569619" y="3659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1FA69-6DCD-418B-A1DF-35574D76AB0A}"/>
              </a:ext>
            </a:extLst>
          </p:cNvPr>
          <p:cNvSpPr txBox="1"/>
          <p:nvPr/>
        </p:nvSpPr>
        <p:spPr>
          <a:xfrm>
            <a:off x="4135978" y="480639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B3145-11BE-4AE1-AB03-DB5C9EEA4638}"/>
              </a:ext>
            </a:extLst>
          </p:cNvPr>
          <p:cNvSpPr txBox="1"/>
          <p:nvPr/>
        </p:nvSpPr>
        <p:spPr>
          <a:xfrm>
            <a:off x="1066800" y="482370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Multipurpose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D765A4F-25C4-455A-97E1-1B95CCAF9A4B}"/>
              </a:ext>
            </a:extLst>
          </p:cNvPr>
          <p:cNvSpPr txBox="1">
            <a:spLocks/>
          </p:cNvSpPr>
          <p:nvPr/>
        </p:nvSpPr>
        <p:spPr bwMode="auto">
          <a:xfrm>
            <a:off x="6294509" y="1273022"/>
            <a:ext cx="2816947" cy="4137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Flexible Design to Accommodate Current &amp; Future Community Needs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2 Courts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3 Multi-purpose Rooms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Arts &amp; Craft Room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Game Room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Exercise Room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Sensory Space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Healthcare Suite Addition</a:t>
            </a:r>
          </a:p>
          <a:p>
            <a:pPr lvl="1">
              <a:buSzPct val="85000"/>
              <a:buFont typeface="Wingdings 2" pitchFamily="18" charset="2"/>
              <a:buChar char=""/>
              <a:defRPr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5B55B9-6E7D-4F64-889C-D77FCBE9C333}"/>
              </a:ext>
            </a:extLst>
          </p:cNvPr>
          <p:cNvSpPr txBox="1"/>
          <p:nvPr/>
        </p:nvSpPr>
        <p:spPr>
          <a:xfrm>
            <a:off x="834885" y="29695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Healthcare</a:t>
            </a:r>
          </a:p>
          <a:p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Suite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7F4798-D5E1-4DEF-A53B-E2C9D46F1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0" t="3769" r="11560" b="55524"/>
          <a:stretch/>
        </p:blipFill>
        <p:spPr>
          <a:xfrm>
            <a:off x="4952998" y="1126545"/>
            <a:ext cx="1676401" cy="2215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739394-1824-49D3-ADE9-C052ED1AB7CE}"/>
              </a:ext>
            </a:extLst>
          </p:cNvPr>
          <p:cNvSpPr/>
          <p:nvPr/>
        </p:nvSpPr>
        <p:spPr>
          <a:xfrm>
            <a:off x="533400" y="1273022"/>
            <a:ext cx="990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01508-8D66-4E5F-804E-AEE2D1A62C66}"/>
              </a:ext>
            </a:extLst>
          </p:cNvPr>
          <p:cNvSpPr txBox="1"/>
          <p:nvPr/>
        </p:nvSpPr>
        <p:spPr>
          <a:xfrm>
            <a:off x="5885750" y="367405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Sensory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FECC9-7809-4CE0-8D85-2570FE5D93B7}"/>
              </a:ext>
            </a:extLst>
          </p:cNvPr>
          <p:cNvSpPr/>
          <p:nvPr/>
        </p:nvSpPr>
        <p:spPr>
          <a:xfrm>
            <a:off x="5241335" y="3101736"/>
            <a:ext cx="103049" cy="77820"/>
          </a:xfrm>
          <a:prstGeom prst="rect">
            <a:avLst/>
          </a:prstGeom>
          <a:solidFill>
            <a:srgbClr val="FCFA0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42703E-FDDF-4DCD-B8CB-B01E68DAB882}"/>
              </a:ext>
            </a:extLst>
          </p:cNvPr>
          <p:cNvSpPr txBox="1"/>
          <p:nvPr/>
        </p:nvSpPr>
        <p:spPr>
          <a:xfrm>
            <a:off x="5315639" y="3037877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+mj-lt"/>
              </a:rPr>
              <a:t>Sensory Space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0EE03-96B7-4182-AA88-4C3DB759DEDA}"/>
              </a:ext>
            </a:extLst>
          </p:cNvPr>
          <p:cNvSpPr/>
          <p:nvPr/>
        </p:nvSpPr>
        <p:spPr>
          <a:xfrm>
            <a:off x="5241335" y="3248827"/>
            <a:ext cx="103049" cy="77820"/>
          </a:xfrm>
          <a:prstGeom prst="rect">
            <a:avLst/>
          </a:prstGeom>
          <a:solidFill>
            <a:srgbClr val="BED1F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A4A76-4F29-4539-9024-B1294085E25A}"/>
              </a:ext>
            </a:extLst>
          </p:cNvPr>
          <p:cNvSpPr txBox="1"/>
          <p:nvPr/>
        </p:nvSpPr>
        <p:spPr>
          <a:xfrm>
            <a:off x="5315639" y="3184968"/>
            <a:ext cx="7152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Healthcare Suite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7FF7BA6-B0EB-42C7-8B2B-388F64D4C89E}"/>
              </a:ext>
            </a:extLst>
          </p:cNvPr>
          <p:cNvSpPr txBox="1">
            <a:spLocks/>
          </p:cNvSpPr>
          <p:nvPr/>
        </p:nvSpPr>
        <p:spPr bwMode="auto">
          <a:xfrm>
            <a:off x="120534" y="5690198"/>
            <a:ext cx="9092409" cy="434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5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3,800 sf Healthcare Suite Shared by HealthWorks &amp; Women Infant &amp; Children (WIC)</a:t>
            </a:r>
          </a:p>
        </p:txBody>
      </p:sp>
    </p:spTree>
    <p:extLst>
      <p:ext uri="{BB962C8B-B14F-4D97-AF65-F5344CB8AC3E}">
        <p14:creationId xmlns:p14="http://schemas.microsoft.com/office/powerpoint/2010/main" val="209115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24896-C0CE-4DFD-8BDA-EE98780FA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C28E-DD24-4A06-98E5-DA31B4115365}"/>
              </a:ext>
            </a:extLst>
          </p:cNvPr>
          <p:cNvSpPr txBox="1"/>
          <p:nvPr/>
        </p:nvSpPr>
        <p:spPr>
          <a:xfrm>
            <a:off x="4724400" y="6364320"/>
            <a:ext cx="3429000" cy="284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Century Gothic" panose="020B0502020202020204" pitchFamily="34" charset="0"/>
              </a:rPr>
              <a:t>Building Design and Construction Division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4124" y="228600"/>
            <a:ext cx="62484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SULLY COMMUNITY CENTER </a:t>
            </a:r>
          </a:p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3838" y="533400"/>
            <a:ext cx="8691562" cy="4348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Building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166D0-C926-41FA-9BB8-B17F76E49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6005228"/>
            <a:ext cx="690562" cy="718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346A11-AC69-4813-B978-C65B5657B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4872"/>
          <a:stretch/>
        </p:blipFill>
        <p:spPr>
          <a:xfrm>
            <a:off x="0" y="1439993"/>
            <a:ext cx="9144000" cy="44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</TotalTime>
  <Words>499</Words>
  <Application>Microsoft Macintosh PowerPoint</Application>
  <PresentationFormat>On-screen Show (4:3)</PresentationFormat>
  <Paragraphs>181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Savanh, Wattana</dc:creator>
  <cp:lastModifiedBy>jeff parnes</cp:lastModifiedBy>
  <cp:revision>555</cp:revision>
  <cp:lastPrinted>2018-08-15T20:17:42Z</cp:lastPrinted>
  <dcterms:created xsi:type="dcterms:W3CDTF">2013-07-30T15:37:39Z</dcterms:created>
  <dcterms:modified xsi:type="dcterms:W3CDTF">2019-07-15T20:44:56Z</dcterms:modified>
</cp:coreProperties>
</file>