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DC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74448" autoAdjust="0"/>
  </p:normalViewPr>
  <p:slideViewPr>
    <p:cSldViewPr snapToGrid="0">
      <p:cViewPr varScale="1">
        <p:scale>
          <a:sx n="92" d="100"/>
          <a:sy n="92" d="100"/>
        </p:scale>
        <p:origin x="10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29664-A094-4A1C-B86D-747B459D0863}" type="datetimeFigureOut">
              <a:rPr lang="en-US" smtClean="0"/>
              <a:t>4/22/20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6FE61-97D6-4AC8-9C78-15A739E75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464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B331-6104-4B55-B806-4E5F82C5EC11}" type="datetimeFigureOut">
              <a:rPr lang="en-US" smtClean="0"/>
              <a:t>4/22/20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97B17-5886-4E2A-A695-B36A8C9C3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139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B331-6104-4B55-B806-4E5F82C5EC11}" type="datetimeFigureOut">
              <a:rPr lang="en-US" smtClean="0"/>
              <a:t>4/22/20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97B17-5886-4E2A-A695-B36A8C9C3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63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B331-6104-4B55-B806-4E5F82C5EC11}" type="datetimeFigureOut">
              <a:rPr lang="en-US" smtClean="0"/>
              <a:t>4/22/20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97B17-5886-4E2A-A695-B36A8C9C3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57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B331-6104-4B55-B806-4E5F82C5EC11}" type="datetimeFigureOut">
              <a:rPr lang="en-US" smtClean="0"/>
              <a:t>4/22/20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97B17-5886-4E2A-A695-B36A8C9C3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2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B331-6104-4B55-B806-4E5F82C5EC11}" type="datetimeFigureOut">
              <a:rPr lang="en-US" smtClean="0"/>
              <a:t>4/22/20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97B17-5886-4E2A-A695-B36A8C9C3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36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B331-6104-4B55-B806-4E5F82C5EC11}" type="datetimeFigureOut">
              <a:rPr lang="en-US" smtClean="0"/>
              <a:t>4/22/20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97B17-5886-4E2A-A695-B36A8C9C3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80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B331-6104-4B55-B806-4E5F82C5EC11}" type="datetimeFigureOut">
              <a:rPr lang="en-US" smtClean="0"/>
              <a:t>4/22/20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97B17-5886-4E2A-A695-B36A8C9C3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768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B331-6104-4B55-B806-4E5F82C5EC11}" type="datetimeFigureOut">
              <a:rPr lang="en-US" smtClean="0"/>
              <a:t>4/22/20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97B17-5886-4E2A-A695-B36A8C9C3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65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B331-6104-4B55-B806-4E5F82C5EC11}" type="datetimeFigureOut">
              <a:rPr lang="en-US" smtClean="0"/>
              <a:t>4/22/20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97B17-5886-4E2A-A695-B36A8C9C3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82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B331-6104-4B55-B806-4E5F82C5EC11}" type="datetimeFigureOut">
              <a:rPr lang="en-US" smtClean="0"/>
              <a:t>4/22/20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97B17-5886-4E2A-A695-B36A8C9C3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3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B331-6104-4B55-B806-4E5F82C5EC11}" type="datetimeFigureOut">
              <a:rPr lang="en-US" smtClean="0"/>
              <a:t>4/22/20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97B17-5886-4E2A-A695-B36A8C9C3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39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6B331-6104-4B55-B806-4E5F82C5EC11}" type="datetimeFigureOut">
              <a:rPr lang="en-US" smtClean="0"/>
              <a:t>4/22/20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97B17-5886-4E2A-A695-B36A8C9C3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0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EF7A9F-C5C2-1B46-924B-ACC9526BD0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208602" cy="686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78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EF7A9F-C5C2-1B46-924B-ACC9526BD0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08604" cy="703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60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0</Words>
  <Application>Microsoft Macintosh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Fogg</dc:creator>
  <cp:lastModifiedBy>jeff parnes</cp:lastModifiedBy>
  <cp:revision>51</cp:revision>
  <dcterms:created xsi:type="dcterms:W3CDTF">2019-09-13T21:23:52Z</dcterms:created>
  <dcterms:modified xsi:type="dcterms:W3CDTF">2020-04-22T19:05:02Z</dcterms:modified>
</cp:coreProperties>
</file>