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6" r:id="rId6"/>
    <p:sldMasterId id="2147483666" r:id="rId7"/>
    <p:sldMasterId id="2147483676" r:id="rId8"/>
    <p:sldMasterId id="2147483686" r:id="rId9"/>
    <p:sldMasterId id="2147483696" r:id="rId10"/>
    <p:sldMasterId id="2147483706" r:id="rId11"/>
  </p:sldMasterIdLst>
  <p:notesMasterIdLst>
    <p:notesMasterId r:id="rId34"/>
  </p:notesMasterIdLst>
  <p:sldIdLst>
    <p:sldId id="256" r:id="rId12"/>
    <p:sldId id="262" r:id="rId13"/>
    <p:sldId id="258" r:id="rId14"/>
    <p:sldId id="385" r:id="rId15"/>
    <p:sldId id="266" r:id="rId16"/>
    <p:sldId id="265" r:id="rId17"/>
    <p:sldId id="264" r:id="rId18"/>
    <p:sldId id="267" r:id="rId19"/>
    <p:sldId id="273" r:id="rId20"/>
    <p:sldId id="270" r:id="rId21"/>
    <p:sldId id="272" r:id="rId22"/>
    <p:sldId id="271" r:id="rId23"/>
    <p:sldId id="269" r:id="rId24"/>
    <p:sldId id="274" r:id="rId25"/>
    <p:sldId id="275" r:id="rId26"/>
    <p:sldId id="380" r:id="rId27"/>
    <p:sldId id="381" r:id="rId28"/>
    <p:sldId id="382" r:id="rId29"/>
    <p:sldId id="383" r:id="rId30"/>
    <p:sldId id="384" r:id="rId31"/>
    <p:sldId id="386" r:id="rId32"/>
    <p:sldId id="3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12946-F1E6-44A7-A495-95E8CE9D61A3}" v="301" dt="2020-09-22T19:57:20.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66989" autoAdjust="0"/>
  </p:normalViewPr>
  <p:slideViewPr>
    <p:cSldViewPr snapToGrid="0">
      <p:cViewPr varScale="1">
        <p:scale>
          <a:sx n="82" d="100"/>
          <a:sy n="82" d="100"/>
        </p:scale>
        <p:origin x="16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diagrams/_rels/data1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935EE-7771-4B19-845F-D01758EC971B}" type="doc">
      <dgm:prSet loTypeId="urn:microsoft.com/office/officeart/2005/8/layout/process1" loCatId="process" qsTypeId="urn:microsoft.com/office/officeart/2005/8/quickstyle/simple3" qsCatId="simple" csTypeId="urn:microsoft.com/office/officeart/2005/8/colors/colorful1" csCatId="colorful"/>
      <dgm:spPr/>
      <dgm:t>
        <a:bodyPr/>
        <a:lstStyle/>
        <a:p>
          <a:endParaRPr lang="en-US"/>
        </a:p>
      </dgm:t>
    </dgm:pt>
    <dgm:pt modelId="{F2DFC596-2CD0-4D8D-B0CE-3CB33506A8CB}">
      <dgm:prSet/>
      <dgm:spPr/>
      <dgm:t>
        <a:bodyPr/>
        <a:lstStyle/>
        <a:p>
          <a:r>
            <a:rPr lang="en-US" b="1"/>
            <a:t>Recognize the different ways violence can manifest</a:t>
          </a:r>
          <a:endParaRPr lang="en-US"/>
        </a:p>
      </dgm:t>
    </dgm:pt>
    <dgm:pt modelId="{E9711A0A-320E-4946-9D16-36F7B094826E}" type="parTrans" cxnId="{4046F724-7018-414A-943C-610AFCDAC0F4}">
      <dgm:prSet/>
      <dgm:spPr/>
      <dgm:t>
        <a:bodyPr/>
        <a:lstStyle/>
        <a:p>
          <a:endParaRPr lang="en-US"/>
        </a:p>
      </dgm:t>
    </dgm:pt>
    <dgm:pt modelId="{84D40B2C-5C2E-44D6-B7EB-7C7781C821D7}" type="sibTrans" cxnId="{4046F724-7018-414A-943C-610AFCDAC0F4}">
      <dgm:prSet/>
      <dgm:spPr/>
      <dgm:t>
        <a:bodyPr/>
        <a:lstStyle/>
        <a:p>
          <a:endParaRPr lang="en-US"/>
        </a:p>
      </dgm:t>
    </dgm:pt>
    <dgm:pt modelId="{DD7DB706-361D-4287-8839-F4F28B077D38}">
      <dgm:prSet/>
      <dgm:spPr/>
      <dgm:t>
        <a:bodyPr/>
        <a:lstStyle/>
        <a:p>
          <a:r>
            <a:rPr lang="en-US" b="1" dirty="0"/>
            <a:t>Understand the dynamics present in abusive relationships</a:t>
          </a:r>
          <a:endParaRPr lang="en-US" dirty="0"/>
        </a:p>
      </dgm:t>
    </dgm:pt>
    <dgm:pt modelId="{7C99D4B9-0510-422F-B065-27E25EC193F2}" type="parTrans" cxnId="{CF8C0E9D-F2C1-4645-ABD7-8AEBE619A5BE}">
      <dgm:prSet/>
      <dgm:spPr/>
      <dgm:t>
        <a:bodyPr/>
        <a:lstStyle/>
        <a:p>
          <a:endParaRPr lang="en-US"/>
        </a:p>
      </dgm:t>
    </dgm:pt>
    <dgm:pt modelId="{5B541CA3-CB09-463F-BFF5-AC83ABD13005}" type="sibTrans" cxnId="{CF8C0E9D-F2C1-4645-ABD7-8AEBE619A5BE}">
      <dgm:prSet/>
      <dgm:spPr/>
      <dgm:t>
        <a:bodyPr/>
        <a:lstStyle/>
        <a:p>
          <a:endParaRPr lang="en-US"/>
        </a:p>
      </dgm:t>
    </dgm:pt>
    <dgm:pt modelId="{BEDEAAFF-5B0B-46C5-BCBF-3D6A2BE64435}">
      <dgm:prSet/>
      <dgm:spPr/>
      <dgm:t>
        <a:bodyPr/>
        <a:lstStyle/>
        <a:p>
          <a:r>
            <a:rPr lang="en-US" b="1"/>
            <a:t>Identify barriers to safety for survivors</a:t>
          </a:r>
          <a:endParaRPr lang="en-US"/>
        </a:p>
      </dgm:t>
    </dgm:pt>
    <dgm:pt modelId="{20DF50A8-DDCA-40A9-8BC2-7349BA21B333}" type="parTrans" cxnId="{D9CF095F-6C8F-4C8B-A09C-80A2E20823F3}">
      <dgm:prSet/>
      <dgm:spPr/>
      <dgm:t>
        <a:bodyPr/>
        <a:lstStyle/>
        <a:p>
          <a:endParaRPr lang="en-US"/>
        </a:p>
      </dgm:t>
    </dgm:pt>
    <dgm:pt modelId="{2850E895-C98F-4A61-88EE-8F235CD3BB4E}" type="sibTrans" cxnId="{D9CF095F-6C8F-4C8B-A09C-80A2E20823F3}">
      <dgm:prSet/>
      <dgm:spPr/>
      <dgm:t>
        <a:bodyPr/>
        <a:lstStyle/>
        <a:p>
          <a:endParaRPr lang="en-US"/>
        </a:p>
      </dgm:t>
    </dgm:pt>
    <dgm:pt modelId="{B15C16D8-8DA2-43A9-BC9A-4172017635FF}" type="pres">
      <dgm:prSet presAssocID="{992935EE-7771-4B19-845F-D01758EC971B}" presName="Name0" presStyleCnt="0">
        <dgm:presLayoutVars>
          <dgm:dir/>
          <dgm:resizeHandles val="exact"/>
        </dgm:presLayoutVars>
      </dgm:prSet>
      <dgm:spPr/>
    </dgm:pt>
    <dgm:pt modelId="{502AB23A-BAA8-4C49-817C-D1E021726DFC}" type="pres">
      <dgm:prSet presAssocID="{F2DFC596-2CD0-4D8D-B0CE-3CB33506A8CB}" presName="node" presStyleLbl="node1" presStyleIdx="0" presStyleCnt="3">
        <dgm:presLayoutVars>
          <dgm:bulletEnabled val="1"/>
        </dgm:presLayoutVars>
      </dgm:prSet>
      <dgm:spPr/>
    </dgm:pt>
    <dgm:pt modelId="{A1AC05F1-DD78-418F-A72D-DA94DCCC237B}" type="pres">
      <dgm:prSet presAssocID="{84D40B2C-5C2E-44D6-B7EB-7C7781C821D7}" presName="sibTrans" presStyleLbl="sibTrans2D1" presStyleIdx="0" presStyleCnt="2"/>
      <dgm:spPr/>
    </dgm:pt>
    <dgm:pt modelId="{53E1F1ED-D901-4C73-A369-62660CB84993}" type="pres">
      <dgm:prSet presAssocID="{84D40B2C-5C2E-44D6-B7EB-7C7781C821D7}" presName="connectorText" presStyleLbl="sibTrans2D1" presStyleIdx="0" presStyleCnt="2"/>
      <dgm:spPr/>
    </dgm:pt>
    <dgm:pt modelId="{6BC3419D-E79C-42DF-ACEF-76820A18CF17}" type="pres">
      <dgm:prSet presAssocID="{DD7DB706-361D-4287-8839-F4F28B077D38}" presName="node" presStyleLbl="node1" presStyleIdx="1" presStyleCnt="3">
        <dgm:presLayoutVars>
          <dgm:bulletEnabled val="1"/>
        </dgm:presLayoutVars>
      </dgm:prSet>
      <dgm:spPr/>
    </dgm:pt>
    <dgm:pt modelId="{83AF2867-F9F5-4783-83B8-0F68D46C7009}" type="pres">
      <dgm:prSet presAssocID="{5B541CA3-CB09-463F-BFF5-AC83ABD13005}" presName="sibTrans" presStyleLbl="sibTrans2D1" presStyleIdx="1" presStyleCnt="2"/>
      <dgm:spPr/>
    </dgm:pt>
    <dgm:pt modelId="{995C4B63-9FC1-476C-9C37-25F95B8AAFEE}" type="pres">
      <dgm:prSet presAssocID="{5B541CA3-CB09-463F-BFF5-AC83ABD13005}" presName="connectorText" presStyleLbl="sibTrans2D1" presStyleIdx="1" presStyleCnt="2"/>
      <dgm:spPr/>
    </dgm:pt>
    <dgm:pt modelId="{58D4DFFE-A7DC-4176-89AC-FBC98279D881}" type="pres">
      <dgm:prSet presAssocID="{BEDEAAFF-5B0B-46C5-BCBF-3D6A2BE64435}" presName="node" presStyleLbl="node1" presStyleIdx="2" presStyleCnt="3">
        <dgm:presLayoutVars>
          <dgm:bulletEnabled val="1"/>
        </dgm:presLayoutVars>
      </dgm:prSet>
      <dgm:spPr/>
    </dgm:pt>
  </dgm:ptLst>
  <dgm:cxnLst>
    <dgm:cxn modelId="{4ED6220B-7E24-45FB-963E-489028F0ACE4}" type="presOf" srcId="{84D40B2C-5C2E-44D6-B7EB-7C7781C821D7}" destId="{53E1F1ED-D901-4C73-A369-62660CB84993}" srcOrd="1" destOrd="0" presId="urn:microsoft.com/office/officeart/2005/8/layout/process1"/>
    <dgm:cxn modelId="{A469AE1B-792C-4996-91D0-5165C60ED6B7}" type="presOf" srcId="{F2DFC596-2CD0-4D8D-B0CE-3CB33506A8CB}" destId="{502AB23A-BAA8-4C49-817C-D1E021726DFC}" srcOrd="0" destOrd="0" presId="urn:microsoft.com/office/officeart/2005/8/layout/process1"/>
    <dgm:cxn modelId="{B3FAD41E-A94E-4BE6-95FC-C4487F7EE683}" type="presOf" srcId="{84D40B2C-5C2E-44D6-B7EB-7C7781C821D7}" destId="{A1AC05F1-DD78-418F-A72D-DA94DCCC237B}" srcOrd="0" destOrd="0" presId="urn:microsoft.com/office/officeart/2005/8/layout/process1"/>
    <dgm:cxn modelId="{4046F724-7018-414A-943C-610AFCDAC0F4}" srcId="{992935EE-7771-4B19-845F-D01758EC971B}" destId="{F2DFC596-2CD0-4D8D-B0CE-3CB33506A8CB}" srcOrd="0" destOrd="0" parTransId="{E9711A0A-320E-4946-9D16-36F7B094826E}" sibTransId="{84D40B2C-5C2E-44D6-B7EB-7C7781C821D7}"/>
    <dgm:cxn modelId="{15996929-C5AC-4D8C-BB7F-B2F8F93D1E79}" type="presOf" srcId="{BEDEAAFF-5B0B-46C5-BCBF-3D6A2BE64435}" destId="{58D4DFFE-A7DC-4176-89AC-FBC98279D881}" srcOrd="0" destOrd="0" presId="urn:microsoft.com/office/officeart/2005/8/layout/process1"/>
    <dgm:cxn modelId="{204D0F58-7E66-4A56-A274-EA6B1E7314A9}" type="presOf" srcId="{992935EE-7771-4B19-845F-D01758EC971B}" destId="{B15C16D8-8DA2-43A9-BC9A-4172017635FF}" srcOrd="0" destOrd="0" presId="urn:microsoft.com/office/officeart/2005/8/layout/process1"/>
    <dgm:cxn modelId="{D9CF095F-6C8F-4C8B-A09C-80A2E20823F3}" srcId="{992935EE-7771-4B19-845F-D01758EC971B}" destId="{BEDEAAFF-5B0B-46C5-BCBF-3D6A2BE64435}" srcOrd="2" destOrd="0" parTransId="{20DF50A8-DDCA-40A9-8BC2-7349BA21B333}" sibTransId="{2850E895-C98F-4A61-88EE-8F235CD3BB4E}"/>
    <dgm:cxn modelId="{7603357F-4F28-4419-96D7-17F3C4F590C0}" type="presOf" srcId="{DD7DB706-361D-4287-8839-F4F28B077D38}" destId="{6BC3419D-E79C-42DF-ACEF-76820A18CF17}" srcOrd="0" destOrd="0" presId="urn:microsoft.com/office/officeart/2005/8/layout/process1"/>
    <dgm:cxn modelId="{CF8C0E9D-F2C1-4645-ABD7-8AEBE619A5BE}" srcId="{992935EE-7771-4B19-845F-D01758EC971B}" destId="{DD7DB706-361D-4287-8839-F4F28B077D38}" srcOrd="1" destOrd="0" parTransId="{7C99D4B9-0510-422F-B065-27E25EC193F2}" sibTransId="{5B541CA3-CB09-463F-BFF5-AC83ABD13005}"/>
    <dgm:cxn modelId="{B04110BB-C9F5-40D2-A438-98F1B500B603}" type="presOf" srcId="{5B541CA3-CB09-463F-BFF5-AC83ABD13005}" destId="{995C4B63-9FC1-476C-9C37-25F95B8AAFEE}" srcOrd="1" destOrd="0" presId="urn:microsoft.com/office/officeart/2005/8/layout/process1"/>
    <dgm:cxn modelId="{A6635EE9-46E5-48E4-B16F-8638E93CF2BC}" type="presOf" srcId="{5B541CA3-CB09-463F-BFF5-AC83ABD13005}" destId="{83AF2867-F9F5-4783-83B8-0F68D46C7009}" srcOrd="0" destOrd="0" presId="urn:microsoft.com/office/officeart/2005/8/layout/process1"/>
    <dgm:cxn modelId="{815E2E5F-FBBB-40DD-8613-A851BCA34D5A}" type="presParOf" srcId="{B15C16D8-8DA2-43A9-BC9A-4172017635FF}" destId="{502AB23A-BAA8-4C49-817C-D1E021726DFC}" srcOrd="0" destOrd="0" presId="urn:microsoft.com/office/officeart/2005/8/layout/process1"/>
    <dgm:cxn modelId="{870A0103-213F-4F75-A9E0-854981720EA9}" type="presParOf" srcId="{B15C16D8-8DA2-43A9-BC9A-4172017635FF}" destId="{A1AC05F1-DD78-418F-A72D-DA94DCCC237B}" srcOrd="1" destOrd="0" presId="urn:microsoft.com/office/officeart/2005/8/layout/process1"/>
    <dgm:cxn modelId="{E760A631-375C-4063-840B-E276318EF2B7}" type="presParOf" srcId="{A1AC05F1-DD78-418F-A72D-DA94DCCC237B}" destId="{53E1F1ED-D901-4C73-A369-62660CB84993}" srcOrd="0" destOrd="0" presId="urn:microsoft.com/office/officeart/2005/8/layout/process1"/>
    <dgm:cxn modelId="{CC59FDD4-CE69-49D9-BFD5-EEB8782B5741}" type="presParOf" srcId="{B15C16D8-8DA2-43A9-BC9A-4172017635FF}" destId="{6BC3419D-E79C-42DF-ACEF-76820A18CF17}" srcOrd="2" destOrd="0" presId="urn:microsoft.com/office/officeart/2005/8/layout/process1"/>
    <dgm:cxn modelId="{04F656ED-38AD-4B1D-BE2E-96E960F20B73}" type="presParOf" srcId="{B15C16D8-8DA2-43A9-BC9A-4172017635FF}" destId="{83AF2867-F9F5-4783-83B8-0F68D46C7009}" srcOrd="3" destOrd="0" presId="urn:microsoft.com/office/officeart/2005/8/layout/process1"/>
    <dgm:cxn modelId="{747AFAF2-C18C-4709-816E-AA3EDB9A3C6F}" type="presParOf" srcId="{83AF2867-F9F5-4783-83B8-0F68D46C7009}" destId="{995C4B63-9FC1-476C-9C37-25F95B8AAFEE}" srcOrd="0" destOrd="0" presId="urn:microsoft.com/office/officeart/2005/8/layout/process1"/>
    <dgm:cxn modelId="{2F704C61-1D2E-4250-A6CF-09585694507A}" type="presParOf" srcId="{B15C16D8-8DA2-43A9-BC9A-4172017635FF}" destId="{58D4DFFE-A7DC-4176-89AC-FBC98279D88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9BB50D-0CAC-4A8F-AFDC-98FA5D28C59E}"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87D5C4FF-07B4-472C-A132-6AF77BFBC536}">
      <dgm:prSet/>
      <dgm:spPr/>
      <dgm:t>
        <a:bodyPr/>
        <a:lstStyle/>
        <a:p>
          <a:r>
            <a:rPr lang="en-US" b="1"/>
            <a:t>Not allowing participation in education or work outside the home</a:t>
          </a:r>
          <a:endParaRPr lang="en-US"/>
        </a:p>
      </dgm:t>
    </dgm:pt>
    <dgm:pt modelId="{9249E5C1-F307-40B2-9083-899284A4F501}" type="parTrans" cxnId="{2D04C5A3-93E2-43E2-81A3-49DE970D337F}">
      <dgm:prSet/>
      <dgm:spPr/>
      <dgm:t>
        <a:bodyPr/>
        <a:lstStyle/>
        <a:p>
          <a:endParaRPr lang="en-US"/>
        </a:p>
      </dgm:t>
    </dgm:pt>
    <dgm:pt modelId="{D03848A8-56B8-4202-BA97-8122FD350A83}" type="sibTrans" cxnId="{2D04C5A3-93E2-43E2-81A3-49DE970D337F}">
      <dgm:prSet/>
      <dgm:spPr/>
      <dgm:t>
        <a:bodyPr/>
        <a:lstStyle/>
        <a:p>
          <a:endParaRPr lang="en-US"/>
        </a:p>
      </dgm:t>
    </dgm:pt>
    <dgm:pt modelId="{0086CBD9-8ED8-4D51-AE1D-FEF5F337827D}">
      <dgm:prSet/>
      <dgm:spPr/>
      <dgm:t>
        <a:bodyPr/>
        <a:lstStyle/>
        <a:p>
          <a:r>
            <a:rPr lang="en-US" b="1"/>
            <a:t>Forcing work outside the home</a:t>
          </a:r>
          <a:endParaRPr lang="en-US"/>
        </a:p>
      </dgm:t>
    </dgm:pt>
    <dgm:pt modelId="{33F008AA-CAB7-4DBD-95EA-17045FAC1085}" type="parTrans" cxnId="{D37DF500-E927-4CBD-8A4B-792AD3AAD3E5}">
      <dgm:prSet/>
      <dgm:spPr/>
      <dgm:t>
        <a:bodyPr/>
        <a:lstStyle/>
        <a:p>
          <a:endParaRPr lang="en-US"/>
        </a:p>
      </dgm:t>
    </dgm:pt>
    <dgm:pt modelId="{E783D2A2-B024-472A-B90A-005C07932B73}" type="sibTrans" cxnId="{D37DF500-E927-4CBD-8A4B-792AD3AAD3E5}">
      <dgm:prSet/>
      <dgm:spPr/>
      <dgm:t>
        <a:bodyPr/>
        <a:lstStyle/>
        <a:p>
          <a:endParaRPr lang="en-US"/>
        </a:p>
      </dgm:t>
    </dgm:pt>
    <dgm:pt modelId="{8B89735A-BF6D-4D25-ABCE-20AD5657A248}">
      <dgm:prSet/>
      <dgm:spPr/>
      <dgm:t>
        <a:bodyPr/>
        <a:lstStyle/>
        <a:p>
          <a:r>
            <a:rPr lang="en-US" b="1"/>
            <a:t>Identity theft</a:t>
          </a:r>
          <a:endParaRPr lang="en-US"/>
        </a:p>
      </dgm:t>
    </dgm:pt>
    <dgm:pt modelId="{B5D0B927-1D41-466C-8B7E-96709834745D}" type="parTrans" cxnId="{DBBC0B4D-501A-4DBF-B3F5-6F8735D7F58A}">
      <dgm:prSet/>
      <dgm:spPr/>
      <dgm:t>
        <a:bodyPr/>
        <a:lstStyle/>
        <a:p>
          <a:endParaRPr lang="en-US"/>
        </a:p>
      </dgm:t>
    </dgm:pt>
    <dgm:pt modelId="{70FE9083-FC77-41A1-8B20-BF1582B96D82}" type="sibTrans" cxnId="{DBBC0B4D-501A-4DBF-B3F5-6F8735D7F58A}">
      <dgm:prSet/>
      <dgm:spPr/>
      <dgm:t>
        <a:bodyPr/>
        <a:lstStyle/>
        <a:p>
          <a:endParaRPr lang="en-US"/>
        </a:p>
      </dgm:t>
    </dgm:pt>
    <dgm:pt modelId="{34C78812-1E5E-426C-AD5A-DCB15692CB83}">
      <dgm:prSet/>
      <dgm:spPr/>
      <dgm:t>
        <a:bodyPr/>
        <a:lstStyle/>
        <a:p>
          <a:r>
            <a:rPr lang="en-US" b="1" dirty="0"/>
            <a:t>Controlling choice of occupation</a:t>
          </a:r>
          <a:endParaRPr lang="en-US" dirty="0"/>
        </a:p>
      </dgm:t>
    </dgm:pt>
    <dgm:pt modelId="{20D892AB-0A71-412B-8ADE-E906961BF929}" type="parTrans" cxnId="{F4C3AEFC-420F-4F87-A45C-50FE85B7D6D7}">
      <dgm:prSet/>
      <dgm:spPr/>
      <dgm:t>
        <a:bodyPr/>
        <a:lstStyle/>
        <a:p>
          <a:endParaRPr lang="en-US"/>
        </a:p>
      </dgm:t>
    </dgm:pt>
    <dgm:pt modelId="{C2717B11-36A6-4C07-84B0-27438C448FBE}" type="sibTrans" cxnId="{F4C3AEFC-420F-4F87-A45C-50FE85B7D6D7}">
      <dgm:prSet/>
      <dgm:spPr/>
      <dgm:t>
        <a:bodyPr/>
        <a:lstStyle/>
        <a:p>
          <a:endParaRPr lang="en-US"/>
        </a:p>
      </dgm:t>
    </dgm:pt>
    <dgm:pt modelId="{E052E9BA-AE44-444E-BE67-8D50092EE983}">
      <dgm:prSet/>
      <dgm:spPr/>
      <dgm:t>
        <a:bodyPr/>
        <a:lstStyle/>
        <a:p>
          <a:r>
            <a:rPr lang="en-US" b="1"/>
            <a:t>Illegally or improperly using money, assets or property</a:t>
          </a:r>
          <a:endParaRPr lang="en-US"/>
        </a:p>
      </dgm:t>
    </dgm:pt>
    <dgm:pt modelId="{BDC9B463-E5F7-4264-AD94-BAB3B730BD54}" type="parTrans" cxnId="{013799F6-043E-4785-BE9E-7EA8D7B0E996}">
      <dgm:prSet/>
      <dgm:spPr/>
      <dgm:t>
        <a:bodyPr/>
        <a:lstStyle/>
        <a:p>
          <a:endParaRPr lang="en-US"/>
        </a:p>
      </dgm:t>
    </dgm:pt>
    <dgm:pt modelId="{DCBC9A33-D8EB-4FCB-AD46-13C4BDBDA839}" type="sibTrans" cxnId="{013799F6-043E-4785-BE9E-7EA8D7B0E996}">
      <dgm:prSet/>
      <dgm:spPr/>
      <dgm:t>
        <a:bodyPr/>
        <a:lstStyle/>
        <a:p>
          <a:endParaRPr lang="en-US"/>
        </a:p>
      </dgm:t>
    </dgm:pt>
    <dgm:pt modelId="{BCDB63F1-B0B8-454F-9F78-3204E3335DC6}">
      <dgm:prSet/>
      <dgm:spPr/>
      <dgm:t>
        <a:bodyPr/>
        <a:lstStyle/>
        <a:p>
          <a:r>
            <a:rPr lang="en-US" b="1" dirty="0"/>
            <a:t>Denying access to bank accounts, savings, or other income</a:t>
          </a:r>
          <a:endParaRPr lang="en-US" dirty="0"/>
        </a:p>
      </dgm:t>
    </dgm:pt>
    <dgm:pt modelId="{25D52AA6-23C3-4CD2-B191-BB59133337CB}" type="parTrans" cxnId="{C6168793-4DCB-41AC-BE29-B43C5ADEC03C}">
      <dgm:prSet/>
      <dgm:spPr/>
      <dgm:t>
        <a:bodyPr/>
        <a:lstStyle/>
        <a:p>
          <a:endParaRPr lang="en-US"/>
        </a:p>
      </dgm:t>
    </dgm:pt>
    <dgm:pt modelId="{85D36DD6-7741-491C-A079-8D7570EC46F3}" type="sibTrans" cxnId="{C6168793-4DCB-41AC-BE29-B43C5ADEC03C}">
      <dgm:prSet/>
      <dgm:spPr/>
      <dgm:t>
        <a:bodyPr/>
        <a:lstStyle/>
        <a:p>
          <a:endParaRPr lang="en-US"/>
        </a:p>
      </dgm:t>
    </dgm:pt>
    <dgm:pt modelId="{61D93F68-2F82-41FE-BBA2-00B260E162B3}">
      <dgm:prSet/>
      <dgm:spPr/>
      <dgm:t>
        <a:bodyPr/>
        <a:lstStyle/>
        <a:p>
          <a:r>
            <a:rPr lang="en-US" b="1" dirty="0"/>
            <a:t>Sabotaging work or educational opportunities</a:t>
          </a:r>
          <a:endParaRPr lang="en-US" dirty="0"/>
        </a:p>
      </dgm:t>
    </dgm:pt>
    <dgm:pt modelId="{A89A9E4C-090D-470C-9CA0-A9929A9508BE}" type="parTrans" cxnId="{657C421F-5675-4E5A-8BB0-4C2B7E9C5AA0}">
      <dgm:prSet/>
      <dgm:spPr/>
      <dgm:t>
        <a:bodyPr/>
        <a:lstStyle/>
        <a:p>
          <a:endParaRPr lang="en-US"/>
        </a:p>
      </dgm:t>
    </dgm:pt>
    <dgm:pt modelId="{AFE42A93-A819-443A-988C-97794661D9A4}" type="sibTrans" cxnId="{657C421F-5675-4E5A-8BB0-4C2B7E9C5AA0}">
      <dgm:prSet/>
      <dgm:spPr/>
      <dgm:t>
        <a:bodyPr/>
        <a:lstStyle/>
        <a:p>
          <a:endParaRPr lang="en-US"/>
        </a:p>
      </dgm:t>
    </dgm:pt>
    <dgm:pt modelId="{7D72D7A4-9349-4FB7-93AD-364365AF8C8A}">
      <dgm:prSet/>
      <dgm:spPr/>
      <dgm:t>
        <a:bodyPr/>
        <a:lstStyle/>
        <a:p>
          <a:r>
            <a:rPr lang="en-US" b="1"/>
            <a:t>Selling or destroying possessions without permission</a:t>
          </a:r>
          <a:endParaRPr lang="en-US"/>
        </a:p>
      </dgm:t>
    </dgm:pt>
    <dgm:pt modelId="{57DD0E3E-72CE-4B38-A771-6AE3C76BBC37}" type="parTrans" cxnId="{DA8067C7-E054-4C59-BAC1-B61E5A38D6D1}">
      <dgm:prSet/>
      <dgm:spPr/>
      <dgm:t>
        <a:bodyPr/>
        <a:lstStyle/>
        <a:p>
          <a:endParaRPr lang="en-US"/>
        </a:p>
      </dgm:t>
    </dgm:pt>
    <dgm:pt modelId="{6D9FF678-B2C6-44DC-9B77-FBDD5D58F4A5}" type="sibTrans" cxnId="{DA8067C7-E054-4C59-BAC1-B61E5A38D6D1}">
      <dgm:prSet/>
      <dgm:spPr/>
      <dgm:t>
        <a:bodyPr/>
        <a:lstStyle/>
        <a:p>
          <a:endParaRPr lang="en-US"/>
        </a:p>
      </dgm:t>
    </dgm:pt>
    <dgm:pt modelId="{0D5892A4-0DBA-4446-8BCF-3183C1BC05AD}">
      <dgm:prSet/>
      <dgm:spPr/>
      <dgm:t>
        <a:bodyPr/>
        <a:lstStyle/>
        <a:p>
          <a:r>
            <a:rPr lang="en-US" b="1"/>
            <a:t>Misusing a power of attorney or legal guardianship</a:t>
          </a:r>
          <a:endParaRPr lang="en-US"/>
        </a:p>
      </dgm:t>
    </dgm:pt>
    <dgm:pt modelId="{9C8F9B71-3682-4E71-80C1-BEAD8380DA9B}" type="parTrans" cxnId="{EF7BADD9-E846-45CE-BF4E-3D5DC329EB84}">
      <dgm:prSet/>
      <dgm:spPr/>
      <dgm:t>
        <a:bodyPr/>
        <a:lstStyle/>
        <a:p>
          <a:endParaRPr lang="en-US"/>
        </a:p>
      </dgm:t>
    </dgm:pt>
    <dgm:pt modelId="{76437910-841C-46AB-BB1E-61B09F570F19}" type="sibTrans" cxnId="{EF7BADD9-E846-45CE-BF4E-3D5DC329EB84}">
      <dgm:prSet/>
      <dgm:spPr/>
      <dgm:t>
        <a:bodyPr/>
        <a:lstStyle/>
        <a:p>
          <a:endParaRPr lang="en-US"/>
        </a:p>
      </dgm:t>
    </dgm:pt>
    <dgm:pt modelId="{3C1C8D98-0217-49E5-AABF-C7E019D0C9D1}">
      <dgm:prSet/>
      <dgm:spPr/>
      <dgm:t>
        <a:bodyPr/>
        <a:lstStyle/>
        <a:p>
          <a:r>
            <a:rPr lang="en-US" b="1" dirty="0"/>
            <a:t>Not paying bills or court ordered support payments</a:t>
          </a:r>
          <a:endParaRPr lang="en-US" dirty="0"/>
        </a:p>
      </dgm:t>
    </dgm:pt>
    <dgm:pt modelId="{B1E5B42B-C7C9-4DAA-A19D-FA4EE16DFCAD}" type="parTrans" cxnId="{355FC2D9-228C-4D35-8D46-BE68FA981F5F}">
      <dgm:prSet/>
      <dgm:spPr/>
      <dgm:t>
        <a:bodyPr/>
        <a:lstStyle/>
        <a:p>
          <a:endParaRPr lang="en-US"/>
        </a:p>
      </dgm:t>
    </dgm:pt>
    <dgm:pt modelId="{87F5BD5D-2A23-454B-89CF-44F323B40D51}" type="sibTrans" cxnId="{355FC2D9-228C-4D35-8D46-BE68FA981F5F}">
      <dgm:prSet/>
      <dgm:spPr/>
      <dgm:t>
        <a:bodyPr/>
        <a:lstStyle/>
        <a:p>
          <a:endParaRPr lang="en-US"/>
        </a:p>
      </dgm:t>
    </dgm:pt>
    <dgm:pt modelId="{C974191C-639F-4B33-8B6F-17299F51DAF5}" type="pres">
      <dgm:prSet presAssocID="{719BB50D-0CAC-4A8F-AFDC-98FA5D28C59E}" presName="linear" presStyleCnt="0">
        <dgm:presLayoutVars>
          <dgm:animLvl val="lvl"/>
          <dgm:resizeHandles val="exact"/>
        </dgm:presLayoutVars>
      </dgm:prSet>
      <dgm:spPr/>
    </dgm:pt>
    <dgm:pt modelId="{9EFF27D4-1B74-4A1D-B526-C1F2CE34F273}" type="pres">
      <dgm:prSet presAssocID="{87D5C4FF-07B4-472C-A132-6AF77BFBC536}" presName="parentText" presStyleLbl="node1" presStyleIdx="0" presStyleCnt="10">
        <dgm:presLayoutVars>
          <dgm:chMax val="0"/>
          <dgm:bulletEnabled val="1"/>
        </dgm:presLayoutVars>
      </dgm:prSet>
      <dgm:spPr/>
    </dgm:pt>
    <dgm:pt modelId="{F4A6978F-9861-418B-8F32-B8213A1B4B03}" type="pres">
      <dgm:prSet presAssocID="{D03848A8-56B8-4202-BA97-8122FD350A83}" presName="spacer" presStyleCnt="0"/>
      <dgm:spPr/>
    </dgm:pt>
    <dgm:pt modelId="{E000C3D4-2681-4DB5-9CEC-3972D2D35FD3}" type="pres">
      <dgm:prSet presAssocID="{0086CBD9-8ED8-4D51-AE1D-FEF5F337827D}" presName="parentText" presStyleLbl="node1" presStyleIdx="1" presStyleCnt="10">
        <dgm:presLayoutVars>
          <dgm:chMax val="0"/>
          <dgm:bulletEnabled val="1"/>
        </dgm:presLayoutVars>
      </dgm:prSet>
      <dgm:spPr/>
    </dgm:pt>
    <dgm:pt modelId="{179BAD33-0A75-4EFB-A09F-3AEB92DC1019}" type="pres">
      <dgm:prSet presAssocID="{E783D2A2-B024-472A-B90A-005C07932B73}" presName="spacer" presStyleCnt="0"/>
      <dgm:spPr/>
    </dgm:pt>
    <dgm:pt modelId="{F99C2F6A-18B1-4E8C-9467-B2D15F355FF0}" type="pres">
      <dgm:prSet presAssocID="{8B89735A-BF6D-4D25-ABCE-20AD5657A248}" presName="parentText" presStyleLbl="node1" presStyleIdx="2" presStyleCnt="10">
        <dgm:presLayoutVars>
          <dgm:chMax val="0"/>
          <dgm:bulletEnabled val="1"/>
        </dgm:presLayoutVars>
      </dgm:prSet>
      <dgm:spPr/>
    </dgm:pt>
    <dgm:pt modelId="{36921390-9FCC-4648-BCF1-F69937175652}" type="pres">
      <dgm:prSet presAssocID="{70FE9083-FC77-41A1-8B20-BF1582B96D82}" presName="spacer" presStyleCnt="0"/>
      <dgm:spPr/>
    </dgm:pt>
    <dgm:pt modelId="{A47A5731-601A-430B-86AD-62B3E352D0CA}" type="pres">
      <dgm:prSet presAssocID="{34C78812-1E5E-426C-AD5A-DCB15692CB83}" presName="parentText" presStyleLbl="node1" presStyleIdx="3" presStyleCnt="10">
        <dgm:presLayoutVars>
          <dgm:chMax val="0"/>
          <dgm:bulletEnabled val="1"/>
        </dgm:presLayoutVars>
      </dgm:prSet>
      <dgm:spPr/>
    </dgm:pt>
    <dgm:pt modelId="{D7540E8F-5F84-4540-ABF8-1C93A43374E2}" type="pres">
      <dgm:prSet presAssocID="{C2717B11-36A6-4C07-84B0-27438C448FBE}" presName="spacer" presStyleCnt="0"/>
      <dgm:spPr/>
    </dgm:pt>
    <dgm:pt modelId="{5F53179D-486B-4450-8935-05D9C2FF2329}" type="pres">
      <dgm:prSet presAssocID="{E052E9BA-AE44-444E-BE67-8D50092EE983}" presName="parentText" presStyleLbl="node1" presStyleIdx="4" presStyleCnt="10">
        <dgm:presLayoutVars>
          <dgm:chMax val="0"/>
          <dgm:bulletEnabled val="1"/>
        </dgm:presLayoutVars>
      </dgm:prSet>
      <dgm:spPr/>
    </dgm:pt>
    <dgm:pt modelId="{EB36E3E9-AAF7-4886-B678-DEB6920F193C}" type="pres">
      <dgm:prSet presAssocID="{DCBC9A33-D8EB-4FCB-AD46-13C4BDBDA839}" presName="spacer" presStyleCnt="0"/>
      <dgm:spPr/>
    </dgm:pt>
    <dgm:pt modelId="{11DED1DD-219D-4A0F-9A02-F9B52454C07A}" type="pres">
      <dgm:prSet presAssocID="{BCDB63F1-B0B8-454F-9F78-3204E3335DC6}" presName="parentText" presStyleLbl="node1" presStyleIdx="5" presStyleCnt="10">
        <dgm:presLayoutVars>
          <dgm:chMax val="0"/>
          <dgm:bulletEnabled val="1"/>
        </dgm:presLayoutVars>
      </dgm:prSet>
      <dgm:spPr/>
    </dgm:pt>
    <dgm:pt modelId="{48B6CF7D-EC49-4120-8526-9E3B824DCEAF}" type="pres">
      <dgm:prSet presAssocID="{85D36DD6-7741-491C-A079-8D7570EC46F3}" presName="spacer" presStyleCnt="0"/>
      <dgm:spPr/>
    </dgm:pt>
    <dgm:pt modelId="{B91970D6-0FD2-4B4F-AEB2-71F4A998689E}" type="pres">
      <dgm:prSet presAssocID="{61D93F68-2F82-41FE-BBA2-00B260E162B3}" presName="parentText" presStyleLbl="node1" presStyleIdx="6" presStyleCnt="10">
        <dgm:presLayoutVars>
          <dgm:chMax val="0"/>
          <dgm:bulletEnabled val="1"/>
        </dgm:presLayoutVars>
      </dgm:prSet>
      <dgm:spPr/>
    </dgm:pt>
    <dgm:pt modelId="{04426BD7-EB6D-4C3B-A152-3C3D436918FB}" type="pres">
      <dgm:prSet presAssocID="{AFE42A93-A819-443A-988C-97794661D9A4}" presName="spacer" presStyleCnt="0"/>
      <dgm:spPr/>
    </dgm:pt>
    <dgm:pt modelId="{02CB71A4-1F7C-47C2-ABAE-7A40CF998E9B}" type="pres">
      <dgm:prSet presAssocID="{7D72D7A4-9349-4FB7-93AD-364365AF8C8A}" presName="parentText" presStyleLbl="node1" presStyleIdx="7" presStyleCnt="10">
        <dgm:presLayoutVars>
          <dgm:chMax val="0"/>
          <dgm:bulletEnabled val="1"/>
        </dgm:presLayoutVars>
      </dgm:prSet>
      <dgm:spPr/>
    </dgm:pt>
    <dgm:pt modelId="{B0D51408-8B8A-457D-BCAA-067D0066891A}" type="pres">
      <dgm:prSet presAssocID="{6D9FF678-B2C6-44DC-9B77-FBDD5D58F4A5}" presName="spacer" presStyleCnt="0"/>
      <dgm:spPr/>
    </dgm:pt>
    <dgm:pt modelId="{FCBEF31A-22E9-4959-9568-4FE5DCD033AF}" type="pres">
      <dgm:prSet presAssocID="{0D5892A4-0DBA-4446-8BCF-3183C1BC05AD}" presName="parentText" presStyleLbl="node1" presStyleIdx="8" presStyleCnt="10">
        <dgm:presLayoutVars>
          <dgm:chMax val="0"/>
          <dgm:bulletEnabled val="1"/>
        </dgm:presLayoutVars>
      </dgm:prSet>
      <dgm:spPr/>
    </dgm:pt>
    <dgm:pt modelId="{E6E92F0C-15A9-444C-AC6F-46A40A6FF0E5}" type="pres">
      <dgm:prSet presAssocID="{76437910-841C-46AB-BB1E-61B09F570F19}" presName="spacer" presStyleCnt="0"/>
      <dgm:spPr/>
    </dgm:pt>
    <dgm:pt modelId="{0F9378F0-0A09-4990-9066-D143D55E946F}" type="pres">
      <dgm:prSet presAssocID="{3C1C8D98-0217-49E5-AABF-C7E019D0C9D1}" presName="parentText" presStyleLbl="node1" presStyleIdx="9" presStyleCnt="10">
        <dgm:presLayoutVars>
          <dgm:chMax val="0"/>
          <dgm:bulletEnabled val="1"/>
        </dgm:presLayoutVars>
      </dgm:prSet>
      <dgm:spPr/>
    </dgm:pt>
  </dgm:ptLst>
  <dgm:cxnLst>
    <dgm:cxn modelId="{D37DF500-E927-4CBD-8A4B-792AD3AAD3E5}" srcId="{719BB50D-0CAC-4A8F-AFDC-98FA5D28C59E}" destId="{0086CBD9-8ED8-4D51-AE1D-FEF5F337827D}" srcOrd="1" destOrd="0" parTransId="{33F008AA-CAB7-4DBD-95EA-17045FAC1085}" sibTransId="{E783D2A2-B024-472A-B90A-005C07932B73}"/>
    <dgm:cxn modelId="{35354B01-E7D0-4C2F-90EB-4C2FD19BFD5C}" type="presOf" srcId="{8B89735A-BF6D-4D25-ABCE-20AD5657A248}" destId="{F99C2F6A-18B1-4E8C-9467-B2D15F355FF0}" srcOrd="0" destOrd="0" presId="urn:microsoft.com/office/officeart/2005/8/layout/vList2"/>
    <dgm:cxn modelId="{BB782505-3715-4143-9BAA-9981B36EF57A}" type="presOf" srcId="{E052E9BA-AE44-444E-BE67-8D50092EE983}" destId="{5F53179D-486B-4450-8935-05D9C2FF2329}" srcOrd="0" destOrd="0" presId="urn:microsoft.com/office/officeart/2005/8/layout/vList2"/>
    <dgm:cxn modelId="{657C421F-5675-4E5A-8BB0-4C2B7E9C5AA0}" srcId="{719BB50D-0CAC-4A8F-AFDC-98FA5D28C59E}" destId="{61D93F68-2F82-41FE-BBA2-00B260E162B3}" srcOrd="6" destOrd="0" parTransId="{A89A9E4C-090D-470C-9CA0-A9929A9508BE}" sibTransId="{AFE42A93-A819-443A-988C-97794661D9A4}"/>
    <dgm:cxn modelId="{3EF7F539-4848-406B-9698-FA09F62E6E57}" type="presOf" srcId="{0D5892A4-0DBA-4446-8BCF-3183C1BC05AD}" destId="{FCBEF31A-22E9-4959-9568-4FE5DCD033AF}" srcOrd="0" destOrd="0" presId="urn:microsoft.com/office/officeart/2005/8/layout/vList2"/>
    <dgm:cxn modelId="{CC60D349-9AD5-41A9-A64D-47B17B5D9E93}" type="presOf" srcId="{34C78812-1E5E-426C-AD5A-DCB15692CB83}" destId="{A47A5731-601A-430B-86AD-62B3E352D0CA}" srcOrd="0" destOrd="0" presId="urn:microsoft.com/office/officeart/2005/8/layout/vList2"/>
    <dgm:cxn modelId="{DBBC0B4D-501A-4DBF-B3F5-6F8735D7F58A}" srcId="{719BB50D-0CAC-4A8F-AFDC-98FA5D28C59E}" destId="{8B89735A-BF6D-4D25-ABCE-20AD5657A248}" srcOrd="2" destOrd="0" parTransId="{B5D0B927-1D41-466C-8B7E-96709834745D}" sibTransId="{70FE9083-FC77-41A1-8B20-BF1582B96D82}"/>
    <dgm:cxn modelId="{F67B9B63-A375-4675-92CD-C5E5527C5F9B}" type="presOf" srcId="{7D72D7A4-9349-4FB7-93AD-364365AF8C8A}" destId="{02CB71A4-1F7C-47C2-ABAE-7A40CF998E9B}" srcOrd="0" destOrd="0" presId="urn:microsoft.com/office/officeart/2005/8/layout/vList2"/>
    <dgm:cxn modelId="{C6168793-4DCB-41AC-BE29-B43C5ADEC03C}" srcId="{719BB50D-0CAC-4A8F-AFDC-98FA5D28C59E}" destId="{BCDB63F1-B0B8-454F-9F78-3204E3335DC6}" srcOrd="5" destOrd="0" parTransId="{25D52AA6-23C3-4CD2-B191-BB59133337CB}" sibTransId="{85D36DD6-7741-491C-A079-8D7570EC46F3}"/>
    <dgm:cxn modelId="{2D04C5A3-93E2-43E2-81A3-49DE970D337F}" srcId="{719BB50D-0CAC-4A8F-AFDC-98FA5D28C59E}" destId="{87D5C4FF-07B4-472C-A132-6AF77BFBC536}" srcOrd="0" destOrd="0" parTransId="{9249E5C1-F307-40B2-9083-899284A4F501}" sibTransId="{D03848A8-56B8-4202-BA97-8122FD350A83}"/>
    <dgm:cxn modelId="{873550AF-8395-4131-8C4B-8988659F753A}" type="presOf" srcId="{61D93F68-2F82-41FE-BBA2-00B260E162B3}" destId="{B91970D6-0FD2-4B4F-AEB2-71F4A998689E}" srcOrd="0" destOrd="0" presId="urn:microsoft.com/office/officeart/2005/8/layout/vList2"/>
    <dgm:cxn modelId="{112429B2-6E42-4C6F-A2A3-A4D2A3837BFB}" type="presOf" srcId="{0086CBD9-8ED8-4D51-AE1D-FEF5F337827D}" destId="{E000C3D4-2681-4DB5-9CEC-3972D2D35FD3}" srcOrd="0" destOrd="0" presId="urn:microsoft.com/office/officeart/2005/8/layout/vList2"/>
    <dgm:cxn modelId="{05895EC2-8330-4BE5-A9EE-6337B6BF3171}" type="presOf" srcId="{719BB50D-0CAC-4A8F-AFDC-98FA5D28C59E}" destId="{C974191C-639F-4B33-8B6F-17299F51DAF5}" srcOrd="0" destOrd="0" presId="urn:microsoft.com/office/officeart/2005/8/layout/vList2"/>
    <dgm:cxn modelId="{DA8067C7-E054-4C59-BAC1-B61E5A38D6D1}" srcId="{719BB50D-0CAC-4A8F-AFDC-98FA5D28C59E}" destId="{7D72D7A4-9349-4FB7-93AD-364365AF8C8A}" srcOrd="7" destOrd="0" parTransId="{57DD0E3E-72CE-4B38-A771-6AE3C76BBC37}" sibTransId="{6D9FF678-B2C6-44DC-9B77-FBDD5D58F4A5}"/>
    <dgm:cxn modelId="{86E794C7-F8B4-4751-AE04-6163511D83BC}" type="presOf" srcId="{BCDB63F1-B0B8-454F-9F78-3204E3335DC6}" destId="{11DED1DD-219D-4A0F-9A02-F9B52454C07A}" srcOrd="0" destOrd="0" presId="urn:microsoft.com/office/officeart/2005/8/layout/vList2"/>
    <dgm:cxn modelId="{EC7250D0-3126-470B-9859-076B6EFF02E3}" type="presOf" srcId="{3C1C8D98-0217-49E5-AABF-C7E019D0C9D1}" destId="{0F9378F0-0A09-4990-9066-D143D55E946F}" srcOrd="0" destOrd="0" presId="urn:microsoft.com/office/officeart/2005/8/layout/vList2"/>
    <dgm:cxn modelId="{EF7BADD9-E846-45CE-BF4E-3D5DC329EB84}" srcId="{719BB50D-0CAC-4A8F-AFDC-98FA5D28C59E}" destId="{0D5892A4-0DBA-4446-8BCF-3183C1BC05AD}" srcOrd="8" destOrd="0" parTransId="{9C8F9B71-3682-4E71-80C1-BEAD8380DA9B}" sibTransId="{76437910-841C-46AB-BB1E-61B09F570F19}"/>
    <dgm:cxn modelId="{355FC2D9-228C-4D35-8D46-BE68FA981F5F}" srcId="{719BB50D-0CAC-4A8F-AFDC-98FA5D28C59E}" destId="{3C1C8D98-0217-49E5-AABF-C7E019D0C9D1}" srcOrd="9" destOrd="0" parTransId="{B1E5B42B-C7C9-4DAA-A19D-FA4EE16DFCAD}" sibTransId="{87F5BD5D-2A23-454B-89CF-44F323B40D51}"/>
    <dgm:cxn modelId="{013799F6-043E-4785-BE9E-7EA8D7B0E996}" srcId="{719BB50D-0CAC-4A8F-AFDC-98FA5D28C59E}" destId="{E052E9BA-AE44-444E-BE67-8D50092EE983}" srcOrd="4" destOrd="0" parTransId="{BDC9B463-E5F7-4264-AD94-BAB3B730BD54}" sibTransId="{DCBC9A33-D8EB-4FCB-AD46-13C4BDBDA839}"/>
    <dgm:cxn modelId="{B11ECCF7-F2BF-498D-BB00-CE05EEF14979}" type="presOf" srcId="{87D5C4FF-07B4-472C-A132-6AF77BFBC536}" destId="{9EFF27D4-1B74-4A1D-B526-C1F2CE34F273}" srcOrd="0" destOrd="0" presId="urn:microsoft.com/office/officeart/2005/8/layout/vList2"/>
    <dgm:cxn modelId="{F4C3AEFC-420F-4F87-A45C-50FE85B7D6D7}" srcId="{719BB50D-0CAC-4A8F-AFDC-98FA5D28C59E}" destId="{34C78812-1E5E-426C-AD5A-DCB15692CB83}" srcOrd="3" destOrd="0" parTransId="{20D892AB-0A71-412B-8ADE-E906961BF929}" sibTransId="{C2717B11-36A6-4C07-84B0-27438C448FBE}"/>
    <dgm:cxn modelId="{03FEDCAC-66D9-44FA-831E-EFE239F03E92}" type="presParOf" srcId="{C974191C-639F-4B33-8B6F-17299F51DAF5}" destId="{9EFF27D4-1B74-4A1D-B526-C1F2CE34F273}" srcOrd="0" destOrd="0" presId="urn:microsoft.com/office/officeart/2005/8/layout/vList2"/>
    <dgm:cxn modelId="{AE407FB2-0425-42F8-BEF8-F45B4FE0E652}" type="presParOf" srcId="{C974191C-639F-4B33-8B6F-17299F51DAF5}" destId="{F4A6978F-9861-418B-8F32-B8213A1B4B03}" srcOrd="1" destOrd="0" presId="urn:microsoft.com/office/officeart/2005/8/layout/vList2"/>
    <dgm:cxn modelId="{24CDFB18-0F58-4628-8DB2-C35FBAA813B6}" type="presParOf" srcId="{C974191C-639F-4B33-8B6F-17299F51DAF5}" destId="{E000C3D4-2681-4DB5-9CEC-3972D2D35FD3}" srcOrd="2" destOrd="0" presId="urn:microsoft.com/office/officeart/2005/8/layout/vList2"/>
    <dgm:cxn modelId="{EA1B54B5-0AE6-4829-8AAC-E329EA9B9350}" type="presParOf" srcId="{C974191C-639F-4B33-8B6F-17299F51DAF5}" destId="{179BAD33-0A75-4EFB-A09F-3AEB92DC1019}" srcOrd="3" destOrd="0" presId="urn:microsoft.com/office/officeart/2005/8/layout/vList2"/>
    <dgm:cxn modelId="{CE54435F-99F0-4AA3-B6F7-C023C5DCBC91}" type="presParOf" srcId="{C974191C-639F-4B33-8B6F-17299F51DAF5}" destId="{F99C2F6A-18B1-4E8C-9467-B2D15F355FF0}" srcOrd="4" destOrd="0" presId="urn:microsoft.com/office/officeart/2005/8/layout/vList2"/>
    <dgm:cxn modelId="{1F443286-00E1-43B2-93B6-59FF01B0C06E}" type="presParOf" srcId="{C974191C-639F-4B33-8B6F-17299F51DAF5}" destId="{36921390-9FCC-4648-BCF1-F69937175652}" srcOrd="5" destOrd="0" presId="urn:microsoft.com/office/officeart/2005/8/layout/vList2"/>
    <dgm:cxn modelId="{0491D469-EA05-4933-AB84-6EE2A69449B4}" type="presParOf" srcId="{C974191C-639F-4B33-8B6F-17299F51DAF5}" destId="{A47A5731-601A-430B-86AD-62B3E352D0CA}" srcOrd="6" destOrd="0" presId="urn:microsoft.com/office/officeart/2005/8/layout/vList2"/>
    <dgm:cxn modelId="{32103CAF-3D5F-4D2C-BC2A-491C9B6F26AF}" type="presParOf" srcId="{C974191C-639F-4B33-8B6F-17299F51DAF5}" destId="{D7540E8F-5F84-4540-ABF8-1C93A43374E2}" srcOrd="7" destOrd="0" presId="urn:microsoft.com/office/officeart/2005/8/layout/vList2"/>
    <dgm:cxn modelId="{7A8C581D-FB46-4E1A-A4A4-362BCF002B18}" type="presParOf" srcId="{C974191C-639F-4B33-8B6F-17299F51DAF5}" destId="{5F53179D-486B-4450-8935-05D9C2FF2329}" srcOrd="8" destOrd="0" presId="urn:microsoft.com/office/officeart/2005/8/layout/vList2"/>
    <dgm:cxn modelId="{E45F9059-4CF2-4539-B922-12696CCBEE23}" type="presParOf" srcId="{C974191C-639F-4B33-8B6F-17299F51DAF5}" destId="{EB36E3E9-AAF7-4886-B678-DEB6920F193C}" srcOrd="9" destOrd="0" presId="urn:microsoft.com/office/officeart/2005/8/layout/vList2"/>
    <dgm:cxn modelId="{07C442AF-30AC-4F83-80F5-88FB9E0D4A35}" type="presParOf" srcId="{C974191C-639F-4B33-8B6F-17299F51DAF5}" destId="{11DED1DD-219D-4A0F-9A02-F9B52454C07A}" srcOrd="10" destOrd="0" presId="urn:microsoft.com/office/officeart/2005/8/layout/vList2"/>
    <dgm:cxn modelId="{4A64941E-6F20-4A7B-8069-30AF465D8AE6}" type="presParOf" srcId="{C974191C-639F-4B33-8B6F-17299F51DAF5}" destId="{48B6CF7D-EC49-4120-8526-9E3B824DCEAF}" srcOrd="11" destOrd="0" presId="urn:microsoft.com/office/officeart/2005/8/layout/vList2"/>
    <dgm:cxn modelId="{CFF39C03-3D6E-4393-A13C-DEAD04F171AC}" type="presParOf" srcId="{C974191C-639F-4B33-8B6F-17299F51DAF5}" destId="{B91970D6-0FD2-4B4F-AEB2-71F4A998689E}" srcOrd="12" destOrd="0" presId="urn:microsoft.com/office/officeart/2005/8/layout/vList2"/>
    <dgm:cxn modelId="{19C36CCE-8A61-461A-B9DA-FE59F0E80051}" type="presParOf" srcId="{C974191C-639F-4B33-8B6F-17299F51DAF5}" destId="{04426BD7-EB6D-4C3B-A152-3C3D436918FB}" srcOrd="13" destOrd="0" presId="urn:microsoft.com/office/officeart/2005/8/layout/vList2"/>
    <dgm:cxn modelId="{5BB20B48-25C8-4CAC-A9B2-AF1F6B37BF97}" type="presParOf" srcId="{C974191C-639F-4B33-8B6F-17299F51DAF5}" destId="{02CB71A4-1F7C-47C2-ABAE-7A40CF998E9B}" srcOrd="14" destOrd="0" presId="urn:microsoft.com/office/officeart/2005/8/layout/vList2"/>
    <dgm:cxn modelId="{7A97D618-DCB1-40CD-8644-8C9DE846DF65}" type="presParOf" srcId="{C974191C-639F-4B33-8B6F-17299F51DAF5}" destId="{B0D51408-8B8A-457D-BCAA-067D0066891A}" srcOrd="15" destOrd="0" presId="urn:microsoft.com/office/officeart/2005/8/layout/vList2"/>
    <dgm:cxn modelId="{2EB85CA4-58DE-40CC-BFB0-6CC0C260B142}" type="presParOf" srcId="{C974191C-639F-4B33-8B6F-17299F51DAF5}" destId="{FCBEF31A-22E9-4959-9568-4FE5DCD033AF}" srcOrd="16" destOrd="0" presId="urn:microsoft.com/office/officeart/2005/8/layout/vList2"/>
    <dgm:cxn modelId="{821B5F59-5170-471C-9BEE-DE357A955CD7}" type="presParOf" srcId="{C974191C-639F-4B33-8B6F-17299F51DAF5}" destId="{E6E92F0C-15A9-444C-AC6F-46A40A6FF0E5}" srcOrd="17" destOrd="0" presId="urn:microsoft.com/office/officeart/2005/8/layout/vList2"/>
    <dgm:cxn modelId="{9306E3EE-8704-4868-94A8-64068B531398}" type="presParOf" srcId="{C974191C-639F-4B33-8B6F-17299F51DAF5}" destId="{0F9378F0-0A09-4990-9066-D143D55E946F}"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70FACE-1596-40C5-913E-0369DAD26E49}"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2AF17465-D963-41D1-90D6-9F2127292D10}">
      <dgm:prSet/>
      <dgm:spPr/>
      <dgm:t>
        <a:bodyPr/>
        <a:lstStyle/>
        <a:p>
          <a:r>
            <a:rPr lang="en-US" b="1"/>
            <a:t>Isolation from cultural community</a:t>
          </a:r>
          <a:endParaRPr lang="en-US"/>
        </a:p>
      </dgm:t>
    </dgm:pt>
    <dgm:pt modelId="{F819833F-E90F-4692-A060-B2B2C8BBE1E1}" type="parTrans" cxnId="{85726E56-50CA-482B-A5B5-A4C09B8F3094}">
      <dgm:prSet/>
      <dgm:spPr/>
      <dgm:t>
        <a:bodyPr/>
        <a:lstStyle/>
        <a:p>
          <a:endParaRPr lang="en-US"/>
        </a:p>
      </dgm:t>
    </dgm:pt>
    <dgm:pt modelId="{E30897A5-ED9C-41D7-82E5-C8BBD2C7CE99}" type="sibTrans" cxnId="{85726E56-50CA-482B-A5B5-A4C09B8F3094}">
      <dgm:prSet/>
      <dgm:spPr/>
      <dgm:t>
        <a:bodyPr/>
        <a:lstStyle/>
        <a:p>
          <a:endParaRPr lang="en-US"/>
        </a:p>
      </dgm:t>
    </dgm:pt>
    <dgm:pt modelId="{01CD9CA3-6E31-4091-92DF-7E94BCE67A59}">
      <dgm:prSet/>
      <dgm:spPr/>
      <dgm:t>
        <a:bodyPr/>
        <a:lstStyle/>
        <a:p>
          <a:r>
            <a:rPr lang="en-US" b="1" dirty="0"/>
            <a:t>Using cultural norms to justify abuse</a:t>
          </a:r>
          <a:endParaRPr lang="en-US" dirty="0"/>
        </a:p>
      </dgm:t>
    </dgm:pt>
    <dgm:pt modelId="{0C907C2F-711B-4895-A7A0-6C7A72CC4561}" type="parTrans" cxnId="{5C1BD747-1EC3-476F-8CC1-D9354EB8398A}">
      <dgm:prSet/>
      <dgm:spPr/>
      <dgm:t>
        <a:bodyPr/>
        <a:lstStyle/>
        <a:p>
          <a:endParaRPr lang="en-US"/>
        </a:p>
      </dgm:t>
    </dgm:pt>
    <dgm:pt modelId="{112C426C-01BA-408A-8C2F-C7C4ABFC5B41}" type="sibTrans" cxnId="{5C1BD747-1EC3-476F-8CC1-D9354EB8398A}">
      <dgm:prSet/>
      <dgm:spPr/>
      <dgm:t>
        <a:bodyPr/>
        <a:lstStyle/>
        <a:p>
          <a:endParaRPr lang="en-US"/>
        </a:p>
      </dgm:t>
    </dgm:pt>
    <dgm:pt modelId="{81B65C8E-9567-4942-A7D4-B3FCB3684421}">
      <dgm:prSet/>
      <dgm:spPr/>
      <dgm:t>
        <a:bodyPr/>
        <a:lstStyle/>
        <a:p>
          <a:r>
            <a:rPr lang="en-US" b="1"/>
            <a:t>Threatening to “out”</a:t>
          </a:r>
          <a:endParaRPr lang="en-US"/>
        </a:p>
      </dgm:t>
    </dgm:pt>
    <dgm:pt modelId="{15F74689-4B2E-4EB9-AD27-1A032919087E}" type="parTrans" cxnId="{2EA7612F-3A03-4581-888A-AF5CCA1E79FA}">
      <dgm:prSet/>
      <dgm:spPr/>
      <dgm:t>
        <a:bodyPr/>
        <a:lstStyle/>
        <a:p>
          <a:endParaRPr lang="en-US"/>
        </a:p>
      </dgm:t>
    </dgm:pt>
    <dgm:pt modelId="{C1EBF51E-F99D-4DA7-B13D-DC5B288B637B}" type="sibTrans" cxnId="{2EA7612F-3A03-4581-888A-AF5CCA1E79FA}">
      <dgm:prSet/>
      <dgm:spPr/>
      <dgm:t>
        <a:bodyPr/>
        <a:lstStyle/>
        <a:p>
          <a:endParaRPr lang="en-US"/>
        </a:p>
      </dgm:t>
    </dgm:pt>
    <dgm:pt modelId="{5B30E68A-C6B1-4880-9935-91F7F6BDF509}">
      <dgm:prSet/>
      <dgm:spPr/>
      <dgm:t>
        <a:bodyPr/>
        <a:lstStyle/>
        <a:p>
          <a:r>
            <a:rPr lang="en-US" b="1" dirty="0"/>
            <a:t>Withholding identity documents</a:t>
          </a:r>
          <a:endParaRPr lang="en-US" dirty="0"/>
        </a:p>
      </dgm:t>
    </dgm:pt>
    <dgm:pt modelId="{FD87E8FB-B9CB-473D-A540-4B0FCE1EA09B}" type="parTrans" cxnId="{B81ACB05-DB75-45F5-B067-7B22290C1AD9}">
      <dgm:prSet/>
      <dgm:spPr/>
      <dgm:t>
        <a:bodyPr/>
        <a:lstStyle/>
        <a:p>
          <a:endParaRPr lang="en-US"/>
        </a:p>
      </dgm:t>
    </dgm:pt>
    <dgm:pt modelId="{F90D90BD-B138-4085-B9C4-979A1E3CDC48}" type="sibTrans" cxnId="{B81ACB05-DB75-45F5-B067-7B22290C1AD9}">
      <dgm:prSet/>
      <dgm:spPr/>
      <dgm:t>
        <a:bodyPr/>
        <a:lstStyle/>
        <a:p>
          <a:endParaRPr lang="en-US"/>
        </a:p>
      </dgm:t>
    </dgm:pt>
    <dgm:pt modelId="{F3FA4DF7-ECD3-4A80-98AD-10F37B85CD10}">
      <dgm:prSet/>
      <dgm:spPr/>
      <dgm:t>
        <a:bodyPr/>
        <a:lstStyle/>
        <a:p>
          <a:r>
            <a:rPr lang="en-US" b="1" dirty="0"/>
            <a:t>Forcing conformity to idealized image of identity</a:t>
          </a:r>
          <a:endParaRPr lang="en-US" dirty="0"/>
        </a:p>
      </dgm:t>
    </dgm:pt>
    <dgm:pt modelId="{6D126189-C206-45A1-9DEA-A4DCF2042939}" type="parTrans" cxnId="{4B9A6FDE-D4E5-4DE5-AEB1-D913057D4986}">
      <dgm:prSet/>
      <dgm:spPr/>
      <dgm:t>
        <a:bodyPr/>
        <a:lstStyle/>
        <a:p>
          <a:endParaRPr lang="en-US"/>
        </a:p>
      </dgm:t>
    </dgm:pt>
    <dgm:pt modelId="{0EBB3DFA-FA42-4D7D-817A-CEE2C0D69DE0}" type="sibTrans" cxnId="{4B9A6FDE-D4E5-4DE5-AEB1-D913057D4986}">
      <dgm:prSet/>
      <dgm:spPr/>
      <dgm:t>
        <a:bodyPr/>
        <a:lstStyle/>
        <a:p>
          <a:endParaRPr lang="en-US"/>
        </a:p>
      </dgm:t>
    </dgm:pt>
    <dgm:pt modelId="{619811C2-1A39-4D34-8BDD-0B7F7A3146CC}">
      <dgm:prSet/>
      <dgm:spPr/>
      <dgm:t>
        <a:bodyPr/>
        <a:lstStyle/>
        <a:p>
          <a:r>
            <a:rPr lang="en-US" b="1"/>
            <a:t>Dead-naming or using incorrect pronouns</a:t>
          </a:r>
          <a:endParaRPr lang="en-US"/>
        </a:p>
      </dgm:t>
    </dgm:pt>
    <dgm:pt modelId="{B5A4425C-19F5-4B7A-BD99-9ED283608914}" type="parTrans" cxnId="{D6B67699-7DD4-4E7E-B81F-2242CE8CA6D3}">
      <dgm:prSet/>
      <dgm:spPr/>
      <dgm:t>
        <a:bodyPr/>
        <a:lstStyle/>
        <a:p>
          <a:endParaRPr lang="en-US"/>
        </a:p>
      </dgm:t>
    </dgm:pt>
    <dgm:pt modelId="{9FA21B3F-76B6-4FB9-A03A-B333598352E9}" type="sibTrans" cxnId="{D6B67699-7DD4-4E7E-B81F-2242CE8CA6D3}">
      <dgm:prSet/>
      <dgm:spPr/>
      <dgm:t>
        <a:bodyPr/>
        <a:lstStyle/>
        <a:p>
          <a:endParaRPr lang="en-US"/>
        </a:p>
      </dgm:t>
    </dgm:pt>
    <dgm:pt modelId="{3EEE3500-B3D5-4E01-B426-041C20803937}">
      <dgm:prSet/>
      <dgm:spPr/>
      <dgm:t>
        <a:bodyPr/>
        <a:lstStyle/>
        <a:p>
          <a:r>
            <a:rPr lang="en-US" b="1" dirty="0"/>
            <a:t>Controlling gender, cultural, or identity expression</a:t>
          </a:r>
          <a:endParaRPr lang="en-US" dirty="0"/>
        </a:p>
      </dgm:t>
    </dgm:pt>
    <dgm:pt modelId="{0C61499D-310B-42A3-931F-8666DC7B3035}" type="parTrans" cxnId="{4D7B88FC-ADF5-4697-A2B8-DC206E016EE8}">
      <dgm:prSet/>
      <dgm:spPr/>
      <dgm:t>
        <a:bodyPr/>
        <a:lstStyle/>
        <a:p>
          <a:endParaRPr lang="en-US"/>
        </a:p>
      </dgm:t>
    </dgm:pt>
    <dgm:pt modelId="{E40F45E6-FC58-45C4-B9AA-3E95D3C55EF9}" type="sibTrans" cxnId="{4D7B88FC-ADF5-4697-A2B8-DC206E016EE8}">
      <dgm:prSet/>
      <dgm:spPr/>
      <dgm:t>
        <a:bodyPr/>
        <a:lstStyle/>
        <a:p>
          <a:endParaRPr lang="en-US"/>
        </a:p>
      </dgm:t>
    </dgm:pt>
    <dgm:pt modelId="{B08C4EC0-B3AF-4952-B548-927F9C9F545F}">
      <dgm:prSet/>
      <dgm:spPr/>
      <dgm:t>
        <a:bodyPr/>
        <a:lstStyle/>
        <a:p>
          <a:r>
            <a:rPr lang="en-US" b="1"/>
            <a:t>Using slurs </a:t>
          </a:r>
          <a:endParaRPr lang="en-US"/>
        </a:p>
      </dgm:t>
    </dgm:pt>
    <dgm:pt modelId="{8CE86D22-C4E9-44F1-8457-DD5A677B1917}" type="parTrans" cxnId="{827A5A1F-CB9D-4795-B168-0131322A6066}">
      <dgm:prSet/>
      <dgm:spPr/>
      <dgm:t>
        <a:bodyPr/>
        <a:lstStyle/>
        <a:p>
          <a:endParaRPr lang="en-US"/>
        </a:p>
      </dgm:t>
    </dgm:pt>
    <dgm:pt modelId="{8CA96A17-9D1C-420D-B7FC-EDC1967EF275}" type="sibTrans" cxnId="{827A5A1F-CB9D-4795-B168-0131322A6066}">
      <dgm:prSet/>
      <dgm:spPr/>
      <dgm:t>
        <a:bodyPr/>
        <a:lstStyle/>
        <a:p>
          <a:endParaRPr lang="en-US"/>
        </a:p>
      </dgm:t>
    </dgm:pt>
    <dgm:pt modelId="{BC2673A0-7EE8-4A06-AF1E-E958E2275BE3}">
      <dgm:prSet/>
      <dgm:spPr/>
      <dgm:t>
        <a:bodyPr/>
        <a:lstStyle/>
        <a:p>
          <a:r>
            <a:rPr lang="en-US" b="1" dirty="0"/>
            <a:t>Forced immersion in cultural community</a:t>
          </a:r>
        </a:p>
      </dgm:t>
    </dgm:pt>
    <dgm:pt modelId="{4646BD54-21C5-4F58-BE17-03B6EC83AD40}" type="parTrans" cxnId="{27BDC4B1-B5E5-4A1F-A005-0B9DACBD1807}">
      <dgm:prSet/>
      <dgm:spPr/>
      <dgm:t>
        <a:bodyPr/>
        <a:lstStyle/>
        <a:p>
          <a:endParaRPr lang="en-US"/>
        </a:p>
      </dgm:t>
    </dgm:pt>
    <dgm:pt modelId="{FD7DB11A-8EA4-4EEB-A179-F9F36C42EBB2}" type="sibTrans" cxnId="{27BDC4B1-B5E5-4A1F-A005-0B9DACBD1807}">
      <dgm:prSet/>
      <dgm:spPr/>
      <dgm:t>
        <a:bodyPr/>
        <a:lstStyle/>
        <a:p>
          <a:endParaRPr lang="en-US"/>
        </a:p>
      </dgm:t>
    </dgm:pt>
    <dgm:pt modelId="{F6EC5A3F-AE51-4F8B-93CB-907CC9155F56}" type="pres">
      <dgm:prSet presAssocID="{5270FACE-1596-40C5-913E-0369DAD26E49}" presName="linear" presStyleCnt="0">
        <dgm:presLayoutVars>
          <dgm:animLvl val="lvl"/>
          <dgm:resizeHandles val="exact"/>
        </dgm:presLayoutVars>
      </dgm:prSet>
      <dgm:spPr/>
    </dgm:pt>
    <dgm:pt modelId="{E91B90AB-70CE-4142-954F-4BDA9D93DBC3}" type="pres">
      <dgm:prSet presAssocID="{2AF17465-D963-41D1-90D6-9F2127292D10}" presName="parentText" presStyleLbl="node1" presStyleIdx="0" presStyleCnt="9">
        <dgm:presLayoutVars>
          <dgm:chMax val="0"/>
          <dgm:bulletEnabled val="1"/>
        </dgm:presLayoutVars>
      </dgm:prSet>
      <dgm:spPr/>
    </dgm:pt>
    <dgm:pt modelId="{625D68B3-62F3-4B69-82E5-5933DB538185}" type="pres">
      <dgm:prSet presAssocID="{E30897A5-ED9C-41D7-82E5-C8BBD2C7CE99}" presName="spacer" presStyleCnt="0"/>
      <dgm:spPr/>
    </dgm:pt>
    <dgm:pt modelId="{74EEDD72-61F6-4333-B4E0-2AEE7217AF07}" type="pres">
      <dgm:prSet presAssocID="{01CD9CA3-6E31-4091-92DF-7E94BCE67A59}" presName="parentText" presStyleLbl="node1" presStyleIdx="1" presStyleCnt="9">
        <dgm:presLayoutVars>
          <dgm:chMax val="0"/>
          <dgm:bulletEnabled val="1"/>
        </dgm:presLayoutVars>
      </dgm:prSet>
      <dgm:spPr/>
    </dgm:pt>
    <dgm:pt modelId="{FD07B8FF-0317-47B6-B011-32206F8CDDAF}" type="pres">
      <dgm:prSet presAssocID="{112C426C-01BA-408A-8C2F-C7C4ABFC5B41}" presName="spacer" presStyleCnt="0"/>
      <dgm:spPr/>
    </dgm:pt>
    <dgm:pt modelId="{0B458911-25FD-4539-9D68-03D177ACC8A7}" type="pres">
      <dgm:prSet presAssocID="{81B65C8E-9567-4942-A7D4-B3FCB3684421}" presName="parentText" presStyleLbl="node1" presStyleIdx="2" presStyleCnt="9">
        <dgm:presLayoutVars>
          <dgm:chMax val="0"/>
          <dgm:bulletEnabled val="1"/>
        </dgm:presLayoutVars>
      </dgm:prSet>
      <dgm:spPr/>
    </dgm:pt>
    <dgm:pt modelId="{08C8DE54-9E51-4B63-870B-35F92BDA1135}" type="pres">
      <dgm:prSet presAssocID="{C1EBF51E-F99D-4DA7-B13D-DC5B288B637B}" presName="spacer" presStyleCnt="0"/>
      <dgm:spPr/>
    </dgm:pt>
    <dgm:pt modelId="{32ABE758-14FA-4326-8E1E-DB9288F3C556}" type="pres">
      <dgm:prSet presAssocID="{5B30E68A-C6B1-4880-9935-91F7F6BDF509}" presName="parentText" presStyleLbl="node1" presStyleIdx="3" presStyleCnt="9">
        <dgm:presLayoutVars>
          <dgm:chMax val="0"/>
          <dgm:bulletEnabled val="1"/>
        </dgm:presLayoutVars>
      </dgm:prSet>
      <dgm:spPr/>
    </dgm:pt>
    <dgm:pt modelId="{B91FDC83-7BB6-438A-9B88-2C7B51F9E177}" type="pres">
      <dgm:prSet presAssocID="{F90D90BD-B138-4085-B9C4-979A1E3CDC48}" presName="spacer" presStyleCnt="0"/>
      <dgm:spPr/>
    </dgm:pt>
    <dgm:pt modelId="{ABA99422-A102-4265-B01F-9F27B92B8239}" type="pres">
      <dgm:prSet presAssocID="{BC2673A0-7EE8-4A06-AF1E-E958E2275BE3}" presName="parentText" presStyleLbl="node1" presStyleIdx="4" presStyleCnt="9">
        <dgm:presLayoutVars>
          <dgm:chMax val="0"/>
          <dgm:bulletEnabled val="1"/>
        </dgm:presLayoutVars>
      </dgm:prSet>
      <dgm:spPr/>
    </dgm:pt>
    <dgm:pt modelId="{6635DC27-FAAC-4F4D-AE77-BCCA0735651E}" type="pres">
      <dgm:prSet presAssocID="{FD7DB11A-8EA4-4EEB-A179-F9F36C42EBB2}" presName="spacer" presStyleCnt="0"/>
      <dgm:spPr/>
    </dgm:pt>
    <dgm:pt modelId="{90BD7092-067A-4A4C-989A-EC98F269648D}" type="pres">
      <dgm:prSet presAssocID="{F3FA4DF7-ECD3-4A80-98AD-10F37B85CD10}" presName="parentText" presStyleLbl="node1" presStyleIdx="5" presStyleCnt="9">
        <dgm:presLayoutVars>
          <dgm:chMax val="0"/>
          <dgm:bulletEnabled val="1"/>
        </dgm:presLayoutVars>
      </dgm:prSet>
      <dgm:spPr/>
    </dgm:pt>
    <dgm:pt modelId="{5763417B-71D5-47F6-9DFF-D758E7CCBAEB}" type="pres">
      <dgm:prSet presAssocID="{0EBB3DFA-FA42-4D7D-817A-CEE2C0D69DE0}" presName="spacer" presStyleCnt="0"/>
      <dgm:spPr/>
    </dgm:pt>
    <dgm:pt modelId="{6205B6E5-FF92-428B-A479-8DC276F40F62}" type="pres">
      <dgm:prSet presAssocID="{619811C2-1A39-4D34-8BDD-0B7F7A3146CC}" presName="parentText" presStyleLbl="node1" presStyleIdx="6" presStyleCnt="9">
        <dgm:presLayoutVars>
          <dgm:chMax val="0"/>
          <dgm:bulletEnabled val="1"/>
        </dgm:presLayoutVars>
      </dgm:prSet>
      <dgm:spPr/>
    </dgm:pt>
    <dgm:pt modelId="{E04562DB-F649-453B-AE6E-653527905B29}" type="pres">
      <dgm:prSet presAssocID="{9FA21B3F-76B6-4FB9-A03A-B333598352E9}" presName="spacer" presStyleCnt="0"/>
      <dgm:spPr/>
    </dgm:pt>
    <dgm:pt modelId="{DCEF5FD8-DEEE-4391-94AC-637D4447AC52}" type="pres">
      <dgm:prSet presAssocID="{3EEE3500-B3D5-4E01-B426-041C20803937}" presName="parentText" presStyleLbl="node1" presStyleIdx="7" presStyleCnt="9">
        <dgm:presLayoutVars>
          <dgm:chMax val="0"/>
          <dgm:bulletEnabled val="1"/>
        </dgm:presLayoutVars>
      </dgm:prSet>
      <dgm:spPr/>
    </dgm:pt>
    <dgm:pt modelId="{93F791F3-C803-46DC-AF4B-6E85845D7CC8}" type="pres">
      <dgm:prSet presAssocID="{E40F45E6-FC58-45C4-B9AA-3E95D3C55EF9}" presName="spacer" presStyleCnt="0"/>
      <dgm:spPr/>
    </dgm:pt>
    <dgm:pt modelId="{230C6A18-3821-4A91-8E27-590BDC4F0D75}" type="pres">
      <dgm:prSet presAssocID="{B08C4EC0-B3AF-4952-B548-927F9C9F545F}" presName="parentText" presStyleLbl="node1" presStyleIdx="8" presStyleCnt="9">
        <dgm:presLayoutVars>
          <dgm:chMax val="0"/>
          <dgm:bulletEnabled val="1"/>
        </dgm:presLayoutVars>
      </dgm:prSet>
      <dgm:spPr/>
    </dgm:pt>
  </dgm:ptLst>
  <dgm:cxnLst>
    <dgm:cxn modelId="{B81ACB05-DB75-45F5-B067-7B22290C1AD9}" srcId="{5270FACE-1596-40C5-913E-0369DAD26E49}" destId="{5B30E68A-C6B1-4880-9935-91F7F6BDF509}" srcOrd="3" destOrd="0" parTransId="{FD87E8FB-B9CB-473D-A540-4B0FCE1EA09B}" sibTransId="{F90D90BD-B138-4085-B9C4-979A1E3CDC48}"/>
    <dgm:cxn modelId="{3296FE0A-1905-4A0B-A6E3-2C2F40C6E125}" type="presOf" srcId="{619811C2-1A39-4D34-8BDD-0B7F7A3146CC}" destId="{6205B6E5-FF92-428B-A479-8DC276F40F62}" srcOrd="0" destOrd="0" presId="urn:microsoft.com/office/officeart/2005/8/layout/vList2"/>
    <dgm:cxn modelId="{9D39530E-23F1-47C2-8407-655C5BE9314C}" type="presOf" srcId="{BC2673A0-7EE8-4A06-AF1E-E958E2275BE3}" destId="{ABA99422-A102-4265-B01F-9F27B92B8239}" srcOrd="0" destOrd="0" presId="urn:microsoft.com/office/officeart/2005/8/layout/vList2"/>
    <dgm:cxn modelId="{827A5A1F-CB9D-4795-B168-0131322A6066}" srcId="{5270FACE-1596-40C5-913E-0369DAD26E49}" destId="{B08C4EC0-B3AF-4952-B548-927F9C9F545F}" srcOrd="8" destOrd="0" parTransId="{8CE86D22-C4E9-44F1-8457-DD5A677B1917}" sibTransId="{8CA96A17-9D1C-420D-B7FC-EDC1967EF275}"/>
    <dgm:cxn modelId="{43A6CA20-8EDA-4B69-A58B-C8F8F02AB55C}" type="presOf" srcId="{5270FACE-1596-40C5-913E-0369DAD26E49}" destId="{F6EC5A3F-AE51-4F8B-93CB-907CC9155F56}" srcOrd="0" destOrd="0" presId="urn:microsoft.com/office/officeart/2005/8/layout/vList2"/>
    <dgm:cxn modelId="{DC225423-6FFE-499A-B6AC-665557891DD4}" type="presOf" srcId="{2AF17465-D963-41D1-90D6-9F2127292D10}" destId="{E91B90AB-70CE-4142-954F-4BDA9D93DBC3}" srcOrd="0" destOrd="0" presId="urn:microsoft.com/office/officeart/2005/8/layout/vList2"/>
    <dgm:cxn modelId="{2EA7612F-3A03-4581-888A-AF5CCA1E79FA}" srcId="{5270FACE-1596-40C5-913E-0369DAD26E49}" destId="{81B65C8E-9567-4942-A7D4-B3FCB3684421}" srcOrd="2" destOrd="0" parTransId="{15F74689-4B2E-4EB9-AD27-1A032919087E}" sibTransId="{C1EBF51E-F99D-4DA7-B13D-DC5B288B637B}"/>
    <dgm:cxn modelId="{A51E6533-76C1-4E79-9D43-2DBE2901709D}" type="presOf" srcId="{3EEE3500-B3D5-4E01-B426-041C20803937}" destId="{DCEF5FD8-DEEE-4391-94AC-637D4447AC52}" srcOrd="0" destOrd="0" presId="urn:microsoft.com/office/officeart/2005/8/layout/vList2"/>
    <dgm:cxn modelId="{A093B936-BBDA-4C87-BBFA-29DFFCA759EF}" type="presOf" srcId="{B08C4EC0-B3AF-4952-B548-927F9C9F545F}" destId="{230C6A18-3821-4A91-8E27-590BDC4F0D75}" srcOrd="0" destOrd="0" presId="urn:microsoft.com/office/officeart/2005/8/layout/vList2"/>
    <dgm:cxn modelId="{A62CC539-69F2-4206-AE6E-0C2331283273}" type="presOf" srcId="{5B30E68A-C6B1-4880-9935-91F7F6BDF509}" destId="{32ABE758-14FA-4326-8E1E-DB9288F3C556}" srcOrd="0" destOrd="0" presId="urn:microsoft.com/office/officeart/2005/8/layout/vList2"/>
    <dgm:cxn modelId="{5C1BD747-1EC3-476F-8CC1-D9354EB8398A}" srcId="{5270FACE-1596-40C5-913E-0369DAD26E49}" destId="{01CD9CA3-6E31-4091-92DF-7E94BCE67A59}" srcOrd="1" destOrd="0" parTransId="{0C907C2F-711B-4895-A7A0-6C7A72CC4561}" sibTransId="{112C426C-01BA-408A-8C2F-C7C4ABFC5B41}"/>
    <dgm:cxn modelId="{85726E56-50CA-482B-A5B5-A4C09B8F3094}" srcId="{5270FACE-1596-40C5-913E-0369DAD26E49}" destId="{2AF17465-D963-41D1-90D6-9F2127292D10}" srcOrd="0" destOrd="0" parTransId="{F819833F-E90F-4692-A060-B2B2C8BBE1E1}" sibTransId="{E30897A5-ED9C-41D7-82E5-C8BBD2C7CE99}"/>
    <dgm:cxn modelId="{CB044367-5A20-4781-B201-B399AD460086}" type="presOf" srcId="{F3FA4DF7-ECD3-4A80-98AD-10F37B85CD10}" destId="{90BD7092-067A-4A4C-989A-EC98F269648D}" srcOrd="0" destOrd="0" presId="urn:microsoft.com/office/officeart/2005/8/layout/vList2"/>
    <dgm:cxn modelId="{D6B67699-7DD4-4E7E-B81F-2242CE8CA6D3}" srcId="{5270FACE-1596-40C5-913E-0369DAD26E49}" destId="{619811C2-1A39-4D34-8BDD-0B7F7A3146CC}" srcOrd="6" destOrd="0" parTransId="{B5A4425C-19F5-4B7A-BD99-9ED283608914}" sibTransId="{9FA21B3F-76B6-4FB9-A03A-B333598352E9}"/>
    <dgm:cxn modelId="{27BDC4B1-B5E5-4A1F-A005-0B9DACBD1807}" srcId="{5270FACE-1596-40C5-913E-0369DAD26E49}" destId="{BC2673A0-7EE8-4A06-AF1E-E958E2275BE3}" srcOrd="4" destOrd="0" parTransId="{4646BD54-21C5-4F58-BE17-03B6EC83AD40}" sibTransId="{FD7DB11A-8EA4-4EEB-A179-F9F36C42EBB2}"/>
    <dgm:cxn modelId="{6B172CDC-6125-4883-A36B-AE8A3D0A75C6}" type="presOf" srcId="{01CD9CA3-6E31-4091-92DF-7E94BCE67A59}" destId="{74EEDD72-61F6-4333-B4E0-2AEE7217AF07}" srcOrd="0" destOrd="0" presId="urn:microsoft.com/office/officeart/2005/8/layout/vList2"/>
    <dgm:cxn modelId="{4B9A6FDE-D4E5-4DE5-AEB1-D913057D4986}" srcId="{5270FACE-1596-40C5-913E-0369DAD26E49}" destId="{F3FA4DF7-ECD3-4A80-98AD-10F37B85CD10}" srcOrd="5" destOrd="0" parTransId="{6D126189-C206-45A1-9DEA-A4DCF2042939}" sibTransId="{0EBB3DFA-FA42-4D7D-817A-CEE2C0D69DE0}"/>
    <dgm:cxn modelId="{22A35BE6-7792-4509-B40C-3C86E23BFAFA}" type="presOf" srcId="{81B65C8E-9567-4942-A7D4-B3FCB3684421}" destId="{0B458911-25FD-4539-9D68-03D177ACC8A7}" srcOrd="0" destOrd="0" presId="urn:microsoft.com/office/officeart/2005/8/layout/vList2"/>
    <dgm:cxn modelId="{4D7B88FC-ADF5-4697-A2B8-DC206E016EE8}" srcId="{5270FACE-1596-40C5-913E-0369DAD26E49}" destId="{3EEE3500-B3D5-4E01-B426-041C20803937}" srcOrd="7" destOrd="0" parTransId="{0C61499D-310B-42A3-931F-8666DC7B3035}" sibTransId="{E40F45E6-FC58-45C4-B9AA-3E95D3C55EF9}"/>
    <dgm:cxn modelId="{650E871B-C424-4AA8-9C4A-0BB967208EFB}" type="presParOf" srcId="{F6EC5A3F-AE51-4F8B-93CB-907CC9155F56}" destId="{E91B90AB-70CE-4142-954F-4BDA9D93DBC3}" srcOrd="0" destOrd="0" presId="urn:microsoft.com/office/officeart/2005/8/layout/vList2"/>
    <dgm:cxn modelId="{59BE2496-886A-417E-B1B3-A68B6BA72780}" type="presParOf" srcId="{F6EC5A3F-AE51-4F8B-93CB-907CC9155F56}" destId="{625D68B3-62F3-4B69-82E5-5933DB538185}" srcOrd="1" destOrd="0" presId="urn:microsoft.com/office/officeart/2005/8/layout/vList2"/>
    <dgm:cxn modelId="{1D48EB7C-2874-4AE1-8BAC-DC621E87C491}" type="presParOf" srcId="{F6EC5A3F-AE51-4F8B-93CB-907CC9155F56}" destId="{74EEDD72-61F6-4333-B4E0-2AEE7217AF07}" srcOrd="2" destOrd="0" presId="urn:microsoft.com/office/officeart/2005/8/layout/vList2"/>
    <dgm:cxn modelId="{C430E9AF-DD42-4192-8662-4CA744379F4D}" type="presParOf" srcId="{F6EC5A3F-AE51-4F8B-93CB-907CC9155F56}" destId="{FD07B8FF-0317-47B6-B011-32206F8CDDAF}" srcOrd="3" destOrd="0" presId="urn:microsoft.com/office/officeart/2005/8/layout/vList2"/>
    <dgm:cxn modelId="{E0C00539-8A7A-41E9-B487-7C4B341D96C1}" type="presParOf" srcId="{F6EC5A3F-AE51-4F8B-93CB-907CC9155F56}" destId="{0B458911-25FD-4539-9D68-03D177ACC8A7}" srcOrd="4" destOrd="0" presId="urn:microsoft.com/office/officeart/2005/8/layout/vList2"/>
    <dgm:cxn modelId="{D216F871-2393-479E-AE94-64BE0946046A}" type="presParOf" srcId="{F6EC5A3F-AE51-4F8B-93CB-907CC9155F56}" destId="{08C8DE54-9E51-4B63-870B-35F92BDA1135}" srcOrd="5" destOrd="0" presId="urn:microsoft.com/office/officeart/2005/8/layout/vList2"/>
    <dgm:cxn modelId="{1026D9F5-90B1-4872-91B6-7358F4D88325}" type="presParOf" srcId="{F6EC5A3F-AE51-4F8B-93CB-907CC9155F56}" destId="{32ABE758-14FA-4326-8E1E-DB9288F3C556}" srcOrd="6" destOrd="0" presId="urn:microsoft.com/office/officeart/2005/8/layout/vList2"/>
    <dgm:cxn modelId="{CDE293FA-5105-4CF1-8204-C49A440EF140}" type="presParOf" srcId="{F6EC5A3F-AE51-4F8B-93CB-907CC9155F56}" destId="{B91FDC83-7BB6-438A-9B88-2C7B51F9E177}" srcOrd="7" destOrd="0" presId="urn:microsoft.com/office/officeart/2005/8/layout/vList2"/>
    <dgm:cxn modelId="{93DCCC58-E0F1-4836-9A32-FF301C74B8A7}" type="presParOf" srcId="{F6EC5A3F-AE51-4F8B-93CB-907CC9155F56}" destId="{ABA99422-A102-4265-B01F-9F27B92B8239}" srcOrd="8" destOrd="0" presId="urn:microsoft.com/office/officeart/2005/8/layout/vList2"/>
    <dgm:cxn modelId="{BB9206BF-C7C8-497F-AABB-15B763CF49DA}" type="presParOf" srcId="{F6EC5A3F-AE51-4F8B-93CB-907CC9155F56}" destId="{6635DC27-FAAC-4F4D-AE77-BCCA0735651E}" srcOrd="9" destOrd="0" presId="urn:microsoft.com/office/officeart/2005/8/layout/vList2"/>
    <dgm:cxn modelId="{E3B1859C-BD48-4E70-B5A3-E939F7A833BE}" type="presParOf" srcId="{F6EC5A3F-AE51-4F8B-93CB-907CC9155F56}" destId="{90BD7092-067A-4A4C-989A-EC98F269648D}" srcOrd="10" destOrd="0" presId="urn:microsoft.com/office/officeart/2005/8/layout/vList2"/>
    <dgm:cxn modelId="{BB39EC90-ECED-4217-B133-EB2E58003798}" type="presParOf" srcId="{F6EC5A3F-AE51-4F8B-93CB-907CC9155F56}" destId="{5763417B-71D5-47F6-9DFF-D758E7CCBAEB}" srcOrd="11" destOrd="0" presId="urn:microsoft.com/office/officeart/2005/8/layout/vList2"/>
    <dgm:cxn modelId="{5B95B77F-7591-421A-A504-D1DCF3D1E687}" type="presParOf" srcId="{F6EC5A3F-AE51-4F8B-93CB-907CC9155F56}" destId="{6205B6E5-FF92-428B-A479-8DC276F40F62}" srcOrd="12" destOrd="0" presId="urn:microsoft.com/office/officeart/2005/8/layout/vList2"/>
    <dgm:cxn modelId="{0BAF8F5E-FDFB-48DF-9254-8DB196000B8B}" type="presParOf" srcId="{F6EC5A3F-AE51-4F8B-93CB-907CC9155F56}" destId="{E04562DB-F649-453B-AE6E-653527905B29}" srcOrd="13" destOrd="0" presId="urn:microsoft.com/office/officeart/2005/8/layout/vList2"/>
    <dgm:cxn modelId="{E12FC250-439C-4355-A912-635AADFE6512}" type="presParOf" srcId="{F6EC5A3F-AE51-4F8B-93CB-907CC9155F56}" destId="{DCEF5FD8-DEEE-4391-94AC-637D4447AC52}" srcOrd="14" destOrd="0" presId="urn:microsoft.com/office/officeart/2005/8/layout/vList2"/>
    <dgm:cxn modelId="{1746B7E3-2D4C-4B00-8557-0AA77AAEEA2C}" type="presParOf" srcId="{F6EC5A3F-AE51-4F8B-93CB-907CC9155F56}" destId="{93F791F3-C803-46DC-AF4B-6E85845D7CC8}" srcOrd="15" destOrd="0" presId="urn:microsoft.com/office/officeart/2005/8/layout/vList2"/>
    <dgm:cxn modelId="{435F068D-B543-418E-9E7D-E126CDF15766}" type="presParOf" srcId="{F6EC5A3F-AE51-4F8B-93CB-907CC9155F56}" destId="{230C6A18-3821-4A91-8E27-590BDC4F0D75}"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1D94FB-25C8-483D-95AF-10B34571AB4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7095EA4F-A4A4-46B0-BB66-39963D1D7A1F}">
      <dgm:prSet/>
      <dgm:spPr/>
      <dgm:t>
        <a:bodyPr/>
        <a:lstStyle/>
        <a:p>
          <a:r>
            <a:rPr lang="en-US" b="1"/>
            <a:t>Placing GPS devices in vehicles or in items</a:t>
          </a:r>
          <a:endParaRPr lang="en-US"/>
        </a:p>
      </dgm:t>
    </dgm:pt>
    <dgm:pt modelId="{E3E57FAA-C2EC-4DE6-8AFF-86F37277DD26}" type="parTrans" cxnId="{AF2AAEA1-B6C1-4EF5-A035-5A55C7078C77}">
      <dgm:prSet/>
      <dgm:spPr/>
      <dgm:t>
        <a:bodyPr/>
        <a:lstStyle/>
        <a:p>
          <a:endParaRPr lang="en-US"/>
        </a:p>
      </dgm:t>
    </dgm:pt>
    <dgm:pt modelId="{C80CDA12-C77A-46D3-9DD2-68C1F49C55AE}" type="sibTrans" cxnId="{AF2AAEA1-B6C1-4EF5-A035-5A55C7078C77}">
      <dgm:prSet/>
      <dgm:spPr/>
      <dgm:t>
        <a:bodyPr/>
        <a:lstStyle/>
        <a:p>
          <a:endParaRPr lang="en-US"/>
        </a:p>
      </dgm:t>
    </dgm:pt>
    <dgm:pt modelId="{2458E37C-E7EE-43B9-B888-8BF591A35BDC}">
      <dgm:prSet/>
      <dgm:spPr/>
      <dgm:t>
        <a:bodyPr/>
        <a:lstStyle/>
        <a:p>
          <a:r>
            <a:rPr lang="en-US" b="1"/>
            <a:t>Constant calls or texts</a:t>
          </a:r>
          <a:endParaRPr lang="en-US"/>
        </a:p>
      </dgm:t>
    </dgm:pt>
    <dgm:pt modelId="{513C0367-7BF6-416B-BF06-CF63BF468F0D}" type="parTrans" cxnId="{A2B98993-1AB9-4AD2-A8D3-F094F99EB901}">
      <dgm:prSet/>
      <dgm:spPr/>
      <dgm:t>
        <a:bodyPr/>
        <a:lstStyle/>
        <a:p>
          <a:endParaRPr lang="en-US"/>
        </a:p>
      </dgm:t>
    </dgm:pt>
    <dgm:pt modelId="{BAB34A33-EDCA-4CD9-8877-607D7AC0114D}" type="sibTrans" cxnId="{A2B98993-1AB9-4AD2-A8D3-F094F99EB901}">
      <dgm:prSet/>
      <dgm:spPr/>
      <dgm:t>
        <a:bodyPr/>
        <a:lstStyle/>
        <a:p>
          <a:endParaRPr lang="en-US"/>
        </a:p>
      </dgm:t>
    </dgm:pt>
    <dgm:pt modelId="{0C5C164B-BF17-4A65-B35A-67F73D7B6B1F}">
      <dgm:prSet/>
      <dgm:spPr/>
      <dgm:t>
        <a:bodyPr/>
        <a:lstStyle/>
        <a:p>
          <a:r>
            <a:rPr lang="en-US" b="1"/>
            <a:t>Demanding or changing passwords without permission</a:t>
          </a:r>
          <a:endParaRPr lang="en-US"/>
        </a:p>
      </dgm:t>
    </dgm:pt>
    <dgm:pt modelId="{AE734ECB-17E5-44F1-BC78-FF34E59B6915}" type="parTrans" cxnId="{FCB88CE4-DB13-4996-A21A-DEA6EBEA2EA6}">
      <dgm:prSet/>
      <dgm:spPr/>
      <dgm:t>
        <a:bodyPr/>
        <a:lstStyle/>
        <a:p>
          <a:endParaRPr lang="en-US"/>
        </a:p>
      </dgm:t>
    </dgm:pt>
    <dgm:pt modelId="{28CC9ABE-BD5E-491C-8CEA-0CA1EE647E3A}" type="sibTrans" cxnId="{FCB88CE4-DB13-4996-A21A-DEA6EBEA2EA6}">
      <dgm:prSet/>
      <dgm:spPr/>
      <dgm:t>
        <a:bodyPr/>
        <a:lstStyle/>
        <a:p>
          <a:endParaRPr lang="en-US"/>
        </a:p>
      </dgm:t>
    </dgm:pt>
    <dgm:pt modelId="{F9AADCBE-1731-479C-BA5C-9C3E6DF4BC64}">
      <dgm:prSet/>
      <dgm:spPr/>
      <dgm:t>
        <a:bodyPr/>
        <a:lstStyle/>
        <a:p>
          <a:r>
            <a:rPr lang="en-US" b="1" dirty="0"/>
            <a:t>Controlling social media accounts</a:t>
          </a:r>
          <a:endParaRPr lang="en-US" dirty="0"/>
        </a:p>
      </dgm:t>
    </dgm:pt>
    <dgm:pt modelId="{C63C51E3-727B-4D2D-867F-4CF728FACA30}" type="parTrans" cxnId="{06D360D6-C921-4CDD-830D-80ECED068094}">
      <dgm:prSet/>
      <dgm:spPr/>
      <dgm:t>
        <a:bodyPr/>
        <a:lstStyle/>
        <a:p>
          <a:endParaRPr lang="en-US"/>
        </a:p>
      </dgm:t>
    </dgm:pt>
    <dgm:pt modelId="{3C587780-3227-4B89-B3B6-587C5D294407}" type="sibTrans" cxnId="{06D360D6-C921-4CDD-830D-80ECED068094}">
      <dgm:prSet/>
      <dgm:spPr/>
      <dgm:t>
        <a:bodyPr/>
        <a:lstStyle/>
        <a:p>
          <a:endParaRPr lang="en-US"/>
        </a:p>
      </dgm:t>
    </dgm:pt>
    <dgm:pt modelId="{554EA43E-15EE-47AD-A310-3F3317BE8F34}">
      <dgm:prSet/>
      <dgm:spPr/>
      <dgm:t>
        <a:bodyPr/>
        <a:lstStyle/>
        <a:p>
          <a:r>
            <a:rPr lang="en-US" b="1"/>
            <a:t>Threating to use social media against partner</a:t>
          </a:r>
          <a:endParaRPr lang="en-US"/>
        </a:p>
      </dgm:t>
    </dgm:pt>
    <dgm:pt modelId="{B51230E5-E017-41AE-B4A2-94E65BB6FE70}" type="parTrans" cxnId="{F42EA5F4-06FF-4BF3-9972-753A514EF9C2}">
      <dgm:prSet/>
      <dgm:spPr/>
      <dgm:t>
        <a:bodyPr/>
        <a:lstStyle/>
        <a:p>
          <a:endParaRPr lang="en-US"/>
        </a:p>
      </dgm:t>
    </dgm:pt>
    <dgm:pt modelId="{517C2F3C-4217-449E-96DB-C3048DEBF0C3}" type="sibTrans" cxnId="{F42EA5F4-06FF-4BF3-9972-753A514EF9C2}">
      <dgm:prSet/>
      <dgm:spPr/>
      <dgm:t>
        <a:bodyPr/>
        <a:lstStyle/>
        <a:p>
          <a:endParaRPr lang="en-US"/>
        </a:p>
      </dgm:t>
    </dgm:pt>
    <dgm:pt modelId="{3E959ECC-F4EB-4597-848E-23A7E3B5E3A1}">
      <dgm:prSet/>
      <dgm:spPr/>
      <dgm:t>
        <a:bodyPr/>
        <a:lstStyle/>
        <a:p>
          <a:r>
            <a:rPr lang="en-US" b="1"/>
            <a:t>Using call or text spoofing apps</a:t>
          </a:r>
          <a:endParaRPr lang="en-US"/>
        </a:p>
      </dgm:t>
    </dgm:pt>
    <dgm:pt modelId="{3E9D7F1D-1B88-46E8-89C8-8DA5D63C84B8}" type="parTrans" cxnId="{9C029A5C-D799-4E7A-A4E9-E1E00FD22E42}">
      <dgm:prSet/>
      <dgm:spPr/>
      <dgm:t>
        <a:bodyPr/>
        <a:lstStyle/>
        <a:p>
          <a:endParaRPr lang="en-US"/>
        </a:p>
      </dgm:t>
    </dgm:pt>
    <dgm:pt modelId="{65B7FD12-5222-4032-9E1B-B8A90B0D7C8F}" type="sibTrans" cxnId="{9C029A5C-D799-4E7A-A4E9-E1E00FD22E42}">
      <dgm:prSet/>
      <dgm:spPr/>
      <dgm:t>
        <a:bodyPr/>
        <a:lstStyle/>
        <a:p>
          <a:endParaRPr lang="en-US"/>
        </a:p>
      </dgm:t>
    </dgm:pt>
    <dgm:pt modelId="{74FB3B2E-B310-485A-8621-0A19AB369E89}">
      <dgm:prSet/>
      <dgm:spPr/>
      <dgm:t>
        <a:bodyPr/>
        <a:lstStyle/>
        <a:p>
          <a:r>
            <a:rPr lang="en-US" b="1" dirty="0"/>
            <a:t>Using social media or location apps to track location without permission</a:t>
          </a:r>
          <a:endParaRPr lang="en-US" dirty="0"/>
        </a:p>
      </dgm:t>
    </dgm:pt>
    <dgm:pt modelId="{F9803EEE-88FA-4001-95FB-44E2DD18267D}" type="parTrans" cxnId="{31B939D4-E152-4428-9CD6-28E66481DB17}">
      <dgm:prSet/>
      <dgm:spPr/>
      <dgm:t>
        <a:bodyPr/>
        <a:lstStyle/>
        <a:p>
          <a:endParaRPr lang="en-US"/>
        </a:p>
      </dgm:t>
    </dgm:pt>
    <dgm:pt modelId="{A186D544-DBAD-44B2-906E-985C42FA619A}" type="sibTrans" cxnId="{31B939D4-E152-4428-9CD6-28E66481DB17}">
      <dgm:prSet/>
      <dgm:spPr/>
      <dgm:t>
        <a:bodyPr/>
        <a:lstStyle/>
        <a:p>
          <a:endParaRPr lang="en-US"/>
        </a:p>
      </dgm:t>
    </dgm:pt>
    <dgm:pt modelId="{AE979EC2-7FBD-46EC-A32A-FCEAFE1315EA}">
      <dgm:prSet/>
      <dgm:spPr/>
      <dgm:t>
        <a:bodyPr/>
        <a:lstStyle/>
        <a:p>
          <a:r>
            <a:rPr lang="en-US" b="1"/>
            <a:t>Sending or demanding unwanted explicit pictures</a:t>
          </a:r>
          <a:endParaRPr lang="en-US"/>
        </a:p>
      </dgm:t>
    </dgm:pt>
    <dgm:pt modelId="{9F78D73F-CCEA-4B1D-A129-BDE44B085FC7}" type="parTrans" cxnId="{314EE72F-9803-41C3-93C8-979F2CBB34D7}">
      <dgm:prSet/>
      <dgm:spPr/>
      <dgm:t>
        <a:bodyPr/>
        <a:lstStyle/>
        <a:p>
          <a:endParaRPr lang="en-US"/>
        </a:p>
      </dgm:t>
    </dgm:pt>
    <dgm:pt modelId="{EB18B0B4-B946-44AD-B16B-DABB5785E2AD}" type="sibTrans" cxnId="{314EE72F-9803-41C3-93C8-979F2CBB34D7}">
      <dgm:prSet/>
      <dgm:spPr/>
      <dgm:t>
        <a:bodyPr/>
        <a:lstStyle/>
        <a:p>
          <a:endParaRPr lang="en-US"/>
        </a:p>
      </dgm:t>
    </dgm:pt>
    <dgm:pt modelId="{AE619FD9-0A8A-4136-BC6D-5A20548823F3}">
      <dgm:prSet/>
      <dgm:spPr/>
      <dgm:t>
        <a:bodyPr/>
        <a:lstStyle/>
        <a:p>
          <a:r>
            <a:rPr lang="en-US" b="1" dirty="0"/>
            <a:t>Using smart home devices to monitor partner or control physical environment</a:t>
          </a:r>
          <a:endParaRPr lang="en-US" dirty="0"/>
        </a:p>
      </dgm:t>
    </dgm:pt>
    <dgm:pt modelId="{BD78B512-659D-4CAB-97DD-A6BFE6323481}" type="parTrans" cxnId="{363A82B9-EFCC-4C1F-9597-D9B5B5E63C36}">
      <dgm:prSet/>
      <dgm:spPr/>
      <dgm:t>
        <a:bodyPr/>
        <a:lstStyle/>
        <a:p>
          <a:endParaRPr lang="en-US"/>
        </a:p>
      </dgm:t>
    </dgm:pt>
    <dgm:pt modelId="{9D0C9F2A-B459-4DD9-ACBA-16A2CD15A4EE}" type="sibTrans" cxnId="{363A82B9-EFCC-4C1F-9597-D9B5B5E63C36}">
      <dgm:prSet/>
      <dgm:spPr/>
      <dgm:t>
        <a:bodyPr/>
        <a:lstStyle/>
        <a:p>
          <a:endParaRPr lang="en-US"/>
        </a:p>
      </dgm:t>
    </dgm:pt>
    <dgm:pt modelId="{B458744A-3CD5-4F80-A48D-B9D0FFB35726}">
      <dgm:prSet/>
      <dgm:spPr/>
      <dgm:t>
        <a:bodyPr/>
        <a:lstStyle/>
        <a:p>
          <a:r>
            <a:rPr lang="en-US" b="1"/>
            <a:t>Tagging in unflattering or insulting posts</a:t>
          </a:r>
          <a:endParaRPr lang="en-US"/>
        </a:p>
      </dgm:t>
    </dgm:pt>
    <dgm:pt modelId="{3BFA9AE8-EA9D-4991-A2EB-50B83B6BA5F7}" type="parTrans" cxnId="{5619BC9F-9852-4537-8BA7-32E381FFF96E}">
      <dgm:prSet/>
      <dgm:spPr/>
      <dgm:t>
        <a:bodyPr/>
        <a:lstStyle/>
        <a:p>
          <a:endParaRPr lang="en-US"/>
        </a:p>
      </dgm:t>
    </dgm:pt>
    <dgm:pt modelId="{6C198263-9073-4022-B2C5-0660DBFB6AB9}" type="sibTrans" cxnId="{5619BC9F-9852-4537-8BA7-32E381FFF96E}">
      <dgm:prSet/>
      <dgm:spPr/>
      <dgm:t>
        <a:bodyPr/>
        <a:lstStyle/>
        <a:p>
          <a:endParaRPr lang="en-US"/>
        </a:p>
      </dgm:t>
    </dgm:pt>
    <dgm:pt modelId="{EDD6170E-6C70-4C96-8647-FC32984A159C}" type="pres">
      <dgm:prSet presAssocID="{791D94FB-25C8-483D-95AF-10B34571AB48}" presName="linear" presStyleCnt="0">
        <dgm:presLayoutVars>
          <dgm:animLvl val="lvl"/>
          <dgm:resizeHandles val="exact"/>
        </dgm:presLayoutVars>
      </dgm:prSet>
      <dgm:spPr/>
    </dgm:pt>
    <dgm:pt modelId="{41218ED3-25BB-4E71-9FD9-F2AE1230D1A4}" type="pres">
      <dgm:prSet presAssocID="{7095EA4F-A4A4-46B0-BB66-39963D1D7A1F}" presName="parentText" presStyleLbl="node1" presStyleIdx="0" presStyleCnt="10">
        <dgm:presLayoutVars>
          <dgm:chMax val="0"/>
          <dgm:bulletEnabled val="1"/>
        </dgm:presLayoutVars>
      </dgm:prSet>
      <dgm:spPr/>
    </dgm:pt>
    <dgm:pt modelId="{4B5E3223-C7DA-4FD4-94CD-9B6E1DB125C0}" type="pres">
      <dgm:prSet presAssocID="{C80CDA12-C77A-46D3-9DD2-68C1F49C55AE}" presName="spacer" presStyleCnt="0"/>
      <dgm:spPr/>
    </dgm:pt>
    <dgm:pt modelId="{010D3A56-D2EE-42FE-9F3E-C8D110F9B997}" type="pres">
      <dgm:prSet presAssocID="{2458E37C-E7EE-43B9-B888-8BF591A35BDC}" presName="parentText" presStyleLbl="node1" presStyleIdx="1" presStyleCnt="10">
        <dgm:presLayoutVars>
          <dgm:chMax val="0"/>
          <dgm:bulletEnabled val="1"/>
        </dgm:presLayoutVars>
      </dgm:prSet>
      <dgm:spPr/>
    </dgm:pt>
    <dgm:pt modelId="{4A6DA81C-8D74-435D-A75A-8FD3250D1548}" type="pres">
      <dgm:prSet presAssocID="{BAB34A33-EDCA-4CD9-8877-607D7AC0114D}" presName="spacer" presStyleCnt="0"/>
      <dgm:spPr/>
    </dgm:pt>
    <dgm:pt modelId="{078D2CA6-9639-4ED4-92B4-BA2531D06BD3}" type="pres">
      <dgm:prSet presAssocID="{0C5C164B-BF17-4A65-B35A-67F73D7B6B1F}" presName="parentText" presStyleLbl="node1" presStyleIdx="2" presStyleCnt="10">
        <dgm:presLayoutVars>
          <dgm:chMax val="0"/>
          <dgm:bulletEnabled val="1"/>
        </dgm:presLayoutVars>
      </dgm:prSet>
      <dgm:spPr/>
    </dgm:pt>
    <dgm:pt modelId="{F0E84E0A-4A67-4DDB-AA4D-3D0A3E073972}" type="pres">
      <dgm:prSet presAssocID="{28CC9ABE-BD5E-491C-8CEA-0CA1EE647E3A}" presName="spacer" presStyleCnt="0"/>
      <dgm:spPr/>
    </dgm:pt>
    <dgm:pt modelId="{365E4110-CD60-4175-9C89-0D5DD8595035}" type="pres">
      <dgm:prSet presAssocID="{F9AADCBE-1731-479C-BA5C-9C3E6DF4BC64}" presName="parentText" presStyleLbl="node1" presStyleIdx="3" presStyleCnt="10">
        <dgm:presLayoutVars>
          <dgm:chMax val="0"/>
          <dgm:bulletEnabled val="1"/>
        </dgm:presLayoutVars>
      </dgm:prSet>
      <dgm:spPr/>
    </dgm:pt>
    <dgm:pt modelId="{779F55DD-6C70-4409-A24E-3B6F03A22295}" type="pres">
      <dgm:prSet presAssocID="{3C587780-3227-4B89-B3B6-587C5D294407}" presName="spacer" presStyleCnt="0"/>
      <dgm:spPr/>
    </dgm:pt>
    <dgm:pt modelId="{C8D52488-F981-4BAA-A7D3-EBB63D0DC5BB}" type="pres">
      <dgm:prSet presAssocID="{554EA43E-15EE-47AD-A310-3F3317BE8F34}" presName="parentText" presStyleLbl="node1" presStyleIdx="4" presStyleCnt="10">
        <dgm:presLayoutVars>
          <dgm:chMax val="0"/>
          <dgm:bulletEnabled val="1"/>
        </dgm:presLayoutVars>
      </dgm:prSet>
      <dgm:spPr/>
    </dgm:pt>
    <dgm:pt modelId="{070E6274-F3C4-451B-813E-0AD13DC9DEC8}" type="pres">
      <dgm:prSet presAssocID="{517C2F3C-4217-449E-96DB-C3048DEBF0C3}" presName="spacer" presStyleCnt="0"/>
      <dgm:spPr/>
    </dgm:pt>
    <dgm:pt modelId="{A75EB7B6-67FC-4868-AD60-8BDB8326483E}" type="pres">
      <dgm:prSet presAssocID="{3E959ECC-F4EB-4597-848E-23A7E3B5E3A1}" presName="parentText" presStyleLbl="node1" presStyleIdx="5" presStyleCnt="10">
        <dgm:presLayoutVars>
          <dgm:chMax val="0"/>
          <dgm:bulletEnabled val="1"/>
        </dgm:presLayoutVars>
      </dgm:prSet>
      <dgm:spPr/>
    </dgm:pt>
    <dgm:pt modelId="{2B7644A4-B9AE-46C2-BBA8-971AB90D9A37}" type="pres">
      <dgm:prSet presAssocID="{65B7FD12-5222-4032-9E1B-B8A90B0D7C8F}" presName="spacer" presStyleCnt="0"/>
      <dgm:spPr/>
    </dgm:pt>
    <dgm:pt modelId="{8989EA82-E1F8-4294-8CD2-21445C19642D}" type="pres">
      <dgm:prSet presAssocID="{74FB3B2E-B310-485A-8621-0A19AB369E89}" presName="parentText" presStyleLbl="node1" presStyleIdx="6" presStyleCnt="10">
        <dgm:presLayoutVars>
          <dgm:chMax val="0"/>
          <dgm:bulletEnabled val="1"/>
        </dgm:presLayoutVars>
      </dgm:prSet>
      <dgm:spPr/>
    </dgm:pt>
    <dgm:pt modelId="{59F14C64-A35B-4EBB-A395-28903A9D273C}" type="pres">
      <dgm:prSet presAssocID="{A186D544-DBAD-44B2-906E-985C42FA619A}" presName="spacer" presStyleCnt="0"/>
      <dgm:spPr/>
    </dgm:pt>
    <dgm:pt modelId="{3093CADE-A86C-4E2E-BAF8-DC7DC2999131}" type="pres">
      <dgm:prSet presAssocID="{AE979EC2-7FBD-46EC-A32A-FCEAFE1315EA}" presName="parentText" presStyleLbl="node1" presStyleIdx="7" presStyleCnt="10">
        <dgm:presLayoutVars>
          <dgm:chMax val="0"/>
          <dgm:bulletEnabled val="1"/>
        </dgm:presLayoutVars>
      </dgm:prSet>
      <dgm:spPr/>
    </dgm:pt>
    <dgm:pt modelId="{6B735CBA-87DA-4079-A93C-5526A02E93F7}" type="pres">
      <dgm:prSet presAssocID="{EB18B0B4-B946-44AD-B16B-DABB5785E2AD}" presName="spacer" presStyleCnt="0"/>
      <dgm:spPr/>
    </dgm:pt>
    <dgm:pt modelId="{21E3F758-C92C-4987-8060-915C013E4CF9}" type="pres">
      <dgm:prSet presAssocID="{AE619FD9-0A8A-4136-BC6D-5A20548823F3}" presName="parentText" presStyleLbl="node1" presStyleIdx="8" presStyleCnt="10">
        <dgm:presLayoutVars>
          <dgm:chMax val="0"/>
          <dgm:bulletEnabled val="1"/>
        </dgm:presLayoutVars>
      </dgm:prSet>
      <dgm:spPr/>
    </dgm:pt>
    <dgm:pt modelId="{E1C98363-E235-41DA-ACEA-EEB2149D7613}" type="pres">
      <dgm:prSet presAssocID="{9D0C9F2A-B459-4DD9-ACBA-16A2CD15A4EE}" presName="spacer" presStyleCnt="0"/>
      <dgm:spPr/>
    </dgm:pt>
    <dgm:pt modelId="{AAFD7127-C613-4FF0-AB09-30C984FA1522}" type="pres">
      <dgm:prSet presAssocID="{B458744A-3CD5-4F80-A48D-B9D0FFB35726}" presName="parentText" presStyleLbl="node1" presStyleIdx="9" presStyleCnt="10">
        <dgm:presLayoutVars>
          <dgm:chMax val="0"/>
          <dgm:bulletEnabled val="1"/>
        </dgm:presLayoutVars>
      </dgm:prSet>
      <dgm:spPr/>
    </dgm:pt>
  </dgm:ptLst>
  <dgm:cxnLst>
    <dgm:cxn modelId="{58761E20-8CD6-4884-AAA0-D889CE4FE423}" type="presOf" srcId="{74FB3B2E-B310-485A-8621-0A19AB369E89}" destId="{8989EA82-E1F8-4294-8CD2-21445C19642D}" srcOrd="0" destOrd="0" presId="urn:microsoft.com/office/officeart/2005/8/layout/vList2"/>
    <dgm:cxn modelId="{CE6DCA2D-20A0-4A77-8FF0-9D6E4E976AD5}" type="presOf" srcId="{791D94FB-25C8-483D-95AF-10B34571AB48}" destId="{EDD6170E-6C70-4C96-8647-FC32984A159C}" srcOrd="0" destOrd="0" presId="urn:microsoft.com/office/officeart/2005/8/layout/vList2"/>
    <dgm:cxn modelId="{314EE72F-9803-41C3-93C8-979F2CBB34D7}" srcId="{791D94FB-25C8-483D-95AF-10B34571AB48}" destId="{AE979EC2-7FBD-46EC-A32A-FCEAFE1315EA}" srcOrd="7" destOrd="0" parTransId="{9F78D73F-CCEA-4B1D-A129-BDE44B085FC7}" sibTransId="{EB18B0B4-B946-44AD-B16B-DABB5785E2AD}"/>
    <dgm:cxn modelId="{03B67D4F-3678-447D-967B-2C02DC48EF7F}" type="presOf" srcId="{3E959ECC-F4EB-4597-848E-23A7E3B5E3A1}" destId="{A75EB7B6-67FC-4868-AD60-8BDB8326483E}" srcOrd="0" destOrd="0" presId="urn:microsoft.com/office/officeart/2005/8/layout/vList2"/>
    <dgm:cxn modelId="{ED776B50-E642-4F89-816F-83FFAD9A514A}" type="presOf" srcId="{F9AADCBE-1731-479C-BA5C-9C3E6DF4BC64}" destId="{365E4110-CD60-4175-9C89-0D5DD8595035}" srcOrd="0" destOrd="0" presId="urn:microsoft.com/office/officeart/2005/8/layout/vList2"/>
    <dgm:cxn modelId="{49E47654-8463-4C45-8847-EECC2D759525}" type="presOf" srcId="{AE979EC2-7FBD-46EC-A32A-FCEAFE1315EA}" destId="{3093CADE-A86C-4E2E-BAF8-DC7DC2999131}" srcOrd="0" destOrd="0" presId="urn:microsoft.com/office/officeart/2005/8/layout/vList2"/>
    <dgm:cxn modelId="{9C029A5C-D799-4E7A-A4E9-E1E00FD22E42}" srcId="{791D94FB-25C8-483D-95AF-10B34571AB48}" destId="{3E959ECC-F4EB-4597-848E-23A7E3B5E3A1}" srcOrd="5" destOrd="0" parTransId="{3E9D7F1D-1B88-46E8-89C8-8DA5D63C84B8}" sibTransId="{65B7FD12-5222-4032-9E1B-B8A90B0D7C8F}"/>
    <dgm:cxn modelId="{6A65AC78-6D98-4D9A-A755-B2893CAA07A1}" type="presOf" srcId="{554EA43E-15EE-47AD-A310-3F3317BE8F34}" destId="{C8D52488-F981-4BAA-A7D3-EBB63D0DC5BB}" srcOrd="0" destOrd="0" presId="urn:microsoft.com/office/officeart/2005/8/layout/vList2"/>
    <dgm:cxn modelId="{6026C97A-E611-48E9-9810-8848AF4AAEF6}" type="presOf" srcId="{AE619FD9-0A8A-4136-BC6D-5A20548823F3}" destId="{21E3F758-C92C-4987-8060-915C013E4CF9}" srcOrd="0" destOrd="0" presId="urn:microsoft.com/office/officeart/2005/8/layout/vList2"/>
    <dgm:cxn modelId="{7EFE687C-E19B-4D24-AC97-520F9E7383AE}" type="presOf" srcId="{2458E37C-E7EE-43B9-B888-8BF591A35BDC}" destId="{010D3A56-D2EE-42FE-9F3E-C8D110F9B997}" srcOrd="0" destOrd="0" presId="urn:microsoft.com/office/officeart/2005/8/layout/vList2"/>
    <dgm:cxn modelId="{B97D8C7F-8516-4D98-B25C-5DD8ED96D343}" type="presOf" srcId="{0C5C164B-BF17-4A65-B35A-67F73D7B6B1F}" destId="{078D2CA6-9639-4ED4-92B4-BA2531D06BD3}" srcOrd="0" destOrd="0" presId="urn:microsoft.com/office/officeart/2005/8/layout/vList2"/>
    <dgm:cxn modelId="{A2B98993-1AB9-4AD2-A8D3-F094F99EB901}" srcId="{791D94FB-25C8-483D-95AF-10B34571AB48}" destId="{2458E37C-E7EE-43B9-B888-8BF591A35BDC}" srcOrd="1" destOrd="0" parTransId="{513C0367-7BF6-416B-BF06-CF63BF468F0D}" sibTransId="{BAB34A33-EDCA-4CD9-8877-607D7AC0114D}"/>
    <dgm:cxn modelId="{5619BC9F-9852-4537-8BA7-32E381FFF96E}" srcId="{791D94FB-25C8-483D-95AF-10B34571AB48}" destId="{B458744A-3CD5-4F80-A48D-B9D0FFB35726}" srcOrd="9" destOrd="0" parTransId="{3BFA9AE8-EA9D-4991-A2EB-50B83B6BA5F7}" sibTransId="{6C198263-9073-4022-B2C5-0660DBFB6AB9}"/>
    <dgm:cxn modelId="{AF2AAEA1-B6C1-4EF5-A035-5A55C7078C77}" srcId="{791D94FB-25C8-483D-95AF-10B34571AB48}" destId="{7095EA4F-A4A4-46B0-BB66-39963D1D7A1F}" srcOrd="0" destOrd="0" parTransId="{E3E57FAA-C2EC-4DE6-8AFF-86F37277DD26}" sibTransId="{C80CDA12-C77A-46D3-9DD2-68C1F49C55AE}"/>
    <dgm:cxn modelId="{363A82B9-EFCC-4C1F-9597-D9B5B5E63C36}" srcId="{791D94FB-25C8-483D-95AF-10B34571AB48}" destId="{AE619FD9-0A8A-4136-BC6D-5A20548823F3}" srcOrd="8" destOrd="0" parTransId="{BD78B512-659D-4CAB-97DD-A6BFE6323481}" sibTransId="{9D0C9F2A-B459-4DD9-ACBA-16A2CD15A4EE}"/>
    <dgm:cxn modelId="{1BCB8AC8-0C10-4576-AC52-D80107F9AFFF}" type="presOf" srcId="{B458744A-3CD5-4F80-A48D-B9D0FFB35726}" destId="{AAFD7127-C613-4FF0-AB09-30C984FA1522}" srcOrd="0" destOrd="0" presId="urn:microsoft.com/office/officeart/2005/8/layout/vList2"/>
    <dgm:cxn modelId="{31B939D4-E152-4428-9CD6-28E66481DB17}" srcId="{791D94FB-25C8-483D-95AF-10B34571AB48}" destId="{74FB3B2E-B310-485A-8621-0A19AB369E89}" srcOrd="6" destOrd="0" parTransId="{F9803EEE-88FA-4001-95FB-44E2DD18267D}" sibTransId="{A186D544-DBAD-44B2-906E-985C42FA619A}"/>
    <dgm:cxn modelId="{06D360D6-C921-4CDD-830D-80ECED068094}" srcId="{791D94FB-25C8-483D-95AF-10B34571AB48}" destId="{F9AADCBE-1731-479C-BA5C-9C3E6DF4BC64}" srcOrd="3" destOrd="0" parTransId="{C63C51E3-727B-4D2D-867F-4CF728FACA30}" sibTransId="{3C587780-3227-4B89-B3B6-587C5D294407}"/>
    <dgm:cxn modelId="{FCB88CE4-DB13-4996-A21A-DEA6EBEA2EA6}" srcId="{791D94FB-25C8-483D-95AF-10B34571AB48}" destId="{0C5C164B-BF17-4A65-B35A-67F73D7B6B1F}" srcOrd="2" destOrd="0" parTransId="{AE734ECB-17E5-44F1-BC78-FF34E59B6915}" sibTransId="{28CC9ABE-BD5E-491C-8CEA-0CA1EE647E3A}"/>
    <dgm:cxn modelId="{BE2AE4EB-B674-4BA5-919E-E188BA838A8F}" type="presOf" srcId="{7095EA4F-A4A4-46B0-BB66-39963D1D7A1F}" destId="{41218ED3-25BB-4E71-9FD9-F2AE1230D1A4}" srcOrd="0" destOrd="0" presId="urn:microsoft.com/office/officeart/2005/8/layout/vList2"/>
    <dgm:cxn modelId="{F42EA5F4-06FF-4BF3-9972-753A514EF9C2}" srcId="{791D94FB-25C8-483D-95AF-10B34571AB48}" destId="{554EA43E-15EE-47AD-A310-3F3317BE8F34}" srcOrd="4" destOrd="0" parTransId="{B51230E5-E017-41AE-B4A2-94E65BB6FE70}" sibTransId="{517C2F3C-4217-449E-96DB-C3048DEBF0C3}"/>
    <dgm:cxn modelId="{7E8867BC-363A-4AAF-A314-62FBC1320272}" type="presParOf" srcId="{EDD6170E-6C70-4C96-8647-FC32984A159C}" destId="{41218ED3-25BB-4E71-9FD9-F2AE1230D1A4}" srcOrd="0" destOrd="0" presId="urn:microsoft.com/office/officeart/2005/8/layout/vList2"/>
    <dgm:cxn modelId="{59F2359D-5B43-4458-AE68-D22ABC3315D1}" type="presParOf" srcId="{EDD6170E-6C70-4C96-8647-FC32984A159C}" destId="{4B5E3223-C7DA-4FD4-94CD-9B6E1DB125C0}" srcOrd="1" destOrd="0" presId="urn:microsoft.com/office/officeart/2005/8/layout/vList2"/>
    <dgm:cxn modelId="{BE0B82DE-505E-4901-A863-591DEC13747F}" type="presParOf" srcId="{EDD6170E-6C70-4C96-8647-FC32984A159C}" destId="{010D3A56-D2EE-42FE-9F3E-C8D110F9B997}" srcOrd="2" destOrd="0" presId="urn:microsoft.com/office/officeart/2005/8/layout/vList2"/>
    <dgm:cxn modelId="{3E68C851-CCC7-4398-8DC6-AA9D6C956A1D}" type="presParOf" srcId="{EDD6170E-6C70-4C96-8647-FC32984A159C}" destId="{4A6DA81C-8D74-435D-A75A-8FD3250D1548}" srcOrd="3" destOrd="0" presId="urn:microsoft.com/office/officeart/2005/8/layout/vList2"/>
    <dgm:cxn modelId="{F459AFD6-2525-4503-A669-38B0AB6E4225}" type="presParOf" srcId="{EDD6170E-6C70-4C96-8647-FC32984A159C}" destId="{078D2CA6-9639-4ED4-92B4-BA2531D06BD3}" srcOrd="4" destOrd="0" presId="urn:microsoft.com/office/officeart/2005/8/layout/vList2"/>
    <dgm:cxn modelId="{587FDF39-53CA-44F5-AC55-BA22412A88FA}" type="presParOf" srcId="{EDD6170E-6C70-4C96-8647-FC32984A159C}" destId="{F0E84E0A-4A67-4DDB-AA4D-3D0A3E073972}" srcOrd="5" destOrd="0" presId="urn:microsoft.com/office/officeart/2005/8/layout/vList2"/>
    <dgm:cxn modelId="{F8D6A392-855A-4CFC-B1EE-78CC20E6F2C0}" type="presParOf" srcId="{EDD6170E-6C70-4C96-8647-FC32984A159C}" destId="{365E4110-CD60-4175-9C89-0D5DD8595035}" srcOrd="6" destOrd="0" presId="urn:microsoft.com/office/officeart/2005/8/layout/vList2"/>
    <dgm:cxn modelId="{86EB85FF-9787-48DA-86E3-E4F7571F7341}" type="presParOf" srcId="{EDD6170E-6C70-4C96-8647-FC32984A159C}" destId="{779F55DD-6C70-4409-A24E-3B6F03A22295}" srcOrd="7" destOrd="0" presId="urn:microsoft.com/office/officeart/2005/8/layout/vList2"/>
    <dgm:cxn modelId="{012CC3BA-1402-4812-84D1-CFC416D77BBF}" type="presParOf" srcId="{EDD6170E-6C70-4C96-8647-FC32984A159C}" destId="{C8D52488-F981-4BAA-A7D3-EBB63D0DC5BB}" srcOrd="8" destOrd="0" presId="urn:microsoft.com/office/officeart/2005/8/layout/vList2"/>
    <dgm:cxn modelId="{EE309987-7FDC-4A3C-B7EE-E14073FCB7F4}" type="presParOf" srcId="{EDD6170E-6C70-4C96-8647-FC32984A159C}" destId="{070E6274-F3C4-451B-813E-0AD13DC9DEC8}" srcOrd="9" destOrd="0" presId="urn:microsoft.com/office/officeart/2005/8/layout/vList2"/>
    <dgm:cxn modelId="{6D7742E5-6716-4629-9E3B-EB2B9853EC63}" type="presParOf" srcId="{EDD6170E-6C70-4C96-8647-FC32984A159C}" destId="{A75EB7B6-67FC-4868-AD60-8BDB8326483E}" srcOrd="10" destOrd="0" presId="urn:microsoft.com/office/officeart/2005/8/layout/vList2"/>
    <dgm:cxn modelId="{E9F4E701-AEB8-4C30-A70D-478684B4C61B}" type="presParOf" srcId="{EDD6170E-6C70-4C96-8647-FC32984A159C}" destId="{2B7644A4-B9AE-46C2-BBA8-971AB90D9A37}" srcOrd="11" destOrd="0" presId="urn:microsoft.com/office/officeart/2005/8/layout/vList2"/>
    <dgm:cxn modelId="{E2377A56-3926-4042-AD53-4165D3958B46}" type="presParOf" srcId="{EDD6170E-6C70-4C96-8647-FC32984A159C}" destId="{8989EA82-E1F8-4294-8CD2-21445C19642D}" srcOrd="12" destOrd="0" presId="urn:microsoft.com/office/officeart/2005/8/layout/vList2"/>
    <dgm:cxn modelId="{4679B71E-7E84-46F8-B854-61F80AC43858}" type="presParOf" srcId="{EDD6170E-6C70-4C96-8647-FC32984A159C}" destId="{59F14C64-A35B-4EBB-A395-28903A9D273C}" srcOrd="13" destOrd="0" presId="urn:microsoft.com/office/officeart/2005/8/layout/vList2"/>
    <dgm:cxn modelId="{2BC6824B-7DE7-44AA-8ED1-94F1CBCFA189}" type="presParOf" srcId="{EDD6170E-6C70-4C96-8647-FC32984A159C}" destId="{3093CADE-A86C-4E2E-BAF8-DC7DC2999131}" srcOrd="14" destOrd="0" presId="urn:microsoft.com/office/officeart/2005/8/layout/vList2"/>
    <dgm:cxn modelId="{B3C0B3B4-E000-4F56-BAC8-057C5F49724A}" type="presParOf" srcId="{EDD6170E-6C70-4C96-8647-FC32984A159C}" destId="{6B735CBA-87DA-4079-A93C-5526A02E93F7}" srcOrd="15" destOrd="0" presId="urn:microsoft.com/office/officeart/2005/8/layout/vList2"/>
    <dgm:cxn modelId="{BFFC5D13-C9CB-4EFF-8EF2-9174B3CE5F69}" type="presParOf" srcId="{EDD6170E-6C70-4C96-8647-FC32984A159C}" destId="{21E3F758-C92C-4987-8060-915C013E4CF9}" srcOrd="16" destOrd="0" presId="urn:microsoft.com/office/officeart/2005/8/layout/vList2"/>
    <dgm:cxn modelId="{17DC2C59-CA9B-4C57-B590-9568F2F1AE16}" type="presParOf" srcId="{EDD6170E-6C70-4C96-8647-FC32984A159C}" destId="{E1C98363-E235-41DA-ACEA-EEB2149D7613}" srcOrd="17" destOrd="0" presId="urn:microsoft.com/office/officeart/2005/8/layout/vList2"/>
    <dgm:cxn modelId="{59C75A94-7D41-4D7D-B03B-05A25CAC0A4C}" type="presParOf" srcId="{EDD6170E-6C70-4C96-8647-FC32984A159C}" destId="{AAFD7127-C613-4FF0-AB09-30C984FA1522}"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23A34A-4B56-44A6-A865-AFA95461ED57}"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n-US"/>
        </a:p>
      </dgm:t>
    </dgm:pt>
    <dgm:pt modelId="{CCC84BDE-680F-45A6-9672-F8272D450FB4}">
      <dgm:prSet/>
      <dgm:spPr/>
      <dgm:t>
        <a:bodyPr/>
        <a:lstStyle/>
        <a:p>
          <a:r>
            <a:rPr lang="en-US" b="1" dirty="0"/>
            <a:t>Fear</a:t>
          </a:r>
          <a:endParaRPr lang="en-US" dirty="0"/>
        </a:p>
      </dgm:t>
    </dgm:pt>
    <dgm:pt modelId="{63BB595E-7C9F-4EA7-A3F6-2D12E8428873}" type="parTrans" cxnId="{42586E00-8BF8-416F-A9A6-8A1E9386DB88}">
      <dgm:prSet/>
      <dgm:spPr/>
      <dgm:t>
        <a:bodyPr/>
        <a:lstStyle/>
        <a:p>
          <a:endParaRPr lang="en-US"/>
        </a:p>
      </dgm:t>
    </dgm:pt>
    <dgm:pt modelId="{9B36BF37-D94F-4A65-A470-A74EF446AC0B}" type="sibTrans" cxnId="{42586E00-8BF8-416F-A9A6-8A1E9386DB88}">
      <dgm:prSet/>
      <dgm:spPr/>
      <dgm:t>
        <a:bodyPr/>
        <a:lstStyle/>
        <a:p>
          <a:endParaRPr lang="en-US"/>
        </a:p>
      </dgm:t>
    </dgm:pt>
    <dgm:pt modelId="{4AABD0C8-A131-4CF7-823B-D11C669E3E64}">
      <dgm:prSet/>
      <dgm:spPr/>
      <dgm:t>
        <a:bodyPr/>
        <a:lstStyle/>
        <a:p>
          <a:r>
            <a:rPr lang="en-US" b="0" dirty="0"/>
            <a:t>I’m worried they’ll hurt me.</a:t>
          </a:r>
        </a:p>
      </dgm:t>
    </dgm:pt>
    <dgm:pt modelId="{6D9C32A8-A3EE-4EB1-B032-87D7E2B176FB}" type="parTrans" cxnId="{F830EBBC-CE88-4FD0-945E-75D4E5A86CC8}">
      <dgm:prSet/>
      <dgm:spPr/>
      <dgm:t>
        <a:bodyPr/>
        <a:lstStyle/>
        <a:p>
          <a:endParaRPr lang="en-US"/>
        </a:p>
      </dgm:t>
    </dgm:pt>
    <dgm:pt modelId="{7F9EACBC-008B-48EC-BB46-3AA89EFB7AB2}" type="sibTrans" cxnId="{F830EBBC-CE88-4FD0-945E-75D4E5A86CC8}">
      <dgm:prSet/>
      <dgm:spPr/>
      <dgm:t>
        <a:bodyPr/>
        <a:lstStyle/>
        <a:p>
          <a:endParaRPr lang="en-US"/>
        </a:p>
      </dgm:t>
    </dgm:pt>
    <dgm:pt modelId="{4CEB20BF-37EC-4EFE-8A95-A4684DA5DD9E}">
      <dgm:prSet/>
      <dgm:spPr/>
      <dgm:t>
        <a:bodyPr/>
        <a:lstStyle/>
        <a:p>
          <a:r>
            <a:rPr lang="en-US" b="0" dirty="0"/>
            <a:t>If I leave, they’ll hurt themselves.</a:t>
          </a:r>
        </a:p>
      </dgm:t>
    </dgm:pt>
    <dgm:pt modelId="{EAFE892A-7984-40AE-B2FE-69173126A729}" type="parTrans" cxnId="{D8A3DDB1-E3DA-422F-96C5-62340F228925}">
      <dgm:prSet/>
      <dgm:spPr/>
      <dgm:t>
        <a:bodyPr/>
        <a:lstStyle/>
        <a:p>
          <a:endParaRPr lang="en-US"/>
        </a:p>
      </dgm:t>
    </dgm:pt>
    <dgm:pt modelId="{4B8BC8C0-0827-413B-9F5A-BCC3772CBF8A}" type="sibTrans" cxnId="{D8A3DDB1-E3DA-422F-96C5-62340F228925}">
      <dgm:prSet/>
      <dgm:spPr/>
      <dgm:t>
        <a:bodyPr/>
        <a:lstStyle/>
        <a:p>
          <a:endParaRPr lang="en-US"/>
        </a:p>
      </dgm:t>
    </dgm:pt>
    <dgm:pt modelId="{9AD832D1-5FF5-4D7C-848B-6445B0FCADD4}">
      <dgm:prSet/>
      <dgm:spPr/>
      <dgm:t>
        <a:bodyPr/>
        <a:lstStyle/>
        <a:p>
          <a:r>
            <a:rPr lang="en-US" b="0" dirty="0"/>
            <a:t>If I leave, I have nowhere safe to go and we’ll be homeless.</a:t>
          </a:r>
        </a:p>
      </dgm:t>
    </dgm:pt>
    <dgm:pt modelId="{485FCAB8-8A3A-430D-898F-3C1D77DC3801}" type="parTrans" cxnId="{984EFBA6-7E23-477E-852D-E79AAD0650CB}">
      <dgm:prSet/>
      <dgm:spPr/>
      <dgm:t>
        <a:bodyPr/>
        <a:lstStyle/>
        <a:p>
          <a:endParaRPr lang="en-US"/>
        </a:p>
      </dgm:t>
    </dgm:pt>
    <dgm:pt modelId="{65152E16-941A-4D20-9AD8-350582652F2F}" type="sibTrans" cxnId="{984EFBA6-7E23-477E-852D-E79AAD0650CB}">
      <dgm:prSet/>
      <dgm:spPr/>
      <dgm:t>
        <a:bodyPr/>
        <a:lstStyle/>
        <a:p>
          <a:endParaRPr lang="en-US"/>
        </a:p>
      </dgm:t>
    </dgm:pt>
    <dgm:pt modelId="{523DA4A5-096A-4454-9E40-567C5EC9B2D6}">
      <dgm:prSet/>
      <dgm:spPr/>
      <dgm:t>
        <a:bodyPr/>
        <a:lstStyle/>
        <a:p>
          <a:r>
            <a:rPr lang="en-US" b="1" dirty="0"/>
            <a:t>Isolation</a:t>
          </a:r>
        </a:p>
      </dgm:t>
    </dgm:pt>
    <dgm:pt modelId="{E6603458-4360-42E6-BC52-DCE71872D36C}" type="parTrans" cxnId="{E126926C-9600-4A96-8B4A-34A5170699CF}">
      <dgm:prSet/>
      <dgm:spPr/>
      <dgm:t>
        <a:bodyPr/>
        <a:lstStyle/>
        <a:p>
          <a:endParaRPr lang="en-US"/>
        </a:p>
      </dgm:t>
    </dgm:pt>
    <dgm:pt modelId="{AED344D7-F602-4477-A969-B77C9B075A0C}" type="sibTrans" cxnId="{E126926C-9600-4A96-8B4A-34A5170699CF}">
      <dgm:prSet/>
      <dgm:spPr/>
      <dgm:t>
        <a:bodyPr/>
        <a:lstStyle/>
        <a:p>
          <a:endParaRPr lang="en-US"/>
        </a:p>
      </dgm:t>
    </dgm:pt>
    <dgm:pt modelId="{4741B036-813E-469F-869B-4471824C2C0D}">
      <dgm:prSet/>
      <dgm:spPr/>
      <dgm:t>
        <a:bodyPr/>
        <a:lstStyle/>
        <a:p>
          <a:pPr>
            <a:buFont typeface="Wingdings" panose="05000000000000000000" pitchFamily="2" charset="2"/>
            <a:buChar char="§"/>
          </a:pPr>
          <a:r>
            <a:rPr lang="en-US" dirty="0"/>
            <a:t>No one will believe me.</a:t>
          </a:r>
          <a:endParaRPr lang="en-US" b="1" dirty="0"/>
        </a:p>
      </dgm:t>
    </dgm:pt>
    <dgm:pt modelId="{0048A835-AB14-499E-AA42-5F7C368C4FBC}" type="parTrans" cxnId="{C890F702-02C1-42C5-9D8C-7F4A3067AE8F}">
      <dgm:prSet/>
      <dgm:spPr/>
      <dgm:t>
        <a:bodyPr/>
        <a:lstStyle/>
        <a:p>
          <a:endParaRPr lang="en-US"/>
        </a:p>
      </dgm:t>
    </dgm:pt>
    <dgm:pt modelId="{5E7E9083-5D45-4ECD-BAD5-C35317F7E0D3}" type="sibTrans" cxnId="{C890F702-02C1-42C5-9D8C-7F4A3067AE8F}">
      <dgm:prSet/>
      <dgm:spPr/>
      <dgm:t>
        <a:bodyPr/>
        <a:lstStyle/>
        <a:p>
          <a:endParaRPr lang="en-US"/>
        </a:p>
      </dgm:t>
    </dgm:pt>
    <dgm:pt modelId="{D37F9909-F9D2-40FE-A4BD-93470A4860CF}">
      <dgm:prSet/>
      <dgm:spPr/>
      <dgm:t>
        <a:bodyPr/>
        <a:lstStyle/>
        <a:p>
          <a:r>
            <a:rPr lang="en-US" dirty="0"/>
            <a:t>My friends and family don’t talk to me anymore.</a:t>
          </a:r>
        </a:p>
      </dgm:t>
    </dgm:pt>
    <dgm:pt modelId="{80FB5124-FC29-445A-BB5C-EBF17BCFFA61}" type="parTrans" cxnId="{E9CC7F88-0BA4-4FF7-A56C-D2DA36088B4E}">
      <dgm:prSet/>
      <dgm:spPr/>
      <dgm:t>
        <a:bodyPr/>
        <a:lstStyle/>
        <a:p>
          <a:endParaRPr lang="en-US"/>
        </a:p>
      </dgm:t>
    </dgm:pt>
    <dgm:pt modelId="{60793D26-B0BD-4482-9BA7-A0793843CC7F}" type="sibTrans" cxnId="{E9CC7F88-0BA4-4FF7-A56C-D2DA36088B4E}">
      <dgm:prSet/>
      <dgm:spPr/>
      <dgm:t>
        <a:bodyPr/>
        <a:lstStyle/>
        <a:p>
          <a:endParaRPr lang="en-US"/>
        </a:p>
      </dgm:t>
    </dgm:pt>
    <dgm:pt modelId="{287E26CF-AC57-42F4-8ED3-CC06D6FE075E}">
      <dgm:prSet/>
      <dgm:spPr/>
      <dgm:t>
        <a:bodyPr/>
        <a:lstStyle/>
        <a:p>
          <a:r>
            <a:rPr lang="en-US" dirty="0"/>
            <a:t>People will think I’m weak for staying so long.</a:t>
          </a:r>
        </a:p>
      </dgm:t>
    </dgm:pt>
    <dgm:pt modelId="{9BD985E2-01C1-4E22-AE8A-0672EB93BE0C}" type="parTrans" cxnId="{3757BEB8-69D9-426F-92AB-6CF5801DAF9D}">
      <dgm:prSet/>
      <dgm:spPr/>
      <dgm:t>
        <a:bodyPr/>
        <a:lstStyle/>
        <a:p>
          <a:endParaRPr lang="en-US"/>
        </a:p>
      </dgm:t>
    </dgm:pt>
    <dgm:pt modelId="{F7590498-249E-4448-9ECB-9B75BC46A9D7}" type="sibTrans" cxnId="{3757BEB8-69D9-426F-92AB-6CF5801DAF9D}">
      <dgm:prSet/>
      <dgm:spPr/>
      <dgm:t>
        <a:bodyPr/>
        <a:lstStyle/>
        <a:p>
          <a:endParaRPr lang="en-US"/>
        </a:p>
      </dgm:t>
    </dgm:pt>
    <dgm:pt modelId="{FBF7D539-759A-44AC-87CF-3968DB1A2EEF}">
      <dgm:prSet/>
      <dgm:spPr/>
      <dgm:t>
        <a:bodyPr/>
        <a:lstStyle/>
        <a:p>
          <a:r>
            <a:rPr lang="en-US" dirty="0"/>
            <a:t>Children need both their parents in their lives.</a:t>
          </a:r>
        </a:p>
      </dgm:t>
    </dgm:pt>
    <dgm:pt modelId="{1AC250D5-FEDD-45EF-A577-A5379F85044E}" type="parTrans" cxnId="{7E2D2564-690A-4A4B-9CFC-6F287EE7D86C}">
      <dgm:prSet/>
      <dgm:spPr/>
      <dgm:t>
        <a:bodyPr/>
        <a:lstStyle/>
        <a:p>
          <a:endParaRPr lang="en-US"/>
        </a:p>
      </dgm:t>
    </dgm:pt>
    <dgm:pt modelId="{E4760031-5AE9-4970-9508-C8A78D12C2EE}" type="sibTrans" cxnId="{7E2D2564-690A-4A4B-9CFC-6F287EE7D86C}">
      <dgm:prSet/>
      <dgm:spPr/>
      <dgm:t>
        <a:bodyPr/>
        <a:lstStyle/>
        <a:p>
          <a:endParaRPr lang="en-US"/>
        </a:p>
      </dgm:t>
    </dgm:pt>
    <dgm:pt modelId="{4C76BC5E-75D7-49D8-9FDA-7F1787422EB8}">
      <dgm:prSet/>
      <dgm:spPr/>
      <dgm:t>
        <a:bodyPr/>
        <a:lstStyle/>
        <a:p>
          <a:r>
            <a:rPr lang="en-US" b="1" dirty="0"/>
            <a:t>Children</a:t>
          </a:r>
        </a:p>
      </dgm:t>
    </dgm:pt>
    <dgm:pt modelId="{15EC3FAE-AB4E-4D25-8209-62F728AC6E22}" type="sibTrans" cxnId="{CE38D990-7A44-4DAC-B1E1-72258D4D040D}">
      <dgm:prSet/>
      <dgm:spPr/>
      <dgm:t>
        <a:bodyPr/>
        <a:lstStyle/>
        <a:p>
          <a:endParaRPr lang="en-US"/>
        </a:p>
      </dgm:t>
    </dgm:pt>
    <dgm:pt modelId="{94C068CC-4A3B-420E-B9E9-2D85E67DCCA3}" type="parTrans" cxnId="{CE38D990-7A44-4DAC-B1E1-72258D4D040D}">
      <dgm:prSet/>
      <dgm:spPr/>
      <dgm:t>
        <a:bodyPr/>
        <a:lstStyle/>
        <a:p>
          <a:endParaRPr lang="en-US"/>
        </a:p>
      </dgm:t>
    </dgm:pt>
    <dgm:pt modelId="{5AFDE18D-C403-460B-8FC3-1C2781FE4AEE}">
      <dgm:prSet/>
      <dgm:spPr/>
      <dgm:t>
        <a:bodyPr/>
        <a:lstStyle/>
        <a:p>
          <a:r>
            <a:rPr lang="en-US" dirty="0"/>
            <a:t>They’ve said they’ll take the kids and I’ll never see them again.</a:t>
          </a:r>
        </a:p>
      </dgm:t>
    </dgm:pt>
    <dgm:pt modelId="{534E3F7F-C5F6-407E-A237-B00D87D265A5}" type="parTrans" cxnId="{1A55931C-EA9C-4763-9FB0-030C80F5BAEB}">
      <dgm:prSet/>
      <dgm:spPr/>
      <dgm:t>
        <a:bodyPr/>
        <a:lstStyle/>
        <a:p>
          <a:endParaRPr lang="en-US"/>
        </a:p>
      </dgm:t>
    </dgm:pt>
    <dgm:pt modelId="{EBDC2FD2-82CB-407E-A79C-20EFBCB1A2E6}" type="sibTrans" cxnId="{1A55931C-EA9C-4763-9FB0-030C80F5BAEB}">
      <dgm:prSet/>
      <dgm:spPr/>
      <dgm:t>
        <a:bodyPr/>
        <a:lstStyle/>
        <a:p>
          <a:endParaRPr lang="en-US"/>
        </a:p>
      </dgm:t>
    </dgm:pt>
    <dgm:pt modelId="{C353EC84-5CF0-4EBA-BCC4-B6922DF31714}">
      <dgm:prSet/>
      <dgm:spPr/>
      <dgm:t>
        <a:bodyPr/>
        <a:lstStyle/>
        <a:p>
          <a:r>
            <a:rPr lang="en-US" dirty="0"/>
            <a:t>I need to be there to protect the kids from them.</a:t>
          </a:r>
        </a:p>
      </dgm:t>
    </dgm:pt>
    <dgm:pt modelId="{59622F1A-07AF-445A-A442-D4E77DB11CF4}" type="parTrans" cxnId="{D3E09B10-C594-4298-A59A-1F4C175C7B55}">
      <dgm:prSet/>
      <dgm:spPr/>
      <dgm:t>
        <a:bodyPr/>
        <a:lstStyle/>
        <a:p>
          <a:endParaRPr lang="en-US"/>
        </a:p>
      </dgm:t>
    </dgm:pt>
    <dgm:pt modelId="{AC59D570-7E9B-43C2-BCD9-5DA12DD638E7}" type="sibTrans" cxnId="{D3E09B10-C594-4298-A59A-1F4C175C7B55}">
      <dgm:prSet/>
      <dgm:spPr/>
      <dgm:t>
        <a:bodyPr/>
        <a:lstStyle/>
        <a:p>
          <a:endParaRPr lang="en-US"/>
        </a:p>
      </dgm:t>
    </dgm:pt>
    <dgm:pt modelId="{27AB62F8-6E37-4C7E-9DAB-F894772CFC88}">
      <dgm:prSet/>
      <dgm:spPr/>
      <dgm:t>
        <a:bodyPr/>
        <a:lstStyle/>
        <a:p>
          <a:r>
            <a:rPr lang="en-US" b="1" dirty="0"/>
            <a:t>Hope</a:t>
          </a:r>
        </a:p>
      </dgm:t>
    </dgm:pt>
    <dgm:pt modelId="{B12F751B-F242-4054-BDDF-7F7351FA366E}" type="parTrans" cxnId="{F2B6D8B7-03B6-4297-96FF-D545A87273B5}">
      <dgm:prSet/>
      <dgm:spPr/>
      <dgm:t>
        <a:bodyPr/>
        <a:lstStyle/>
        <a:p>
          <a:endParaRPr lang="en-US"/>
        </a:p>
      </dgm:t>
    </dgm:pt>
    <dgm:pt modelId="{949B18D7-4868-4C8D-BE46-83E723CD9D11}" type="sibTrans" cxnId="{F2B6D8B7-03B6-4297-96FF-D545A87273B5}">
      <dgm:prSet/>
      <dgm:spPr/>
      <dgm:t>
        <a:bodyPr/>
        <a:lstStyle/>
        <a:p>
          <a:endParaRPr lang="en-US"/>
        </a:p>
      </dgm:t>
    </dgm:pt>
    <dgm:pt modelId="{D87AA27A-6F1F-47C8-B994-8FD0608466E8}">
      <dgm:prSet/>
      <dgm:spPr/>
      <dgm:t>
        <a:bodyPr/>
        <a:lstStyle/>
        <a:p>
          <a:r>
            <a:rPr lang="en-US" b="0" dirty="0"/>
            <a:t>We love each other and can make it work.</a:t>
          </a:r>
        </a:p>
      </dgm:t>
    </dgm:pt>
    <dgm:pt modelId="{490E7B9D-1640-4C85-8DA1-5407904F9026}" type="parTrans" cxnId="{242617DA-8833-40FD-88E2-289DF426D7E0}">
      <dgm:prSet/>
      <dgm:spPr/>
      <dgm:t>
        <a:bodyPr/>
        <a:lstStyle/>
        <a:p>
          <a:endParaRPr lang="en-US"/>
        </a:p>
      </dgm:t>
    </dgm:pt>
    <dgm:pt modelId="{52924544-4DDE-45F8-B71F-BE6659AD79E8}" type="sibTrans" cxnId="{242617DA-8833-40FD-88E2-289DF426D7E0}">
      <dgm:prSet/>
      <dgm:spPr/>
      <dgm:t>
        <a:bodyPr/>
        <a:lstStyle/>
        <a:p>
          <a:endParaRPr lang="en-US"/>
        </a:p>
      </dgm:t>
    </dgm:pt>
    <dgm:pt modelId="{84FC7C3C-49D2-4EA0-BDAF-25059B4F4EFB}">
      <dgm:prSet/>
      <dgm:spPr/>
      <dgm:t>
        <a:bodyPr/>
        <a:lstStyle/>
        <a:p>
          <a:r>
            <a:rPr lang="en-US" b="0" dirty="0"/>
            <a:t>Things have never been this bad before.</a:t>
          </a:r>
        </a:p>
      </dgm:t>
    </dgm:pt>
    <dgm:pt modelId="{A8593CE9-8EFF-4441-AAD1-EA8C53BD24A2}" type="parTrans" cxnId="{30E2BABC-DB36-4927-8190-65FC6BB77B3F}">
      <dgm:prSet/>
      <dgm:spPr/>
      <dgm:t>
        <a:bodyPr/>
        <a:lstStyle/>
        <a:p>
          <a:endParaRPr lang="en-US"/>
        </a:p>
      </dgm:t>
    </dgm:pt>
    <dgm:pt modelId="{27DD6330-B05D-46FD-AA75-C38718AFE53D}" type="sibTrans" cxnId="{30E2BABC-DB36-4927-8190-65FC6BB77B3F}">
      <dgm:prSet/>
      <dgm:spPr/>
      <dgm:t>
        <a:bodyPr/>
        <a:lstStyle/>
        <a:p>
          <a:endParaRPr lang="en-US"/>
        </a:p>
      </dgm:t>
    </dgm:pt>
    <dgm:pt modelId="{8BEF89FC-F1DA-429F-8E80-9513C46D1E8D}">
      <dgm:prSet/>
      <dgm:spPr/>
      <dgm:t>
        <a:bodyPr/>
        <a:lstStyle/>
        <a:p>
          <a:r>
            <a:rPr lang="en-US" b="0" dirty="0"/>
            <a:t>They said they’re sorry and it’s going to get better.</a:t>
          </a:r>
        </a:p>
      </dgm:t>
    </dgm:pt>
    <dgm:pt modelId="{617C9F29-2A93-47BC-94DF-D571EC0BBD4B}" type="parTrans" cxnId="{8F49C8AA-50FA-44D9-9D78-01D5117EC54C}">
      <dgm:prSet/>
      <dgm:spPr/>
      <dgm:t>
        <a:bodyPr/>
        <a:lstStyle/>
        <a:p>
          <a:endParaRPr lang="en-US"/>
        </a:p>
      </dgm:t>
    </dgm:pt>
    <dgm:pt modelId="{AD94E847-43E4-4B09-90F7-6E1D20C992EF}" type="sibTrans" cxnId="{8F49C8AA-50FA-44D9-9D78-01D5117EC54C}">
      <dgm:prSet/>
      <dgm:spPr/>
      <dgm:t>
        <a:bodyPr/>
        <a:lstStyle/>
        <a:p>
          <a:endParaRPr lang="en-US"/>
        </a:p>
      </dgm:t>
    </dgm:pt>
    <dgm:pt modelId="{B0ED9F6C-4BE9-491C-B43D-0F762F31506F}">
      <dgm:prSet/>
      <dgm:spPr/>
      <dgm:t>
        <a:bodyPr/>
        <a:lstStyle/>
        <a:p>
          <a:r>
            <a:rPr lang="en-US" b="1" dirty="0"/>
            <a:t>Community</a:t>
          </a:r>
        </a:p>
      </dgm:t>
    </dgm:pt>
    <dgm:pt modelId="{0C407A31-97D3-4448-A5BF-C7D50DDAE440}" type="parTrans" cxnId="{F5F4ECBE-4ADC-4AEA-BF19-A8F73BDA7D7C}">
      <dgm:prSet/>
      <dgm:spPr/>
      <dgm:t>
        <a:bodyPr/>
        <a:lstStyle/>
        <a:p>
          <a:endParaRPr lang="en-US"/>
        </a:p>
      </dgm:t>
    </dgm:pt>
    <dgm:pt modelId="{E6EF9179-FD1A-4DBE-956D-B8483DEE793A}" type="sibTrans" cxnId="{F5F4ECBE-4ADC-4AEA-BF19-A8F73BDA7D7C}">
      <dgm:prSet/>
      <dgm:spPr/>
      <dgm:t>
        <a:bodyPr/>
        <a:lstStyle/>
        <a:p>
          <a:endParaRPr lang="en-US"/>
        </a:p>
      </dgm:t>
    </dgm:pt>
    <dgm:pt modelId="{52014856-E998-4D12-9EAA-8806DA2FEAF1}">
      <dgm:prSet/>
      <dgm:spPr/>
      <dgm:t>
        <a:bodyPr/>
        <a:lstStyle/>
        <a:p>
          <a:pPr>
            <a:buFont typeface="Wingdings" panose="05000000000000000000" pitchFamily="2" charset="2"/>
            <a:buChar char="§"/>
          </a:pPr>
          <a:r>
            <a:rPr lang="en-US" b="0" dirty="0"/>
            <a:t>I don’t know anyone else who’s gone through this.</a:t>
          </a:r>
        </a:p>
      </dgm:t>
    </dgm:pt>
    <dgm:pt modelId="{7F4F99E2-6948-4F5C-8E54-700C90FC6B1A}" type="parTrans" cxnId="{3917579C-A6A9-4C07-9ECF-7436B755B5B9}">
      <dgm:prSet/>
      <dgm:spPr/>
      <dgm:t>
        <a:bodyPr/>
        <a:lstStyle/>
        <a:p>
          <a:endParaRPr lang="en-US"/>
        </a:p>
      </dgm:t>
    </dgm:pt>
    <dgm:pt modelId="{01758644-D2F1-466A-9B90-960CD136BDE4}" type="sibTrans" cxnId="{3917579C-A6A9-4C07-9ECF-7436B755B5B9}">
      <dgm:prSet/>
      <dgm:spPr/>
      <dgm:t>
        <a:bodyPr/>
        <a:lstStyle/>
        <a:p>
          <a:endParaRPr lang="en-US"/>
        </a:p>
      </dgm:t>
    </dgm:pt>
    <dgm:pt modelId="{FAE500EE-6574-41BD-B70B-CA38DB150168}">
      <dgm:prSet/>
      <dgm:spPr/>
      <dgm:t>
        <a:bodyPr/>
        <a:lstStyle/>
        <a:p>
          <a:r>
            <a:rPr lang="en-US" b="1" dirty="0"/>
            <a:t>Economics</a:t>
          </a:r>
        </a:p>
      </dgm:t>
    </dgm:pt>
    <dgm:pt modelId="{069D6694-37A1-4E1C-A354-1CE5A564DD1A}" type="parTrans" cxnId="{A9590F39-BBC2-426B-9D45-2D47113E1459}">
      <dgm:prSet/>
      <dgm:spPr/>
      <dgm:t>
        <a:bodyPr/>
        <a:lstStyle/>
        <a:p>
          <a:endParaRPr lang="en-US"/>
        </a:p>
      </dgm:t>
    </dgm:pt>
    <dgm:pt modelId="{C942721A-B43B-413C-AA4F-4A7FD5FE1C8E}" type="sibTrans" cxnId="{A9590F39-BBC2-426B-9D45-2D47113E1459}">
      <dgm:prSet/>
      <dgm:spPr/>
      <dgm:t>
        <a:bodyPr/>
        <a:lstStyle/>
        <a:p>
          <a:endParaRPr lang="en-US"/>
        </a:p>
      </dgm:t>
    </dgm:pt>
    <dgm:pt modelId="{0957E814-7ED2-44FA-B4F6-76A536B97D1C}">
      <dgm:prSet/>
      <dgm:spPr/>
      <dgm:t>
        <a:bodyPr/>
        <a:lstStyle/>
        <a:p>
          <a:pPr>
            <a:buFont typeface="Wingdings" panose="05000000000000000000" pitchFamily="2" charset="2"/>
            <a:buChar char="§"/>
          </a:pPr>
          <a:r>
            <a:rPr lang="en-US" b="0" dirty="0"/>
            <a:t>If I speak up, will people think all families like mine are like this?</a:t>
          </a:r>
        </a:p>
      </dgm:t>
    </dgm:pt>
    <dgm:pt modelId="{00B0811F-A5F2-4C0B-9E8C-30CE1E607263}" type="parTrans" cxnId="{3DB3DC14-5027-4C85-A870-1F927B3060F5}">
      <dgm:prSet/>
      <dgm:spPr/>
      <dgm:t>
        <a:bodyPr/>
        <a:lstStyle/>
        <a:p>
          <a:endParaRPr lang="en-US"/>
        </a:p>
      </dgm:t>
    </dgm:pt>
    <dgm:pt modelId="{4263A71D-B343-4219-898A-7B6587FD30BC}" type="sibTrans" cxnId="{3DB3DC14-5027-4C85-A870-1F927B3060F5}">
      <dgm:prSet/>
      <dgm:spPr/>
      <dgm:t>
        <a:bodyPr/>
        <a:lstStyle/>
        <a:p>
          <a:endParaRPr lang="en-US"/>
        </a:p>
      </dgm:t>
    </dgm:pt>
    <dgm:pt modelId="{C37C2C5B-0B30-4509-9FE3-DD52086B7928}">
      <dgm:prSet/>
      <dgm:spPr/>
      <dgm:t>
        <a:bodyPr/>
        <a:lstStyle/>
        <a:p>
          <a:pPr>
            <a:buFont typeface="Wingdings" panose="05000000000000000000" pitchFamily="2" charset="2"/>
            <a:buChar char="§"/>
          </a:pPr>
          <a:r>
            <a:rPr lang="en-US" b="0" dirty="0"/>
            <a:t>If I leave, everyone will know what happened.</a:t>
          </a:r>
        </a:p>
      </dgm:t>
    </dgm:pt>
    <dgm:pt modelId="{3A9366A8-12AC-44C9-A08D-9345E53B0B10}" type="parTrans" cxnId="{E3B5458B-F285-415B-A5DA-2295F623F511}">
      <dgm:prSet/>
      <dgm:spPr/>
      <dgm:t>
        <a:bodyPr/>
        <a:lstStyle/>
        <a:p>
          <a:endParaRPr lang="en-US"/>
        </a:p>
      </dgm:t>
    </dgm:pt>
    <dgm:pt modelId="{A405B820-CAC3-4434-811A-DB05389C771B}" type="sibTrans" cxnId="{E3B5458B-F285-415B-A5DA-2295F623F511}">
      <dgm:prSet/>
      <dgm:spPr/>
      <dgm:t>
        <a:bodyPr/>
        <a:lstStyle/>
        <a:p>
          <a:endParaRPr lang="en-US"/>
        </a:p>
      </dgm:t>
    </dgm:pt>
    <dgm:pt modelId="{175A9EE9-7554-46B7-BED9-79A73B39D376}">
      <dgm:prSet/>
      <dgm:spPr/>
      <dgm:t>
        <a:bodyPr/>
        <a:lstStyle/>
        <a:p>
          <a:r>
            <a:rPr lang="en-US" b="0" dirty="0"/>
            <a:t>I can’t afford to stay in the house if they get arrested.</a:t>
          </a:r>
        </a:p>
      </dgm:t>
    </dgm:pt>
    <dgm:pt modelId="{842888AB-66A4-43F1-8B84-2CBB437124FD}" type="parTrans" cxnId="{03286B1E-FFEE-4654-AAEC-EBE1C8AFAE20}">
      <dgm:prSet/>
      <dgm:spPr/>
      <dgm:t>
        <a:bodyPr/>
        <a:lstStyle/>
        <a:p>
          <a:endParaRPr lang="en-US"/>
        </a:p>
      </dgm:t>
    </dgm:pt>
    <dgm:pt modelId="{59A85BE5-132D-453C-95FA-AAB937761770}" type="sibTrans" cxnId="{03286B1E-FFEE-4654-AAEC-EBE1C8AFAE20}">
      <dgm:prSet/>
      <dgm:spPr/>
      <dgm:t>
        <a:bodyPr/>
        <a:lstStyle/>
        <a:p>
          <a:endParaRPr lang="en-US"/>
        </a:p>
      </dgm:t>
    </dgm:pt>
    <dgm:pt modelId="{B55EF51E-1419-4DFB-9AD7-41D18D25A021}">
      <dgm:prSet/>
      <dgm:spPr/>
      <dgm:t>
        <a:bodyPr/>
        <a:lstStyle/>
        <a:p>
          <a:r>
            <a:rPr lang="en-US" b="0" dirty="0"/>
            <a:t>They wrecked my credit and got us evicted from the last place we lived</a:t>
          </a:r>
        </a:p>
      </dgm:t>
    </dgm:pt>
    <dgm:pt modelId="{3DC8815C-8732-458A-B500-79C2AB7559DA}" type="parTrans" cxnId="{A3167F56-4035-4247-BAAD-74727EC8462E}">
      <dgm:prSet/>
      <dgm:spPr/>
      <dgm:t>
        <a:bodyPr/>
        <a:lstStyle/>
        <a:p>
          <a:endParaRPr lang="en-US"/>
        </a:p>
      </dgm:t>
    </dgm:pt>
    <dgm:pt modelId="{A527374D-FC9F-4B04-949E-D00DF6231D4F}" type="sibTrans" cxnId="{A3167F56-4035-4247-BAAD-74727EC8462E}">
      <dgm:prSet/>
      <dgm:spPr/>
      <dgm:t>
        <a:bodyPr/>
        <a:lstStyle/>
        <a:p>
          <a:endParaRPr lang="en-US"/>
        </a:p>
      </dgm:t>
    </dgm:pt>
    <dgm:pt modelId="{63A7416C-6819-4015-9762-41D3C01C73B7}">
      <dgm:prSet/>
      <dgm:spPr/>
      <dgm:t>
        <a:bodyPr/>
        <a:lstStyle/>
        <a:p>
          <a:r>
            <a:rPr lang="en-US" b="0" dirty="0"/>
            <a:t>If I kick them out, they’ll be homeless.</a:t>
          </a:r>
        </a:p>
      </dgm:t>
    </dgm:pt>
    <dgm:pt modelId="{F256BE79-5BE8-436D-95E0-32E7F40B5B30}" type="parTrans" cxnId="{FCEAE426-4DAE-4A6C-9AB6-2A85836F1183}">
      <dgm:prSet/>
      <dgm:spPr/>
      <dgm:t>
        <a:bodyPr/>
        <a:lstStyle/>
        <a:p>
          <a:endParaRPr lang="en-US"/>
        </a:p>
      </dgm:t>
    </dgm:pt>
    <dgm:pt modelId="{050FE742-9A0E-43DD-89FF-2F6EB397140F}" type="sibTrans" cxnId="{FCEAE426-4DAE-4A6C-9AB6-2A85836F1183}">
      <dgm:prSet/>
      <dgm:spPr/>
      <dgm:t>
        <a:bodyPr/>
        <a:lstStyle/>
        <a:p>
          <a:endParaRPr lang="en-US"/>
        </a:p>
      </dgm:t>
    </dgm:pt>
    <dgm:pt modelId="{78B61486-BCBB-47F5-B691-0FBA8BC3FD9B}">
      <dgm:prSet/>
      <dgm:spPr/>
      <dgm:t>
        <a:bodyPr/>
        <a:lstStyle/>
        <a:p>
          <a:r>
            <a:rPr lang="en-US" b="1" dirty="0"/>
            <a:t>Legal</a:t>
          </a:r>
        </a:p>
      </dgm:t>
    </dgm:pt>
    <dgm:pt modelId="{CF97272D-F729-4C5B-A5FC-B840D6AA7F84}" type="parTrans" cxnId="{CC796132-5D17-43A1-8EEE-3A54DBD79B84}">
      <dgm:prSet/>
      <dgm:spPr/>
      <dgm:t>
        <a:bodyPr/>
        <a:lstStyle/>
        <a:p>
          <a:endParaRPr lang="en-US"/>
        </a:p>
      </dgm:t>
    </dgm:pt>
    <dgm:pt modelId="{C0119873-29A6-4B87-B17C-5CEB0EA7C02C}" type="sibTrans" cxnId="{CC796132-5D17-43A1-8EEE-3A54DBD79B84}">
      <dgm:prSet/>
      <dgm:spPr/>
      <dgm:t>
        <a:bodyPr/>
        <a:lstStyle/>
        <a:p>
          <a:endParaRPr lang="en-US"/>
        </a:p>
      </dgm:t>
    </dgm:pt>
    <dgm:pt modelId="{1403E6A4-E5B6-470A-B046-2612D98630A3}">
      <dgm:prSet/>
      <dgm:spPr/>
      <dgm:t>
        <a:bodyPr/>
        <a:lstStyle/>
        <a:p>
          <a:r>
            <a:rPr lang="en-US" b="0" dirty="0"/>
            <a:t>What if the court gives them the kids?</a:t>
          </a:r>
        </a:p>
      </dgm:t>
    </dgm:pt>
    <dgm:pt modelId="{B9021D2B-16AF-4000-9ECD-09A259A58DE4}" type="parTrans" cxnId="{34752A5C-7CE7-49C2-9FA3-D8B259B3F93F}">
      <dgm:prSet/>
      <dgm:spPr/>
      <dgm:t>
        <a:bodyPr/>
        <a:lstStyle/>
        <a:p>
          <a:endParaRPr lang="en-US"/>
        </a:p>
      </dgm:t>
    </dgm:pt>
    <dgm:pt modelId="{879A9414-9B43-4702-8B92-5005A4E03C65}" type="sibTrans" cxnId="{34752A5C-7CE7-49C2-9FA3-D8B259B3F93F}">
      <dgm:prSet/>
      <dgm:spPr/>
      <dgm:t>
        <a:bodyPr/>
        <a:lstStyle/>
        <a:p>
          <a:endParaRPr lang="en-US"/>
        </a:p>
      </dgm:t>
    </dgm:pt>
    <dgm:pt modelId="{6A6EF462-C768-48D4-BD8E-621515AD1E4F}">
      <dgm:prSet/>
      <dgm:spPr/>
      <dgm:t>
        <a:bodyPr/>
        <a:lstStyle/>
        <a:p>
          <a:r>
            <a:rPr lang="en-US" b="0" dirty="0"/>
            <a:t>If I report, they’ll call my probation officer and I’ll get locked up.</a:t>
          </a:r>
        </a:p>
      </dgm:t>
    </dgm:pt>
    <dgm:pt modelId="{C1E4C653-5EE7-4FB1-B968-47D97C9BECC2}" type="parTrans" cxnId="{42DD0870-8EDA-4B23-8992-25B27778F460}">
      <dgm:prSet/>
      <dgm:spPr/>
      <dgm:t>
        <a:bodyPr/>
        <a:lstStyle/>
        <a:p>
          <a:endParaRPr lang="en-US"/>
        </a:p>
      </dgm:t>
    </dgm:pt>
    <dgm:pt modelId="{8B4403B1-2FFF-40DE-9C88-FB8853128B1D}" type="sibTrans" cxnId="{42DD0870-8EDA-4B23-8992-25B27778F460}">
      <dgm:prSet/>
      <dgm:spPr/>
      <dgm:t>
        <a:bodyPr/>
        <a:lstStyle/>
        <a:p>
          <a:endParaRPr lang="en-US"/>
        </a:p>
      </dgm:t>
    </dgm:pt>
    <dgm:pt modelId="{A522A3B4-910A-45A8-8EAE-E497B85B1DBE}">
      <dgm:prSet/>
      <dgm:spPr/>
      <dgm:t>
        <a:bodyPr/>
        <a:lstStyle/>
        <a:p>
          <a:r>
            <a:rPr lang="en-US" b="0" dirty="0"/>
            <a:t>I don’t want to tell what happened to me in front of all those strangers.</a:t>
          </a:r>
        </a:p>
      </dgm:t>
    </dgm:pt>
    <dgm:pt modelId="{26B35152-029E-4A50-9EEB-007F0F9245F4}" type="parTrans" cxnId="{2A4DE49E-AC82-4299-A4A4-8E89D00936B6}">
      <dgm:prSet/>
      <dgm:spPr/>
      <dgm:t>
        <a:bodyPr/>
        <a:lstStyle/>
        <a:p>
          <a:endParaRPr lang="en-US"/>
        </a:p>
      </dgm:t>
    </dgm:pt>
    <dgm:pt modelId="{54CD4FDE-A479-4461-B37E-CBC1E9A5BCAF}" type="sibTrans" cxnId="{2A4DE49E-AC82-4299-A4A4-8E89D00936B6}">
      <dgm:prSet/>
      <dgm:spPr/>
      <dgm:t>
        <a:bodyPr/>
        <a:lstStyle/>
        <a:p>
          <a:endParaRPr lang="en-US"/>
        </a:p>
      </dgm:t>
    </dgm:pt>
    <dgm:pt modelId="{C663BA1D-6150-4AD9-8698-C52E4E41A3B3}" type="pres">
      <dgm:prSet presAssocID="{8123A34A-4B56-44A6-A865-AFA95461ED57}" presName="theList" presStyleCnt="0">
        <dgm:presLayoutVars>
          <dgm:dir/>
          <dgm:animLvl val="lvl"/>
          <dgm:resizeHandles val="exact"/>
        </dgm:presLayoutVars>
      </dgm:prSet>
      <dgm:spPr/>
    </dgm:pt>
    <dgm:pt modelId="{84F99AC1-4E08-4E66-9B02-BBFDC7754906}" type="pres">
      <dgm:prSet presAssocID="{CCC84BDE-680F-45A6-9672-F8272D450FB4}" presName="compNode" presStyleCnt="0"/>
      <dgm:spPr/>
    </dgm:pt>
    <dgm:pt modelId="{AA31B698-AEC6-45D4-86B2-C924989BE9FF}" type="pres">
      <dgm:prSet presAssocID="{CCC84BDE-680F-45A6-9672-F8272D450FB4}" presName="aNode" presStyleLbl="bgShp" presStyleIdx="0" presStyleCnt="7"/>
      <dgm:spPr/>
    </dgm:pt>
    <dgm:pt modelId="{3DAF29AF-BD21-4B41-8F72-9558F5F7141B}" type="pres">
      <dgm:prSet presAssocID="{CCC84BDE-680F-45A6-9672-F8272D450FB4}" presName="textNode" presStyleLbl="bgShp" presStyleIdx="0" presStyleCnt="7"/>
      <dgm:spPr/>
    </dgm:pt>
    <dgm:pt modelId="{67655948-FE59-4078-9C27-6F73A20F8020}" type="pres">
      <dgm:prSet presAssocID="{CCC84BDE-680F-45A6-9672-F8272D450FB4}" presName="compChildNode" presStyleCnt="0"/>
      <dgm:spPr/>
    </dgm:pt>
    <dgm:pt modelId="{9D6DA7D3-ED29-4A55-ABA9-71F05931F3A8}" type="pres">
      <dgm:prSet presAssocID="{CCC84BDE-680F-45A6-9672-F8272D450FB4}" presName="theInnerList" presStyleCnt="0"/>
      <dgm:spPr/>
    </dgm:pt>
    <dgm:pt modelId="{EAE17361-F707-41E0-AF80-E1B7D35062EF}" type="pres">
      <dgm:prSet presAssocID="{4AABD0C8-A131-4CF7-823B-D11C669E3E64}" presName="childNode" presStyleLbl="node1" presStyleIdx="0" presStyleCnt="21">
        <dgm:presLayoutVars>
          <dgm:bulletEnabled val="1"/>
        </dgm:presLayoutVars>
      </dgm:prSet>
      <dgm:spPr/>
    </dgm:pt>
    <dgm:pt modelId="{07852B85-36C8-491E-8B17-A8927BD781AC}" type="pres">
      <dgm:prSet presAssocID="{4AABD0C8-A131-4CF7-823B-D11C669E3E64}" presName="aSpace2" presStyleCnt="0"/>
      <dgm:spPr/>
    </dgm:pt>
    <dgm:pt modelId="{E60CA201-D4A2-42CB-9D7D-7DAF5AE4A95C}" type="pres">
      <dgm:prSet presAssocID="{4CEB20BF-37EC-4EFE-8A95-A4684DA5DD9E}" presName="childNode" presStyleLbl="node1" presStyleIdx="1" presStyleCnt="21">
        <dgm:presLayoutVars>
          <dgm:bulletEnabled val="1"/>
        </dgm:presLayoutVars>
      </dgm:prSet>
      <dgm:spPr/>
    </dgm:pt>
    <dgm:pt modelId="{AAFCD71E-3E52-4308-8B51-57DC9900860E}" type="pres">
      <dgm:prSet presAssocID="{4CEB20BF-37EC-4EFE-8A95-A4684DA5DD9E}" presName="aSpace2" presStyleCnt="0"/>
      <dgm:spPr/>
    </dgm:pt>
    <dgm:pt modelId="{A4C0DA36-C1D6-43B7-916C-E629D4C14ECD}" type="pres">
      <dgm:prSet presAssocID="{9AD832D1-5FF5-4D7C-848B-6445B0FCADD4}" presName="childNode" presStyleLbl="node1" presStyleIdx="2" presStyleCnt="21">
        <dgm:presLayoutVars>
          <dgm:bulletEnabled val="1"/>
        </dgm:presLayoutVars>
      </dgm:prSet>
      <dgm:spPr/>
    </dgm:pt>
    <dgm:pt modelId="{9233A976-6FB0-47A6-8077-CFA0140AA26D}" type="pres">
      <dgm:prSet presAssocID="{CCC84BDE-680F-45A6-9672-F8272D450FB4}" presName="aSpace" presStyleCnt="0"/>
      <dgm:spPr/>
    </dgm:pt>
    <dgm:pt modelId="{1A842A1C-729B-43AF-90E7-0BCE7192119E}" type="pres">
      <dgm:prSet presAssocID="{523DA4A5-096A-4454-9E40-567C5EC9B2D6}" presName="compNode" presStyleCnt="0"/>
      <dgm:spPr/>
    </dgm:pt>
    <dgm:pt modelId="{482898F5-C3EE-46C7-9DFF-E9D389922977}" type="pres">
      <dgm:prSet presAssocID="{523DA4A5-096A-4454-9E40-567C5EC9B2D6}" presName="aNode" presStyleLbl="bgShp" presStyleIdx="1" presStyleCnt="7"/>
      <dgm:spPr/>
    </dgm:pt>
    <dgm:pt modelId="{2AF8EB82-728E-44C4-8227-6D25076E634B}" type="pres">
      <dgm:prSet presAssocID="{523DA4A5-096A-4454-9E40-567C5EC9B2D6}" presName="textNode" presStyleLbl="bgShp" presStyleIdx="1" presStyleCnt="7"/>
      <dgm:spPr/>
    </dgm:pt>
    <dgm:pt modelId="{63671999-FAE8-46E2-A27C-8F74B1DBFC69}" type="pres">
      <dgm:prSet presAssocID="{523DA4A5-096A-4454-9E40-567C5EC9B2D6}" presName="compChildNode" presStyleCnt="0"/>
      <dgm:spPr/>
    </dgm:pt>
    <dgm:pt modelId="{77D308C2-3D29-4F17-8497-381A9C283839}" type="pres">
      <dgm:prSet presAssocID="{523DA4A5-096A-4454-9E40-567C5EC9B2D6}" presName="theInnerList" presStyleCnt="0"/>
      <dgm:spPr/>
    </dgm:pt>
    <dgm:pt modelId="{1B5BADD5-9953-471A-88F2-C8717EDE6562}" type="pres">
      <dgm:prSet presAssocID="{4741B036-813E-469F-869B-4471824C2C0D}" presName="childNode" presStyleLbl="node1" presStyleIdx="3" presStyleCnt="21">
        <dgm:presLayoutVars>
          <dgm:bulletEnabled val="1"/>
        </dgm:presLayoutVars>
      </dgm:prSet>
      <dgm:spPr/>
    </dgm:pt>
    <dgm:pt modelId="{9E7805D2-ED50-4D43-8B90-009D89AE0A87}" type="pres">
      <dgm:prSet presAssocID="{4741B036-813E-469F-869B-4471824C2C0D}" presName="aSpace2" presStyleCnt="0"/>
      <dgm:spPr/>
    </dgm:pt>
    <dgm:pt modelId="{F59D199E-DE7F-4DFD-924A-BE8A32262AC7}" type="pres">
      <dgm:prSet presAssocID="{D37F9909-F9D2-40FE-A4BD-93470A4860CF}" presName="childNode" presStyleLbl="node1" presStyleIdx="4" presStyleCnt="21">
        <dgm:presLayoutVars>
          <dgm:bulletEnabled val="1"/>
        </dgm:presLayoutVars>
      </dgm:prSet>
      <dgm:spPr/>
    </dgm:pt>
    <dgm:pt modelId="{CC25C7B7-F64E-44E2-B557-F2893F479CC6}" type="pres">
      <dgm:prSet presAssocID="{D37F9909-F9D2-40FE-A4BD-93470A4860CF}" presName="aSpace2" presStyleCnt="0"/>
      <dgm:spPr/>
    </dgm:pt>
    <dgm:pt modelId="{18A348CB-AA5E-4630-A1F4-5BFE67A06509}" type="pres">
      <dgm:prSet presAssocID="{287E26CF-AC57-42F4-8ED3-CC06D6FE075E}" presName="childNode" presStyleLbl="node1" presStyleIdx="5" presStyleCnt="21">
        <dgm:presLayoutVars>
          <dgm:bulletEnabled val="1"/>
        </dgm:presLayoutVars>
      </dgm:prSet>
      <dgm:spPr/>
    </dgm:pt>
    <dgm:pt modelId="{ED55228C-A818-4915-A401-8DB467CECCD6}" type="pres">
      <dgm:prSet presAssocID="{523DA4A5-096A-4454-9E40-567C5EC9B2D6}" presName="aSpace" presStyleCnt="0"/>
      <dgm:spPr/>
    </dgm:pt>
    <dgm:pt modelId="{9E55D99C-CB8B-4808-B442-E5DB2E422ED1}" type="pres">
      <dgm:prSet presAssocID="{4C76BC5E-75D7-49D8-9FDA-7F1787422EB8}" presName="compNode" presStyleCnt="0"/>
      <dgm:spPr/>
    </dgm:pt>
    <dgm:pt modelId="{8CF85806-543A-4773-BC74-89460AEB2460}" type="pres">
      <dgm:prSet presAssocID="{4C76BC5E-75D7-49D8-9FDA-7F1787422EB8}" presName="aNode" presStyleLbl="bgShp" presStyleIdx="2" presStyleCnt="7"/>
      <dgm:spPr/>
    </dgm:pt>
    <dgm:pt modelId="{49279095-045D-42F8-AFE5-79BF71579B86}" type="pres">
      <dgm:prSet presAssocID="{4C76BC5E-75D7-49D8-9FDA-7F1787422EB8}" presName="textNode" presStyleLbl="bgShp" presStyleIdx="2" presStyleCnt="7"/>
      <dgm:spPr/>
    </dgm:pt>
    <dgm:pt modelId="{9E54D59A-80FF-4BB4-B711-2D52529CB635}" type="pres">
      <dgm:prSet presAssocID="{4C76BC5E-75D7-49D8-9FDA-7F1787422EB8}" presName="compChildNode" presStyleCnt="0"/>
      <dgm:spPr/>
    </dgm:pt>
    <dgm:pt modelId="{C1EEB36C-478F-438A-B61E-C1A87C64A828}" type="pres">
      <dgm:prSet presAssocID="{4C76BC5E-75D7-49D8-9FDA-7F1787422EB8}" presName="theInnerList" presStyleCnt="0"/>
      <dgm:spPr/>
    </dgm:pt>
    <dgm:pt modelId="{DDD4B889-546A-4A77-8827-0F4DD052F73F}" type="pres">
      <dgm:prSet presAssocID="{FBF7D539-759A-44AC-87CF-3968DB1A2EEF}" presName="childNode" presStyleLbl="node1" presStyleIdx="6" presStyleCnt="21">
        <dgm:presLayoutVars>
          <dgm:bulletEnabled val="1"/>
        </dgm:presLayoutVars>
      </dgm:prSet>
      <dgm:spPr/>
    </dgm:pt>
    <dgm:pt modelId="{17F7AF4F-88D0-40C4-92EB-876875F8E6CD}" type="pres">
      <dgm:prSet presAssocID="{FBF7D539-759A-44AC-87CF-3968DB1A2EEF}" presName="aSpace2" presStyleCnt="0"/>
      <dgm:spPr/>
    </dgm:pt>
    <dgm:pt modelId="{D4B13135-9AC4-44E9-8948-6807205B7995}" type="pres">
      <dgm:prSet presAssocID="{5AFDE18D-C403-460B-8FC3-1C2781FE4AEE}" presName="childNode" presStyleLbl="node1" presStyleIdx="7" presStyleCnt="21">
        <dgm:presLayoutVars>
          <dgm:bulletEnabled val="1"/>
        </dgm:presLayoutVars>
      </dgm:prSet>
      <dgm:spPr/>
    </dgm:pt>
    <dgm:pt modelId="{994BC1ED-7EE8-4927-BEED-5CF526D5CEB0}" type="pres">
      <dgm:prSet presAssocID="{5AFDE18D-C403-460B-8FC3-1C2781FE4AEE}" presName="aSpace2" presStyleCnt="0"/>
      <dgm:spPr/>
    </dgm:pt>
    <dgm:pt modelId="{34CEE30A-86BA-48CB-8DC6-DF347675A807}" type="pres">
      <dgm:prSet presAssocID="{C353EC84-5CF0-4EBA-BCC4-B6922DF31714}" presName="childNode" presStyleLbl="node1" presStyleIdx="8" presStyleCnt="21">
        <dgm:presLayoutVars>
          <dgm:bulletEnabled val="1"/>
        </dgm:presLayoutVars>
      </dgm:prSet>
      <dgm:spPr/>
    </dgm:pt>
    <dgm:pt modelId="{AC564DFC-E203-4DDB-9484-A187BA28D6B4}" type="pres">
      <dgm:prSet presAssocID="{4C76BC5E-75D7-49D8-9FDA-7F1787422EB8}" presName="aSpace" presStyleCnt="0"/>
      <dgm:spPr/>
    </dgm:pt>
    <dgm:pt modelId="{ACB819C7-97CE-4A32-BAF1-03291654C5DC}" type="pres">
      <dgm:prSet presAssocID="{27AB62F8-6E37-4C7E-9DAB-F894772CFC88}" presName="compNode" presStyleCnt="0"/>
      <dgm:spPr/>
    </dgm:pt>
    <dgm:pt modelId="{9E6A27A1-8620-491A-A58B-B37E222D0039}" type="pres">
      <dgm:prSet presAssocID="{27AB62F8-6E37-4C7E-9DAB-F894772CFC88}" presName="aNode" presStyleLbl="bgShp" presStyleIdx="3" presStyleCnt="7"/>
      <dgm:spPr/>
    </dgm:pt>
    <dgm:pt modelId="{75F07999-3057-472E-B04F-245C733D1A15}" type="pres">
      <dgm:prSet presAssocID="{27AB62F8-6E37-4C7E-9DAB-F894772CFC88}" presName="textNode" presStyleLbl="bgShp" presStyleIdx="3" presStyleCnt="7"/>
      <dgm:spPr/>
    </dgm:pt>
    <dgm:pt modelId="{5FF4ABDA-3DCE-4C2A-8398-97FA240449B7}" type="pres">
      <dgm:prSet presAssocID="{27AB62F8-6E37-4C7E-9DAB-F894772CFC88}" presName="compChildNode" presStyleCnt="0"/>
      <dgm:spPr/>
    </dgm:pt>
    <dgm:pt modelId="{CB363045-E475-4BAC-A292-26CB97B86E63}" type="pres">
      <dgm:prSet presAssocID="{27AB62F8-6E37-4C7E-9DAB-F894772CFC88}" presName="theInnerList" presStyleCnt="0"/>
      <dgm:spPr/>
    </dgm:pt>
    <dgm:pt modelId="{47C82867-B1A9-4227-B60A-73501ACA8C44}" type="pres">
      <dgm:prSet presAssocID="{D87AA27A-6F1F-47C8-B994-8FD0608466E8}" presName="childNode" presStyleLbl="node1" presStyleIdx="9" presStyleCnt="21">
        <dgm:presLayoutVars>
          <dgm:bulletEnabled val="1"/>
        </dgm:presLayoutVars>
      </dgm:prSet>
      <dgm:spPr/>
    </dgm:pt>
    <dgm:pt modelId="{3DF2845E-49A0-42B5-9A14-2AC9925BF94A}" type="pres">
      <dgm:prSet presAssocID="{D87AA27A-6F1F-47C8-B994-8FD0608466E8}" presName="aSpace2" presStyleCnt="0"/>
      <dgm:spPr/>
    </dgm:pt>
    <dgm:pt modelId="{8D184F30-A162-47FF-94C3-22817765D63E}" type="pres">
      <dgm:prSet presAssocID="{84FC7C3C-49D2-4EA0-BDAF-25059B4F4EFB}" presName="childNode" presStyleLbl="node1" presStyleIdx="10" presStyleCnt="21">
        <dgm:presLayoutVars>
          <dgm:bulletEnabled val="1"/>
        </dgm:presLayoutVars>
      </dgm:prSet>
      <dgm:spPr/>
    </dgm:pt>
    <dgm:pt modelId="{3FC5225C-0888-463D-89D2-FBA67E4C1601}" type="pres">
      <dgm:prSet presAssocID="{84FC7C3C-49D2-4EA0-BDAF-25059B4F4EFB}" presName="aSpace2" presStyleCnt="0"/>
      <dgm:spPr/>
    </dgm:pt>
    <dgm:pt modelId="{E6E24645-C075-4FFE-BABF-A3A22A41C0DE}" type="pres">
      <dgm:prSet presAssocID="{8BEF89FC-F1DA-429F-8E80-9513C46D1E8D}" presName="childNode" presStyleLbl="node1" presStyleIdx="11" presStyleCnt="21">
        <dgm:presLayoutVars>
          <dgm:bulletEnabled val="1"/>
        </dgm:presLayoutVars>
      </dgm:prSet>
      <dgm:spPr/>
    </dgm:pt>
    <dgm:pt modelId="{7DE4B436-0601-43FC-B05D-5C01C8074361}" type="pres">
      <dgm:prSet presAssocID="{27AB62F8-6E37-4C7E-9DAB-F894772CFC88}" presName="aSpace" presStyleCnt="0"/>
      <dgm:spPr/>
    </dgm:pt>
    <dgm:pt modelId="{D4483839-4DF4-44A2-B432-8D38FE328E56}" type="pres">
      <dgm:prSet presAssocID="{B0ED9F6C-4BE9-491C-B43D-0F762F31506F}" presName="compNode" presStyleCnt="0"/>
      <dgm:spPr/>
    </dgm:pt>
    <dgm:pt modelId="{606A65F7-C36A-4BCB-88F0-520C6EAEE884}" type="pres">
      <dgm:prSet presAssocID="{B0ED9F6C-4BE9-491C-B43D-0F762F31506F}" presName="aNode" presStyleLbl="bgShp" presStyleIdx="4" presStyleCnt="7"/>
      <dgm:spPr/>
    </dgm:pt>
    <dgm:pt modelId="{E6254B25-7D84-41CA-8B6F-803E2F7251F0}" type="pres">
      <dgm:prSet presAssocID="{B0ED9F6C-4BE9-491C-B43D-0F762F31506F}" presName="textNode" presStyleLbl="bgShp" presStyleIdx="4" presStyleCnt="7"/>
      <dgm:spPr/>
    </dgm:pt>
    <dgm:pt modelId="{7629A9B2-2887-44DA-B243-9C8E5CA807E1}" type="pres">
      <dgm:prSet presAssocID="{B0ED9F6C-4BE9-491C-B43D-0F762F31506F}" presName="compChildNode" presStyleCnt="0"/>
      <dgm:spPr/>
    </dgm:pt>
    <dgm:pt modelId="{435021EF-C38B-4585-86F7-E6E856D12621}" type="pres">
      <dgm:prSet presAssocID="{B0ED9F6C-4BE9-491C-B43D-0F762F31506F}" presName="theInnerList" presStyleCnt="0"/>
      <dgm:spPr/>
    </dgm:pt>
    <dgm:pt modelId="{0FCEF4D8-1637-4C5F-A4C2-6CFA2F61422A}" type="pres">
      <dgm:prSet presAssocID="{52014856-E998-4D12-9EAA-8806DA2FEAF1}" presName="childNode" presStyleLbl="node1" presStyleIdx="12" presStyleCnt="21">
        <dgm:presLayoutVars>
          <dgm:bulletEnabled val="1"/>
        </dgm:presLayoutVars>
      </dgm:prSet>
      <dgm:spPr/>
    </dgm:pt>
    <dgm:pt modelId="{A84DB173-458E-4CBA-988E-5560AEC0EF33}" type="pres">
      <dgm:prSet presAssocID="{52014856-E998-4D12-9EAA-8806DA2FEAF1}" presName="aSpace2" presStyleCnt="0"/>
      <dgm:spPr/>
    </dgm:pt>
    <dgm:pt modelId="{3EE0406A-E5F1-462B-B142-3FB8986C96A9}" type="pres">
      <dgm:prSet presAssocID="{0957E814-7ED2-44FA-B4F6-76A536B97D1C}" presName="childNode" presStyleLbl="node1" presStyleIdx="13" presStyleCnt="21">
        <dgm:presLayoutVars>
          <dgm:bulletEnabled val="1"/>
        </dgm:presLayoutVars>
      </dgm:prSet>
      <dgm:spPr/>
    </dgm:pt>
    <dgm:pt modelId="{70EBF806-B335-40E0-BF0C-EA349B3516B1}" type="pres">
      <dgm:prSet presAssocID="{0957E814-7ED2-44FA-B4F6-76A536B97D1C}" presName="aSpace2" presStyleCnt="0"/>
      <dgm:spPr/>
    </dgm:pt>
    <dgm:pt modelId="{6988E11D-39F7-4B2C-8D2D-BCCC3024A844}" type="pres">
      <dgm:prSet presAssocID="{C37C2C5B-0B30-4509-9FE3-DD52086B7928}" presName="childNode" presStyleLbl="node1" presStyleIdx="14" presStyleCnt="21">
        <dgm:presLayoutVars>
          <dgm:bulletEnabled val="1"/>
        </dgm:presLayoutVars>
      </dgm:prSet>
      <dgm:spPr/>
    </dgm:pt>
    <dgm:pt modelId="{908258DE-93C1-49A5-9F2D-12ECA5A72A05}" type="pres">
      <dgm:prSet presAssocID="{B0ED9F6C-4BE9-491C-B43D-0F762F31506F}" presName="aSpace" presStyleCnt="0"/>
      <dgm:spPr/>
    </dgm:pt>
    <dgm:pt modelId="{F18B4AE1-1331-4218-8498-5707760D4956}" type="pres">
      <dgm:prSet presAssocID="{FAE500EE-6574-41BD-B70B-CA38DB150168}" presName="compNode" presStyleCnt="0"/>
      <dgm:spPr/>
    </dgm:pt>
    <dgm:pt modelId="{ACAF25DB-F4C3-411F-9FE4-A06E69ECB9C0}" type="pres">
      <dgm:prSet presAssocID="{FAE500EE-6574-41BD-B70B-CA38DB150168}" presName="aNode" presStyleLbl="bgShp" presStyleIdx="5" presStyleCnt="7"/>
      <dgm:spPr/>
    </dgm:pt>
    <dgm:pt modelId="{F9595FB5-D22E-40E9-94AA-8C493896D7C5}" type="pres">
      <dgm:prSet presAssocID="{FAE500EE-6574-41BD-B70B-CA38DB150168}" presName="textNode" presStyleLbl="bgShp" presStyleIdx="5" presStyleCnt="7"/>
      <dgm:spPr/>
    </dgm:pt>
    <dgm:pt modelId="{FE423B85-42BE-4542-901A-E4EBAE31D0BC}" type="pres">
      <dgm:prSet presAssocID="{FAE500EE-6574-41BD-B70B-CA38DB150168}" presName="compChildNode" presStyleCnt="0"/>
      <dgm:spPr/>
    </dgm:pt>
    <dgm:pt modelId="{4D4D42E2-A675-49D6-8E8D-794E642BFD3E}" type="pres">
      <dgm:prSet presAssocID="{FAE500EE-6574-41BD-B70B-CA38DB150168}" presName="theInnerList" presStyleCnt="0"/>
      <dgm:spPr/>
    </dgm:pt>
    <dgm:pt modelId="{8F8FB59D-DE02-4221-B7BB-3860166B7723}" type="pres">
      <dgm:prSet presAssocID="{175A9EE9-7554-46B7-BED9-79A73B39D376}" presName="childNode" presStyleLbl="node1" presStyleIdx="15" presStyleCnt="21">
        <dgm:presLayoutVars>
          <dgm:bulletEnabled val="1"/>
        </dgm:presLayoutVars>
      </dgm:prSet>
      <dgm:spPr/>
    </dgm:pt>
    <dgm:pt modelId="{00C6E6E6-6636-4C12-82A0-E3B3DEB5129D}" type="pres">
      <dgm:prSet presAssocID="{175A9EE9-7554-46B7-BED9-79A73B39D376}" presName="aSpace2" presStyleCnt="0"/>
      <dgm:spPr/>
    </dgm:pt>
    <dgm:pt modelId="{9AB72B7F-FF06-4A34-A8D8-9E1A259E1425}" type="pres">
      <dgm:prSet presAssocID="{B55EF51E-1419-4DFB-9AD7-41D18D25A021}" presName="childNode" presStyleLbl="node1" presStyleIdx="16" presStyleCnt="21">
        <dgm:presLayoutVars>
          <dgm:bulletEnabled val="1"/>
        </dgm:presLayoutVars>
      </dgm:prSet>
      <dgm:spPr/>
    </dgm:pt>
    <dgm:pt modelId="{DC0F053A-9DAD-4322-AFB0-DA9CC00CAA3B}" type="pres">
      <dgm:prSet presAssocID="{B55EF51E-1419-4DFB-9AD7-41D18D25A021}" presName="aSpace2" presStyleCnt="0"/>
      <dgm:spPr/>
    </dgm:pt>
    <dgm:pt modelId="{3F1C8F86-0285-42B6-9581-A8C4C395E0D4}" type="pres">
      <dgm:prSet presAssocID="{63A7416C-6819-4015-9762-41D3C01C73B7}" presName="childNode" presStyleLbl="node1" presStyleIdx="17" presStyleCnt="21">
        <dgm:presLayoutVars>
          <dgm:bulletEnabled val="1"/>
        </dgm:presLayoutVars>
      </dgm:prSet>
      <dgm:spPr/>
    </dgm:pt>
    <dgm:pt modelId="{908C0045-95A3-4E47-9FB3-A3AD01EC75B8}" type="pres">
      <dgm:prSet presAssocID="{FAE500EE-6574-41BD-B70B-CA38DB150168}" presName="aSpace" presStyleCnt="0"/>
      <dgm:spPr/>
    </dgm:pt>
    <dgm:pt modelId="{0684E38D-0162-4B1F-8F93-FFC0E4C8274E}" type="pres">
      <dgm:prSet presAssocID="{78B61486-BCBB-47F5-B691-0FBA8BC3FD9B}" presName="compNode" presStyleCnt="0"/>
      <dgm:spPr/>
    </dgm:pt>
    <dgm:pt modelId="{5604CE42-62ED-4A8B-9AA6-2C3C5DA70EC1}" type="pres">
      <dgm:prSet presAssocID="{78B61486-BCBB-47F5-B691-0FBA8BC3FD9B}" presName="aNode" presStyleLbl="bgShp" presStyleIdx="6" presStyleCnt="7"/>
      <dgm:spPr/>
    </dgm:pt>
    <dgm:pt modelId="{A5C4CD54-83BF-4B03-9DA2-0D5C37DF20E8}" type="pres">
      <dgm:prSet presAssocID="{78B61486-BCBB-47F5-B691-0FBA8BC3FD9B}" presName="textNode" presStyleLbl="bgShp" presStyleIdx="6" presStyleCnt="7"/>
      <dgm:spPr/>
    </dgm:pt>
    <dgm:pt modelId="{7CD667B0-8E5C-40C9-9116-001447B96C4E}" type="pres">
      <dgm:prSet presAssocID="{78B61486-BCBB-47F5-B691-0FBA8BC3FD9B}" presName="compChildNode" presStyleCnt="0"/>
      <dgm:spPr/>
    </dgm:pt>
    <dgm:pt modelId="{338CBE26-6199-4481-BB3B-785A34216E1F}" type="pres">
      <dgm:prSet presAssocID="{78B61486-BCBB-47F5-B691-0FBA8BC3FD9B}" presName="theInnerList" presStyleCnt="0"/>
      <dgm:spPr/>
    </dgm:pt>
    <dgm:pt modelId="{0A8F5991-09FF-4BFF-80A3-7245553A3C77}" type="pres">
      <dgm:prSet presAssocID="{1403E6A4-E5B6-470A-B046-2612D98630A3}" presName="childNode" presStyleLbl="node1" presStyleIdx="18" presStyleCnt="21">
        <dgm:presLayoutVars>
          <dgm:bulletEnabled val="1"/>
        </dgm:presLayoutVars>
      </dgm:prSet>
      <dgm:spPr/>
    </dgm:pt>
    <dgm:pt modelId="{630660CF-C72C-4CAE-B397-23B91C4B9582}" type="pres">
      <dgm:prSet presAssocID="{1403E6A4-E5B6-470A-B046-2612D98630A3}" presName="aSpace2" presStyleCnt="0"/>
      <dgm:spPr/>
    </dgm:pt>
    <dgm:pt modelId="{93E4B16E-A7A2-460D-8340-828AB3B38259}" type="pres">
      <dgm:prSet presAssocID="{6A6EF462-C768-48D4-BD8E-621515AD1E4F}" presName="childNode" presStyleLbl="node1" presStyleIdx="19" presStyleCnt="21">
        <dgm:presLayoutVars>
          <dgm:bulletEnabled val="1"/>
        </dgm:presLayoutVars>
      </dgm:prSet>
      <dgm:spPr/>
    </dgm:pt>
    <dgm:pt modelId="{699B2F59-B637-4907-BDFF-BB7432868DD8}" type="pres">
      <dgm:prSet presAssocID="{6A6EF462-C768-48D4-BD8E-621515AD1E4F}" presName="aSpace2" presStyleCnt="0"/>
      <dgm:spPr/>
    </dgm:pt>
    <dgm:pt modelId="{681E9FA9-90F0-4500-9717-3E6B813709B6}" type="pres">
      <dgm:prSet presAssocID="{A522A3B4-910A-45A8-8EAE-E497B85B1DBE}" presName="childNode" presStyleLbl="node1" presStyleIdx="20" presStyleCnt="21">
        <dgm:presLayoutVars>
          <dgm:bulletEnabled val="1"/>
        </dgm:presLayoutVars>
      </dgm:prSet>
      <dgm:spPr/>
    </dgm:pt>
  </dgm:ptLst>
  <dgm:cxnLst>
    <dgm:cxn modelId="{42586E00-8BF8-416F-A9A6-8A1E9386DB88}" srcId="{8123A34A-4B56-44A6-A865-AFA95461ED57}" destId="{CCC84BDE-680F-45A6-9672-F8272D450FB4}" srcOrd="0" destOrd="0" parTransId="{63BB595E-7C9F-4EA7-A3F6-2D12E8428873}" sibTransId="{9B36BF37-D94F-4A65-A470-A74EF446AC0B}"/>
    <dgm:cxn modelId="{C890F702-02C1-42C5-9D8C-7F4A3067AE8F}" srcId="{523DA4A5-096A-4454-9E40-567C5EC9B2D6}" destId="{4741B036-813E-469F-869B-4471824C2C0D}" srcOrd="0" destOrd="0" parTransId="{0048A835-AB14-499E-AA42-5F7C368C4FBC}" sibTransId="{5E7E9083-5D45-4ECD-BAD5-C35317F7E0D3}"/>
    <dgm:cxn modelId="{5AF1870B-0B3D-4924-A730-F95DA66C56F1}" type="presOf" srcId="{5AFDE18D-C403-460B-8FC3-1C2781FE4AEE}" destId="{D4B13135-9AC4-44E9-8948-6807205B7995}" srcOrd="0" destOrd="0" presId="urn:microsoft.com/office/officeart/2005/8/layout/lProcess2"/>
    <dgm:cxn modelId="{D3E09B10-C594-4298-A59A-1F4C175C7B55}" srcId="{4C76BC5E-75D7-49D8-9FDA-7F1787422EB8}" destId="{C353EC84-5CF0-4EBA-BCC4-B6922DF31714}" srcOrd="2" destOrd="0" parTransId="{59622F1A-07AF-445A-A442-D4E77DB11CF4}" sibTransId="{AC59D570-7E9B-43C2-BCD9-5DA12DD638E7}"/>
    <dgm:cxn modelId="{65CCB214-BF96-4E75-98A4-3437F00246E9}" type="presOf" srcId="{CCC84BDE-680F-45A6-9672-F8272D450FB4}" destId="{AA31B698-AEC6-45D4-86B2-C924989BE9FF}" srcOrd="0" destOrd="0" presId="urn:microsoft.com/office/officeart/2005/8/layout/lProcess2"/>
    <dgm:cxn modelId="{3DB3DC14-5027-4C85-A870-1F927B3060F5}" srcId="{B0ED9F6C-4BE9-491C-B43D-0F762F31506F}" destId="{0957E814-7ED2-44FA-B4F6-76A536B97D1C}" srcOrd="1" destOrd="0" parTransId="{00B0811F-A5F2-4C0B-9E8C-30CE1E607263}" sibTransId="{4263A71D-B343-4219-898A-7B6587FD30BC}"/>
    <dgm:cxn modelId="{44D5E116-6BF0-4075-A490-FE41A498F97F}" type="presOf" srcId="{D37F9909-F9D2-40FE-A4BD-93470A4860CF}" destId="{F59D199E-DE7F-4DFD-924A-BE8A32262AC7}" srcOrd="0" destOrd="0" presId="urn:microsoft.com/office/officeart/2005/8/layout/lProcess2"/>
    <dgm:cxn modelId="{EF63671A-EABE-4376-8343-864F1AE2FB09}" type="presOf" srcId="{78B61486-BCBB-47F5-B691-0FBA8BC3FD9B}" destId="{5604CE42-62ED-4A8B-9AA6-2C3C5DA70EC1}" srcOrd="0" destOrd="0" presId="urn:microsoft.com/office/officeart/2005/8/layout/lProcess2"/>
    <dgm:cxn modelId="{1A55931C-EA9C-4763-9FB0-030C80F5BAEB}" srcId="{4C76BC5E-75D7-49D8-9FDA-7F1787422EB8}" destId="{5AFDE18D-C403-460B-8FC3-1C2781FE4AEE}" srcOrd="1" destOrd="0" parTransId="{534E3F7F-C5F6-407E-A237-B00D87D265A5}" sibTransId="{EBDC2FD2-82CB-407E-A79C-20EFBCB1A2E6}"/>
    <dgm:cxn modelId="{03286B1E-FFEE-4654-AAEC-EBE1C8AFAE20}" srcId="{FAE500EE-6574-41BD-B70B-CA38DB150168}" destId="{175A9EE9-7554-46B7-BED9-79A73B39D376}" srcOrd="0" destOrd="0" parTransId="{842888AB-66A4-43F1-8B84-2CBB437124FD}" sibTransId="{59A85BE5-132D-453C-95FA-AAB937761770}"/>
    <dgm:cxn modelId="{FCEAE426-4DAE-4A6C-9AB6-2A85836F1183}" srcId="{FAE500EE-6574-41BD-B70B-CA38DB150168}" destId="{63A7416C-6819-4015-9762-41D3C01C73B7}" srcOrd="2" destOrd="0" parTransId="{F256BE79-5BE8-436D-95E0-32E7F40B5B30}" sibTransId="{050FE742-9A0E-43DD-89FF-2F6EB397140F}"/>
    <dgm:cxn modelId="{AE4D2829-4144-482C-8119-DF5BBD6787FC}" type="presOf" srcId="{8123A34A-4B56-44A6-A865-AFA95461ED57}" destId="{C663BA1D-6150-4AD9-8698-C52E4E41A3B3}" srcOrd="0" destOrd="0" presId="urn:microsoft.com/office/officeart/2005/8/layout/lProcess2"/>
    <dgm:cxn modelId="{1C7E7B29-AB94-4E70-865F-B7CA06DFDA0B}" type="presOf" srcId="{1403E6A4-E5B6-470A-B046-2612D98630A3}" destId="{0A8F5991-09FF-4BFF-80A3-7245553A3C77}" srcOrd="0" destOrd="0" presId="urn:microsoft.com/office/officeart/2005/8/layout/lProcess2"/>
    <dgm:cxn modelId="{3BF5452D-2CAA-4B2B-979F-1435835F61F8}" type="presOf" srcId="{4AABD0C8-A131-4CF7-823B-D11C669E3E64}" destId="{EAE17361-F707-41E0-AF80-E1B7D35062EF}" srcOrd="0" destOrd="0" presId="urn:microsoft.com/office/officeart/2005/8/layout/lProcess2"/>
    <dgm:cxn modelId="{4B405330-7728-4D72-87CB-89C6B5CB5755}" type="presOf" srcId="{175A9EE9-7554-46B7-BED9-79A73B39D376}" destId="{8F8FB59D-DE02-4221-B7BB-3860166B7723}" srcOrd="0" destOrd="0" presId="urn:microsoft.com/office/officeart/2005/8/layout/lProcess2"/>
    <dgm:cxn modelId="{CC796132-5D17-43A1-8EEE-3A54DBD79B84}" srcId="{8123A34A-4B56-44A6-A865-AFA95461ED57}" destId="{78B61486-BCBB-47F5-B691-0FBA8BC3FD9B}" srcOrd="6" destOrd="0" parTransId="{CF97272D-F729-4C5B-A5FC-B840D6AA7F84}" sibTransId="{C0119873-29A6-4B87-B17C-5CEB0EA7C02C}"/>
    <dgm:cxn modelId="{C2FB3934-B14A-4735-92E9-BBC2DD63FD32}" type="presOf" srcId="{0957E814-7ED2-44FA-B4F6-76A536B97D1C}" destId="{3EE0406A-E5F1-462B-B142-3FB8986C96A9}" srcOrd="0" destOrd="0" presId="urn:microsoft.com/office/officeart/2005/8/layout/lProcess2"/>
    <dgm:cxn modelId="{E2110137-F075-4A80-A0B1-8183A4AC465C}" type="presOf" srcId="{FBF7D539-759A-44AC-87CF-3968DB1A2EEF}" destId="{DDD4B889-546A-4A77-8827-0F4DD052F73F}" srcOrd="0" destOrd="0" presId="urn:microsoft.com/office/officeart/2005/8/layout/lProcess2"/>
    <dgm:cxn modelId="{A9590F39-BBC2-426B-9D45-2D47113E1459}" srcId="{8123A34A-4B56-44A6-A865-AFA95461ED57}" destId="{FAE500EE-6574-41BD-B70B-CA38DB150168}" srcOrd="5" destOrd="0" parTransId="{069D6694-37A1-4E1C-A354-1CE5A564DD1A}" sibTransId="{C942721A-B43B-413C-AA4F-4A7FD5FE1C8E}"/>
    <dgm:cxn modelId="{773F0D43-91BF-4A26-9DAE-72C37E81CC37}" type="presOf" srcId="{4C76BC5E-75D7-49D8-9FDA-7F1787422EB8}" destId="{8CF85806-543A-4773-BC74-89460AEB2460}" srcOrd="0" destOrd="0" presId="urn:microsoft.com/office/officeart/2005/8/layout/lProcess2"/>
    <dgm:cxn modelId="{E439DE4B-AEF8-47EB-9126-26E43BC01C14}" type="presOf" srcId="{9AD832D1-5FF5-4D7C-848B-6445B0FCADD4}" destId="{A4C0DA36-C1D6-43B7-916C-E629D4C14ECD}" srcOrd="0" destOrd="0" presId="urn:microsoft.com/office/officeart/2005/8/layout/lProcess2"/>
    <dgm:cxn modelId="{0AC63B4C-EEC3-4750-8CFF-4119A78BEE07}" type="presOf" srcId="{27AB62F8-6E37-4C7E-9DAB-F894772CFC88}" destId="{75F07999-3057-472E-B04F-245C733D1A15}" srcOrd="1" destOrd="0" presId="urn:microsoft.com/office/officeart/2005/8/layout/lProcess2"/>
    <dgm:cxn modelId="{E119EE4E-D1CA-481A-98EE-220FE66BDF38}" type="presOf" srcId="{CCC84BDE-680F-45A6-9672-F8272D450FB4}" destId="{3DAF29AF-BD21-4B41-8F72-9558F5F7141B}" srcOrd="1" destOrd="0" presId="urn:microsoft.com/office/officeart/2005/8/layout/lProcess2"/>
    <dgm:cxn modelId="{16A2EE4E-7757-4AA2-970B-EA81158A7230}" type="presOf" srcId="{6A6EF462-C768-48D4-BD8E-621515AD1E4F}" destId="{93E4B16E-A7A2-460D-8340-828AB3B38259}" srcOrd="0" destOrd="0" presId="urn:microsoft.com/office/officeart/2005/8/layout/lProcess2"/>
    <dgm:cxn modelId="{A3167F56-4035-4247-BAAD-74727EC8462E}" srcId="{FAE500EE-6574-41BD-B70B-CA38DB150168}" destId="{B55EF51E-1419-4DFB-9AD7-41D18D25A021}" srcOrd="1" destOrd="0" parTransId="{3DC8815C-8732-458A-B500-79C2AB7559DA}" sibTransId="{A527374D-FC9F-4B04-949E-D00DF6231D4F}"/>
    <dgm:cxn modelId="{34752A5C-7CE7-49C2-9FA3-D8B259B3F93F}" srcId="{78B61486-BCBB-47F5-B691-0FBA8BC3FD9B}" destId="{1403E6A4-E5B6-470A-B046-2612D98630A3}" srcOrd="0" destOrd="0" parTransId="{B9021D2B-16AF-4000-9ECD-09A259A58DE4}" sibTransId="{879A9414-9B43-4702-8B92-5005A4E03C65}"/>
    <dgm:cxn modelId="{D5139960-0A16-4E2F-BD61-DCD8B562E8B3}" type="presOf" srcId="{63A7416C-6819-4015-9762-41D3C01C73B7}" destId="{3F1C8F86-0285-42B6-9581-A8C4C395E0D4}" srcOrd="0" destOrd="0" presId="urn:microsoft.com/office/officeart/2005/8/layout/lProcess2"/>
    <dgm:cxn modelId="{6DFAC460-69A9-4EE6-9A7D-8489D09E2553}" type="presOf" srcId="{B0ED9F6C-4BE9-491C-B43D-0F762F31506F}" destId="{606A65F7-C36A-4BCB-88F0-520C6EAEE884}" srcOrd="0" destOrd="0" presId="urn:microsoft.com/office/officeart/2005/8/layout/lProcess2"/>
    <dgm:cxn modelId="{7E2D2564-690A-4A4B-9CFC-6F287EE7D86C}" srcId="{4C76BC5E-75D7-49D8-9FDA-7F1787422EB8}" destId="{FBF7D539-759A-44AC-87CF-3968DB1A2EEF}" srcOrd="0" destOrd="0" parTransId="{1AC250D5-FEDD-45EF-A577-A5379F85044E}" sibTransId="{E4760031-5AE9-4970-9508-C8A78D12C2EE}"/>
    <dgm:cxn modelId="{94905767-3C15-4CCF-8EBF-2D4DAE161FB2}" type="presOf" srcId="{4CEB20BF-37EC-4EFE-8A95-A4684DA5DD9E}" destId="{E60CA201-D4A2-42CB-9D7D-7DAF5AE4A95C}" srcOrd="0" destOrd="0" presId="urn:microsoft.com/office/officeart/2005/8/layout/lProcess2"/>
    <dgm:cxn modelId="{F0ADFC69-2A7D-41A5-96CF-6DEBBE6F7FE6}" type="presOf" srcId="{C37C2C5B-0B30-4509-9FE3-DD52086B7928}" destId="{6988E11D-39F7-4B2C-8D2D-BCCC3024A844}" srcOrd="0" destOrd="0" presId="urn:microsoft.com/office/officeart/2005/8/layout/lProcess2"/>
    <dgm:cxn modelId="{6FF3456C-ED7F-43EB-9D21-1F37E5DE08A9}" type="presOf" srcId="{FAE500EE-6574-41BD-B70B-CA38DB150168}" destId="{F9595FB5-D22E-40E9-94AA-8C493896D7C5}" srcOrd="1" destOrd="0" presId="urn:microsoft.com/office/officeart/2005/8/layout/lProcess2"/>
    <dgm:cxn modelId="{E126926C-9600-4A96-8B4A-34A5170699CF}" srcId="{8123A34A-4B56-44A6-A865-AFA95461ED57}" destId="{523DA4A5-096A-4454-9E40-567C5EC9B2D6}" srcOrd="1" destOrd="0" parTransId="{E6603458-4360-42E6-BC52-DCE71872D36C}" sibTransId="{AED344D7-F602-4477-A969-B77C9B075A0C}"/>
    <dgm:cxn modelId="{42DD0870-8EDA-4B23-8992-25B27778F460}" srcId="{78B61486-BCBB-47F5-B691-0FBA8BC3FD9B}" destId="{6A6EF462-C768-48D4-BD8E-621515AD1E4F}" srcOrd="1" destOrd="0" parTransId="{C1E4C653-5EE7-4FB1-B968-47D97C9BECC2}" sibTransId="{8B4403B1-2FFF-40DE-9C88-FB8853128B1D}"/>
    <dgm:cxn modelId="{2E99847D-D0A7-4859-A8ED-4E7D953F74E0}" type="presOf" srcId="{52014856-E998-4D12-9EAA-8806DA2FEAF1}" destId="{0FCEF4D8-1637-4C5F-A4C2-6CFA2F61422A}" srcOrd="0" destOrd="0" presId="urn:microsoft.com/office/officeart/2005/8/layout/lProcess2"/>
    <dgm:cxn modelId="{9D4CA883-3353-4F02-90AF-1C6E5FA56052}" type="presOf" srcId="{27AB62F8-6E37-4C7E-9DAB-F894772CFC88}" destId="{9E6A27A1-8620-491A-A58B-B37E222D0039}" srcOrd="0" destOrd="0" presId="urn:microsoft.com/office/officeart/2005/8/layout/lProcess2"/>
    <dgm:cxn modelId="{AB024B84-F180-4140-8274-FC7E26522264}" type="presOf" srcId="{523DA4A5-096A-4454-9E40-567C5EC9B2D6}" destId="{482898F5-C3EE-46C7-9DFF-E9D389922977}" srcOrd="0" destOrd="0" presId="urn:microsoft.com/office/officeart/2005/8/layout/lProcess2"/>
    <dgm:cxn modelId="{E9CC7F88-0BA4-4FF7-A56C-D2DA36088B4E}" srcId="{523DA4A5-096A-4454-9E40-567C5EC9B2D6}" destId="{D37F9909-F9D2-40FE-A4BD-93470A4860CF}" srcOrd="1" destOrd="0" parTransId="{80FB5124-FC29-445A-BB5C-EBF17BCFFA61}" sibTransId="{60793D26-B0BD-4482-9BA7-A0793843CC7F}"/>
    <dgm:cxn modelId="{F487548A-B22F-45E5-9357-EA85F7C4D61D}" type="presOf" srcId="{8BEF89FC-F1DA-429F-8E80-9513C46D1E8D}" destId="{E6E24645-C075-4FFE-BABF-A3A22A41C0DE}" srcOrd="0" destOrd="0" presId="urn:microsoft.com/office/officeart/2005/8/layout/lProcess2"/>
    <dgm:cxn modelId="{54E7038B-FD8D-4E66-B87B-78052190712F}" type="presOf" srcId="{FAE500EE-6574-41BD-B70B-CA38DB150168}" destId="{ACAF25DB-F4C3-411F-9FE4-A06E69ECB9C0}" srcOrd="0" destOrd="0" presId="urn:microsoft.com/office/officeart/2005/8/layout/lProcess2"/>
    <dgm:cxn modelId="{E3B5458B-F285-415B-A5DA-2295F623F511}" srcId="{B0ED9F6C-4BE9-491C-B43D-0F762F31506F}" destId="{C37C2C5B-0B30-4509-9FE3-DD52086B7928}" srcOrd="2" destOrd="0" parTransId="{3A9366A8-12AC-44C9-A08D-9345E53B0B10}" sibTransId="{A405B820-CAC3-4434-811A-DB05389C771B}"/>
    <dgm:cxn modelId="{CE38D990-7A44-4DAC-B1E1-72258D4D040D}" srcId="{8123A34A-4B56-44A6-A865-AFA95461ED57}" destId="{4C76BC5E-75D7-49D8-9FDA-7F1787422EB8}" srcOrd="2" destOrd="0" parTransId="{94C068CC-4A3B-420E-B9E9-2D85E67DCCA3}" sibTransId="{15EC3FAE-AB4E-4D25-8209-62F728AC6E22}"/>
    <dgm:cxn modelId="{E8C98999-FBE9-42DE-9027-42133A49B1F7}" type="presOf" srcId="{D87AA27A-6F1F-47C8-B994-8FD0608466E8}" destId="{47C82867-B1A9-4227-B60A-73501ACA8C44}" srcOrd="0" destOrd="0" presId="urn:microsoft.com/office/officeart/2005/8/layout/lProcess2"/>
    <dgm:cxn modelId="{3917579C-A6A9-4C07-9ECF-7436B755B5B9}" srcId="{B0ED9F6C-4BE9-491C-B43D-0F762F31506F}" destId="{52014856-E998-4D12-9EAA-8806DA2FEAF1}" srcOrd="0" destOrd="0" parTransId="{7F4F99E2-6948-4F5C-8E54-700C90FC6B1A}" sibTransId="{01758644-D2F1-466A-9B90-960CD136BDE4}"/>
    <dgm:cxn modelId="{B145DA9D-F55F-4840-A53E-FB6B137D1762}" type="presOf" srcId="{B55EF51E-1419-4DFB-9AD7-41D18D25A021}" destId="{9AB72B7F-FF06-4A34-A8D8-9E1A259E1425}" srcOrd="0" destOrd="0" presId="urn:microsoft.com/office/officeart/2005/8/layout/lProcess2"/>
    <dgm:cxn modelId="{2A4DE49E-AC82-4299-A4A4-8E89D00936B6}" srcId="{78B61486-BCBB-47F5-B691-0FBA8BC3FD9B}" destId="{A522A3B4-910A-45A8-8EAE-E497B85B1DBE}" srcOrd="2" destOrd="0" parTransId="{26B35152-029E-4A50-9EEB-007F0F9245F4}" sibTransId="{54CD4FDE-A479-4461-B37E-CBC1E9A5BCAF}"/>
    <dgm:cxn modelId="{14A44FA3-08C0-4846-BC56-B794DD0F8E00}" type="presOf" srcId="{C353EC84-5CF0-4EBA-BCC4-B6922DF31714}" destId="{34CEE30A-86BA-48CB-8DC6-DF347675A807}" srcOrd="0" destOrd="0" presId="urn:microsoft.com/office/officeart/2005/8/layout/lProcess2"/>
    <dgm:cxn modelId="{984EFBA6-7E23-477E-852D-E79AAD0650CB}" srcId="{CCC84BDE-680F-45A6-9672-F8272D450FB4}" destId="{9AD832D1-5FF5-4D7C-848B-6445B0FCADD4}" srcOrd="2" destOrd="0" parTransId="{485FCAB8-8A3A-430D-898F-3C1D77DC3801}" sibTransId="{65152E16-941A-4D20-9AD8-350582652F2F}"/>
    <dgm:cxn modelId="{8F49C8AA-50FA-44D9-9D78-01D5117EC54C}" srcId="{27AB62F8-6E37-4C7E-9DAB-F894772CFC88}" destId="{8BEF89FC-F1DA-429F-8E80-9513C46D1E8D}" srcOrd="2" destOrd="0" parTransId="{617C9F29-2A93-47BC-94DF-D571EC0BBD4B}" sibTransId="{AD94E847-43E4-4B09-90F7-6E1D20C992EF}"/>
    <dgm:cxn modelId="{D8A3DDB1-E3DA-422F-96C5-62340F228925}" srcId="{CCC84BDE-680F-45A6-9672-F8272D450FB4}" destId="{4CEB20BF-37EC-4EFE-8A95-A4684DA5DD9E}" srcOrd="1" destOrd="0" parTransId="{EAFE892A-7984-40AE-B2FE-69173126A729}" sibTransId="{4B8BC8C0-0827-413B-9F5A-BCC3772CBF8A}"/>
    <dgm:cxn modelId="{F2B6D8B7-03B6-4297-96FF-D545A87273B5}" srcId="{8123A34A-4B56-44A6-A865-AFA95461ED57}" destId="{27AB62F8-6E37-4C7E-9DAB-F894772CFC88}" srcOrd="3" destOrd="0" parTransId="{B12F751B-F242-4054-BDDF-7F7351FA366E}" sibTransId="{949B18D7-4868-4C8D-BE46-83E723CD9D11}"/>
    <dgm:cxn modelId="{3757BEB8-69D9-426F-92AB-6CF5801DAF9D}" srcId="{523DA4A5-096A-4454-9E40-567C5EC9B2D6}" destId="{287E26CF-AC57-42F4-8ED3-CC06D6FE075E}" srcOrd="2" destOrd="0" parTransId="{9BD985E2-01C1-4E22-AE8A-0672EB93BE0C}" sibTransId="{F7590498-249E-4448-9ECB-9B75BC46A9D7}"/>
    <dgm:cxn modelId="{22C0C7BB-EA50-4B55-A29D-B892C4A4E43E}" type="presOf" srcId="{4741B036-813E-469F-869B-4471824C2C0D}" destId="{1B5BADD5-9953-471A-88F2-C8717EDE6562}" srcOrd="0" destOrd="0" presId="urn:microsoft.com/office/officeart/2005/8/layout/lProcess2"/>
    <dgm:cxn modelId="{30E2BABC-DB36-4927-8190-65FC6BB77B3F}" srcId="{27AB62F8-6E37-4C7E-9DAB-F894772CFC88}" destId="{84FC7C3C-49D2-4EA0-BDAF-25059B4F4EFB}" srcOrd="1" destOrd="0" parTransId="{A8593CE9-8EFF-4441-AAD1-EA8C53BD24A2}" sibTransId="{27DD6330-B05D-46FD-AA75-C38718AFE53D}"/>
    <dgm:cxn modelId="{F830EBBC-CE88-4FD0-945E-75D4E5A86CC8}" srcId="{CCC84BDE-680F-45A6-9672-F8272D450FB4}" destId="{4AABD0C8-A131-4CF7-823B-D11C669E3E64}" srcOrd="0" destOrd="0" parTransId="{6D9C32A8-A3EE-4EB1-B032-87D7E2B176FB}" sibTransId="{7F9EACBC-008B-48EC-BB46-3AA89EFB7AB2}"/>
    <dgm:cxn modelId="{F5F4ECBE-4ADC-4AEA-BF19-A8F73BDA7D7C}" srcId="{8123A34A-4B56-44A6-A865-AFA95461ED57}" destId="{B0ED9F6C-4BE9-491C-B43D-0F762F31506F}" srcOrd="4" destOrd="0" parTransId="{0C407A31-97D3-4448-A5BF-C7D50DDAE440}" sibTransId="{E6EF9179-FD1A-4DBE-956D-B8483DEE793A}"/>
    <dgm:cxn modelId="{1764F1C1-BCBE-4DBB-95A5-90E29BA3FBD8}" type="presOf" srcId="{287E26CF-AC57-42F4-8ED3-CC06D6FE075E}" destId="{18A348CB-AA5E-4630-A1F4-5BFE67A06509}" srcOrd="0" destOrd="0" presId="urn:microsoft.com/office/officeart/2005/8/layout/lProcess2"/>
    <dgm:cxn modelId="{2EF29DD7-ED19-4ACE-8C02-467BA1FB3573}" type="presOf" srcId="{B0ED9F6C-4BE9-491C-B43D-0F762F31506F}" destId="{E6254B25-7D84-41CA-8B6F-803E2F7251F0}" srcOrd="1" destOrd="0" presId="urn:microsoft.com/office/officeart/2005/8/layout/lProcess2"/>
    <dgm:cxn modelId="{242617DA-8833-40FD-88E2-289DF426D7E0}" srcId="{27AB62F8-6E37-4C7E-9DAB-F894772CFC88}" destId="{D87AA27A-6F1F-47C8-B994-8FD0608466E8}" srcOrd="0" destOrd="0" parTransId="{490E7B9D-1640-4C85-8DA1-5407904F9026}" sibTransId="{52924544-4DDE-45F8-B71F-BE6659AD79E8}"/>
    <dgm:cxn modelId="{4FD03CEE-3DC6-4C31-9776-AEAB0D391791}" type="presOf" srcId="{84FC7C3C-49D2-4EA0-BDAF-25059B4F4EFB}" destId="{8D184F30-A162-47FF-94C3-22817765D63E}" srcOrd="0" destOrd="0" presId="urn:microsoft.com/office/officeart/2005/8/layout/lProcess2"/>
    <dgm:cxn modelId="{7E35B2EE-5668-443F-A33E-75D46CFB39CB}" type="presOf" srcId="{523DA4A5-096A-4454-9E40-567C5EC9B2D6}" destId="{2AF8EB82-728E-44C4-8227-6D25076E634B}" srcOrd="1" destOrd="0" presId="urn:microsoft.com/office/officeart/2005/8/layout/lProcess2"/>
    <dgm:cxn modelId="{9B4518F6-485F-425C-B433-791C17D03A26}" type="presOf" srcId="{4C76BC5E-75D7-49D8-9FDA-7F1787422EB8}" destId="{49279095-045D-42F8-AFE5-79BF71579B86}" srcOrd="1" destOrd="0" presId="urn:microsoft.com/office/officeart/2005/8/layout/lProcess2"/>
    <dgm:cxn modelId="{5AE834F6-EC97-4476-9D14-35565823C99A}" type="presOf" srcId="{78B61486-BCBB-47F5-B691-0FBA8BC3FD9B}" destId="{A5C4CD54-83BF-4B03-9DA2-0D5C37DF20E8}" srcOrd="1" destOrd="0" presId="urn:microsoft.com/office/officeart/2005/8/layout/lProcess2"/>
    <dgm:cxn modelId="{59FC06F9-FBCE-40FD-A929-C64A97773536}" type="presOf" srcId="{A522A3B4-910A-45A8-8EAE-E497B85B1DBE}" destId="{681E9FA9-90F0-4500-9717-3E6B813709B6}" srcOrd="0" destOrd="0" presId="urn:microsoft.com/office/officeart/2005/8/layout/lProcess2"/>
    <dgm:cxn modelId="{A08F1FD0-312D-4092-A147-9738F0B0268C}" type="presParOf" srcId="{C663BA1D-6150-4AD9-8698-C52E4E41A3B3}" destId="{84F99AC1-4E08-4E66-9B02-BBFDC7754906}" srcOrd="0" destOrd="0" presId="urn:microsoft.com/office/officeart/2005/8/layout/lProcess2"/>
    <dgm:cxn modelId="{27CE76BD-776A-405D-89AE-2322D46B0D3C}" type="presParOf" srcId="{84F99AC1-4E08-4E66-9B02-BBFDC7754906}" destId="{AA31B698-AEC6-45D4-86B2-C924989BE9FF}" srcOrd="0" destOrd="0" presId="urn:microsoft.com/office/officeart/2005/8/layout/lProcess2"/>
    <dgm:cxn modelId="{2E0D943D-CB3E-4D88-914C-62B525A3B392}" type="presParOf" srcId="{84F99AC1-4E08-4E66-9B02-BBFDC7754906}" destId="{3DAF29AF-BD21-4B41-8F72-9558F5F7141B}" srcOrd="1" destOrd="0" presId="urn:microsoft.com/office/officeart/2005/8/layout/lProcess2"/>
    <dgm:cxn modelId="{3F0734FB-186F-457D-9916-7E4DACB9EB6D}" type="presParOf" srcId="{84F99AC1-4E08-4E66-9B02-BBFDC7754906}" destId="{67655948-FE59-4078-9C27-6F73A20F8020}" srcOrd="2" destOrd="0" presId="urn:microsoft.com/office/officeart/2005/8/layout/lProcess2"/>
    <dgm:cxn modelId="{FF0F81E9-57C4-4898-813D-2E9832B7A076}" type="presParOf" srcId="{67655948-FE59-4078-9C27-6F73A20F8020}" destId="{9D6DA7D3-ED29-4A55-ABA9-71F05931F3A8}" srcOrd="0" destOrd="0" presId="urn:microsoft.com/office/officeart/2005/8/layout/lProcess2"/>
    <dgm:cxn modelId="{85D1CEF8-1E7E-4B3E-88B0-D94EE8D1A677}" type="presParOf" srcId="{9D6DA7D3-ED29-4A55-ABA9-71F05931F3A8}" destId="{EAE17361-F707-41E0-AF80-E1B7D35062EF}" srcOrd="0" destOrd="0" presId="urn:microsoft.com/office/officeart/2005/8/layout/lProcess2"/>
    <dgm:cxn modelId="{A30A0F89-F002-433F-A79C-ED4B57A3EB98}" type="presParOf" srcId="{9D6DA7D3-ED29-4A55-ABA9-71F05931F3A8}" destId="{07852B85-36C8-491E-8B17-A8927BD781AC}" srcOrd="1" destOrd="0" presId="urn:microsoft.com/office/officeart/2005/8/layout/lProcess2"/>
    <dgm:cxn modelId="{A6739BDA-FB62-416E-85D8-409631E78581}" type="presParOf" srcId="{9D6DA7D3-ED29-4A55-ABA9-71F05931F3A8}" destId="{E60CA201-D4A2-42CB-9D7D-7DAF5AE4A95C}" srcOrd="2" destOrd="0" presId="urn:microsoft.com/office/officeart/2005/8/layout/lProcess2"/>
    <dgm:cxn modelId="{1EAD4E9D-4464-49DC-89BF-A1CFB8FA70C7}" type="presParOf" srcId="{9D6DA7D3-ED29-4A55-ABA9-71F05931F3A8}" destId="{AAFCD71E-3E52-4308-8B51-57DC9900860E}" srcOrd="3" destOrd="0" presId="urn:microsoft.com/office/officeart/2005/8/layout/lProcess2"/>
    <dgm:cxn modelId="{C98ABF69-9828-4B61-8955-4AA368F7E275}" type="presParOf" srcId="{9D6DA7D3-ED29-4A55-ABA9-71F05931F3A8}" destId="{A4C0DA36-C1D6-43B7-916C-E629D4C14ECD}" srcOrd="4" destOrd="0" presId="urn:microsoft.com/office/officeart/2005/8/layout/lProcess2"/>
    <dgm:cxn modelId="{27E7F5CC-AE61-4F3E-93AD-932B7A3180B3}" type="presParOf" srcId="{C663BA1D-6150-4AD9-8698-C52E4E41A3B3}" destId="{9233A976-6FB0-47A6-8077-CFA0140AA26D}" srcOrd="1" destOrd="0" presId="urn:microsoft.com/office/officeart/2005/8/layout/lProcess2"/>
    <dgm:cxn modelId="{03107219-D39C-43D0-B7F2-3D89117336F2}" type="presParOf" srcId="{C663BA1D-6150-4AD9-8698-C52E4E41A3B3}" destId="{1A842A1C-729B-43AF-90E7-0BCE7192119E}" srcOrd="2" destOrd="0" presId="urn:microsoft.com/office/officeart/2005/8/layout/lProcess2"/>
    <dgm:cxn modelId="{541CAE27-F509-432B-B2A0-849E0D996A66}" type="presParOf" srcId="{1A842A1C-729B-43AF-90E7-0BCE7192119E}" destId="{482898F5-C3EE-46C7-9DFF-E9D389922977}" srcOrd="0" destOrd="0" presId="urn:microsoft.com/office/officeart/2005/8/layout/lProcess2"/>
    <dgm:cxn modelId="{6314576B-8742-42E9-9479-50F40C4995A5}" type="presParOf" srcId="{1A842A1C-729B-43AF-90E7-0BCE7192119E}" destId="{2AF8EB82-728E-44C4-8227-6D25076E634B}" srcOrd="1" destOrd="0" presId="urn:microsoft.com/office/officeart/2005/8/layout/lProcess2"/>
    <dgm:cxn modelId="{8A42B245-C87E-473F-8CFE-4F1B37E32A17}" type="presParOf" srcId="{1A842A1C-729B-43AF-90E7-0BCE7192119E}" destId="{63671999-FAE8-46E2-A27C-8F74B1DBFC69}" srcOrd="2" destOrd="0" presId="urn:microsoft.com/office/officeart/2005/8/layout/lProcess2"/>
    <dgm:cxn modelId="{7DAD8C5C-969D-43E3-9BCF-DC6681E5AC23}" type="presParOf" srcId="{63671999-FAE8-46E2-A27C-8F74B1DBFC69}" destId="{77D308C2-3D29-4F17-8497-381A9C283839}" srcOrd="0" destOrd="0" presId="urn:microsoft.com/office/officeart/2005/8/layout/lProcess2"/>
    <dgm:cxn modelId="{6DA4DE61-8D45-47D7-8578-F1B0631C8DB4}" type="presParOf" srcId="{77D308C2-3D29-4F17-8497-381A9C283839}" destId="{1B5BADD5-9953-471A-88F2-C8717EDE6562}" srcOrd="0" destOrd="0" presId="urn:microsoft.com/office/officeart/2005/8/layout/lProcess2"/>
    <dgm:cxn modelId="{ADD582B3-E379-447B-B94F-CFDFD3677652}" type="presParOf" srcId="{77D308C2-3D29-4F17-8497-381A9C283839}" destId="{9E7805D2-ED50-4D43-8B90-009D89AE0A87}" srcOrd="1" destOrd="0" presId="urn:microsoft.com/office/officeart/2005/8/layout/lProcess2"/>
    <dgm:cxn modelId="{38087225-C0B8-4035-9E0D-4E1279E210E6}" type="presParOf" srcId="{77D308C2-3D29-4F17-8497-381A9C283839}" destId="{F59D199E-DE7F-4DFD-924A-BE8A32262AC7}" srcOrd="2" destOrd="0" presId="urn:microsoft.com/office/officeart/2005/8/layout/lProcess2"/>
    <dgm:cxn modelId="{4CEA6B13-C77D-42BB-9BFE-416FAAB9D9FB}" type="presParOf" srcId="{77D308C2-3D29-4F17-8497-381A9C283839}" destId="{CC25C7B7-F64E-44E2-B557-F2893F479CC6}" srcOrd="3" destOrd="0" presId="urn:microsoft.com/office/officeart/2005/8/layout/lProcess2"/>
    <dgm:cxn modelId="{668B294B-0EBC-4A73-968B-A8519AF245ED}" type="presParOf" srcId="{77D308C2-3D29-4F17-8497-381A9C283839}" destId="{18A348CB-AA5E-4630-A1F4-5BFE67A06509}" srcOrd="4" destOrd="0" presId="urn:microsoft.com/office/officeart/2005/8/layout/lProcess2"/>
    <dgm:cxn modelId="{376838F6-BF8A-4F45-8132-916E1E9BFA3E}" type="presParOf" srcId="{C663BA1D-6150-4AD9-8698-C52E4E41A3B3}" destId="{ED55228C-A818-4915-A401-8DB467CECCD6}" srcOrd="3" destOrd="0" presId="urn:microsoft.com/office/officeart/2005/8/layout/lProcess2"/>
    <dgm:cxn modelId="{11C4D04E-4D19-449B-9275-0E9DEAB03214}" type="presParOf" srcId="{C663BA1D-6150-4AD9-8698-C52E4E41A3B3}" destId="{9E55D99C-CB8B-4808-B442-E5DB2E422ED1}" srcOrd="4" destOrd="0" presId="urn:microsoft.com/office/officeart/2005/8/layout/lProcess2"/>
    <dgm:cxn modelId="{8A05FB0E-F018-48A7-B9B2-B2A283E9CF4D}" type="presParOf" srcId="{9E55D99C-CB8B-4808-B442-E5DB2E422ED1}" destId="{8CF85806-543A-4773-BC74-89460AEB2460}" srcOrd="0" destOrd="0" presId="urn:microsoft.com/office/officeart/2005/8/layout/lProcess2"/>
    <dgm:cxn modelId="{57DBADB5-B8A4-48BA-9091-9B2062624D2F}" type="presParOf" srcId="{9E55D99C-CB8B-4808-B442-E5DB2E422ED1}" destId="{49279095-045D-42F8-AFE5-79BF71579B86}" srcOrd="1" destOrd="0" presId="urn:microsoft.com/office/officeart/2005/8/layout/lProcess2"/>
    <dgm:cxn modelId="{08908F9C-377F-4B71-9837-FDADE76D7D5A}" type="presParOf" srcId="{9E55D99C-CB8B-4808-B442-E5DB2E422ED1}" destId="{9E54D59A-80FF-4BB4-B711-2D52529CB635}" srcOrd="2" destOrd="0" presId="urn:microsoft.com/office/officeart/2005/8/layout/lProcess2"/>
    <dgm:cxn modelId="{5198E1BE-5ED5-4DF5-92A9-FAB9DFDB772A}" type="presParOf" srcId="{9E54D59A-80FF-4BB4-B711-2D52529CB635}" destId="{C1EEB36C-478F-438A-B61E-C1A87C64A828}" srcOrd="0" destOrd="0" presId="urn:microsoft.com/office/officeart/2005/8/layout/lProcess2"/>
    <dgm:cxn modelId="{5CF7B3FF-CCF9-4BEE-91E2-0CCECEE48DE0}" type="presParOf" srcId="{C1EEB36C-478F-438A-B61E-C1A87C64A828}" destId="{DDD4B889-546A-4A77-8827-0F4DD052F73F}" srcOrd="0" destOrd="0" presId="urn:microsoft.com/office/officeart/2005/8/layout/lProcess2"/>
    <dgm:cxn modelId="{2631A61A-0E21-4909-9BAA-0C7519383303}" type="presParOf" srcId="{C1EEB36C-478F-438A-B61E-C1A87C64A828}" destId="{17F7AF4F-88D0-40C4-92EB-876875F8E6CD}" srcOrd="1" destOrd="0" presId="urn:microsoft.com/office/officeart/2005/8/layout/lProcess2"/>
    <dgm:cxn modelId="{AE5CA809-5C1F-4600-87CA-CF4C52614459}" type="presParOf" srcId="{C1EEB36C-478F-438A-B61E-C1A87C64A828}" destId="{D4B13135-9AC4-44E9-8948-6807205B7995}" srcOrd="2" destOrd="0" presId="urn:microsoft.com/office/officeart/2005/8/layout/lProcess2"/>
    <dgm:cxn modelId="{A989C047-CEA0-44BC-861A-02E768F1933D}" type="presParOf" srcId="{C1EEB36C-478F-438A-B61E-C1A87C64A828}" destId="{994BC1ED-7EE8-4927-BEED-5CF526D5CEB0}" srcOrd="3" destOrd="0" presId="urn:microsoft.com/office/officeart/2005/8/layout/lProcess2"/>
    <dgm:cxn modelId="{30C84F43-9327-4399-B0A5-F3BDE41FD85D}" type="presParOf" srcId="{C1EEB36C-478F-438A-B61E-C1A87C64A828}" destId="{34CEE30A-86BA-48CB-8DC6-DF347675A807}" srcOrd="4" destOrd="0" presId="urn:microsoft.com/office/officeart/2005/8/layout/lProcess2"/>
    <dgm:cxn modelId="{F7301ABC-7310-40C9-AF7F-40850EFA3DA1}" type="presParOf" srcId="{C663BA1D-6150-4AD9-8698-C52E4E41A3B3}" destId="{AC564DFC-E203-4DDB-9484-A187BA28D6B4}" srcOrd="5" destOrd="0" presId="urn:microsoft.com/office/officeart/2005/8/layout/lProcess2"/>
    <dgm:cxn modelId="{144E6E21-1025-4D43-885F-46C4FB2156F4}" type="presParOf" srcId="{C663BA1D-6150-4AD9-8698-C52E4E41A3B3}" destId="{ACB819C7-97CE-4A32-BAF1-03291654C5DC}" srcOrd="6" destOrd="0" presId="urn:microsoft.com/office/officeart/2005/8/layout/lProcess2"/>
    <dgm:cxn modelId="{4F2EF8C1-14D5-44AC-AA0B-898AD14E8FB2}" type="presParOf" srcId="{ACB819C7-97CE-4A32-BAF1-03291654C5DC}" destId="{9E6A27A1-8620-491A-A58B-B37E222D0039}" srcOrd="0" destOrd="0" presId="urn:microsoft.com/office/officeart/2005/8/layout/lProcess2"/>
    <dgm:cxn modelId="{4B4054A2-6343-43DA-AEB1-21EC2044A0EA}" type="presParOf" srcId="{ACB819C7-97CE-4A32-BAF1-03291654C5DC}" destId="{75F07999-3057-472E-B04F-245C733D1A15}" srcOrd="1" destOrd="0" presId="urn:microsoft.com/office/officeart/2005/8/layout/lProcess2"/>
    <dgm:cxn modelId="{3429970D-C9C0-4277-AE2E-45EF27FE1479}" type="presParOf" srcId="{ACB819C7-97CE-4A32-BAF1-03291654C5DC}" destId="{5FF4ABDA-3DCE-4C2A-8398-97FA240449B7}" srcOrd="2" destOrd="0" presId="urn:microsoft.com/office/officeart/2005/8/layout/lProcess2"/>
    <dgm:cxn modelId="{3AF53DAF-B361-4E48-B85B-A6341C7427FE}" type="presParOf" srcId="{5FF4ABDA-3DCE-4C2A-8398-97FA240449B7}" destId="{CB363045-E475-4BAC-A292-26CB97B86E63}" srcOrd="0" destOrd="0" presId="urn:microsoft.com/office/officeart/2005/8/layout/lProcess2"/>
    <dgm:cxn modelId="{6D7E11CE-6049-4B8F-8AC5-C6D8FF89ADB7}" type="presParOf" srcId="{CB363045-E475-4BAC-A292-26CB97B86E63}" destId="{47C82867-B1A9-4227-B60A-73501ACA8C44}" srcOrd="0" destOrd="0" presId="urn:microsoft.com/office/officeart/2005/8/layout/lProcess2"/>
    <dgm:cxn modelId="{6400B548-EAFF-4E15-B448-C8CB1FCE3A88}" type="presParOf" srcId="{CB363045-E475-4BAC-A292-26CB97B86E63}" destId="{3DF2845E-49A0-42B5-9A14-2AC9925BF94A}" srcOrd="1" destOrd="0" presId="urn:microsoft.com/office/officeart/2005/8/layout/lProcess2"/>
    <dgm:cxn modelId="{DA700682-1A22-4DA2-887B-E5C7D5FD2BE0}" type="presParOf" srcId="{CB363045-E475-4BAC-A292-26CB97B86E63}" destId="{8D184F30-A162-47FF-94C3-22817765D63E}" srcOrd="2" destOrd="0" presId="urn:microsoft.com/office/officeart/2005/8/layout/lProcess2"/>
    <dgm:cxn modelId="{534571DD-0B7C-474B-9CE5-28EA2A578D31}" type="presParOf" srcId="{CB363045-E475-4BAC-A292-26CB97B86E63}" destId="{3FC5225C-0888-463D-89D2-FBA67E4C1601}" srcOrd="3" destOrd="0" presId="urn:microsoft.com/office/officeart/2005/8/layout/lProcess2"/>
    <dgm:cxn modelId="{5B83FE49-FC98-4CCA-A580-4D5BB6225028}" type="presParOf" srcId="{CB363045-E475-4BAC-A292-26CB97B86E63}" destId="{E6E24645-C075-4FFE-BABF-A3A22A41C0DE}" srcOrd="4" destOrd="0" presId="urn:microsoft.com/office/officeart/2005/8/layout/lProcess2"/>
    <dgm:cxn modelId="{9CD42897-D0DA-4DAB-96CA-B8A546C4F9F5}" type="presParOf" srcId="{C663BA1D-6150-4AD9-8698-C52E4E41A3B3}" destId="{7DE4B436-0601-43FC-B05D-5C01C8074361}" srcOrd="7" destOrd="0" presId="urn:microsoft.com/office/officeart/2005/8/layout/lProcess2"/>
    <dgm:cxn modelId="{C4B74604-A16A-434A-800A-89D8B20C2CE1}" type="presParOf" srcId="{C663BA1D-6150-4AD9-8698-C52E4E41A3B3}" destId="{D4483839-4DF4-44A2-B432-8D38FE328E56}" srcOrd="8" destOrd="0" presId="urn:microsoft.com/office/officeart/2005/8/layout/lProcess2"/>
    <dgm:cxn modelId="{3133B718-ECFC-4282-90FC-95578EBEBE00}" type="presParOf" srcId="{D4483839-4DF4-44A2-B432-8D38FE328E56}" destId="{606A65F7-C36A-4BCB-88F0-520C6EAEE884}" srcOrd="0" destOrd="0" presId="urn:microsoft.com/office/officeart/2005/8/layout/lProcess2"/>
    <dgm:cxn modelId="{D06707DF-CD97-4EED-AAF8-E8BD60D97785}" type="presParOf" srcId="{D4483839-4DF4-44A2-B432-8D38FE328E56}" destId="{E6254B25-7D84-41CA-8B6F-803E2F7251F0}" srcOrd="1" destOrd="0" presId="urn:microsoft.com/office/officeart/2005/8/layout/lProcess2"/>
    <dgm:cxn modelId="{25E0AC6E-C78D-4FAC-BEE8-62B9090E11A2}" type="presParOf" srcId="{D4483839-4DF4-44A2-B432-8D38FE328E56}" destId="{7629A9B2-2887-44DA-B243-9C8E5CA807E1}" srcOrd="2" destOrd="0" presId="urn:microsoft.com/office/officeart/2005/8/layout/lProcess2"/>
    <dgm:cxn modelId="{599E6224-3580-4930-8BC0-7B7D7008BE3D}" type="presParOf" srcId="{7629A9B2-2887-44DA-B243-9C8E5CA807E1}" destId="{435021EF-C38B-4585-86F7-E6E856D12621}" srcOrd="0" destOrd="0" presId="urn:microsoft.com/office/officeart/2005/8/layout/lProcess2"/>
    <dgm:cxn modelId="{A424EFD0-38A4-4D40-AFB3-38E47B3AAF07}" type="presParOf" srcId="{435021EF-C38B-4585-86F7-E6E856D12621}" destId="{0FCEF4D8-1637-4C5F-A4C2-6CFA2F61422A}" srcOrd="0" destOrd="0" presId="urn:microsoft.com/office/officeart/2005/8/layout/lProcess2"/>
    <dgm:cxn modelId="{4081F991-B140-4333-8172-132FCDC4B719}" type="presParOf" srcId="{435021EF-C38B-4585-86F7-E6E856D12621}" destId="{A84DB173-458E-4CBA-988E-5560AEC0EF33}" srcOrd="1" destOrd="0" presId="urn:microsoft.com/office/officeart/2005/8/layout/lProcess2"/>
    <dgm:cxn modelId="{103A09A5-F1B2-489A-A7E2-FED7A4B4F2B0}" type="presParOf" srcId="{435021EF-C38B-4585-86F7-E6E856D12621}" destId="{3EE0406A-E5F1-462B-B142-3FB8986C96A9}" srcOrd="2" destOrd="0" presId="urn:microsoft.com/office/officeart/2005/8/layout/lProcess2"/>
    <dgm:cxn modelId="{CC91A83D-8D17-4B43-B26B-D5A38E700BF2}" type="presParOf" srcId="{435021EF-C38B-4585-86F7-E6E856D12621}" destId="{70EBF806-B335-40E0-BF0C-EA349B3516B1}" srcOrd="3" destOrd="0" presId="urn:microsoft.com/office/officeart/2005/8/layout/lProcess2"/>
    <dgm:cxn modelId="{31FF4AC9-4B08-4B0E-B8AC-17F66D2FF5E1}" type="presParOf" srcId="{435021EF-C38B-4585-86F7-E6E856D12621}" destId="{6988E11D-39F7-4B2C-8D2D-BCCC3024A844}" srcOrd="4" destOrd="0" presId="urn:microsoft.com/office/officeart/2005/8/layout/lProcess2"/>
    <dgm:cxn modelId="{1BC828A2-D2E1-4475-A71E-BD962391D834}" type="presParOf" srcId="{C663BA1D-6150-4AD9-8698-C52E4E41A3B3}" destId="{908258DE-93C1-49A5-9F2D-12ECA5A72A05}" srcOrd="9" destOrd="0" presId="urn:microsoft.com/office/officeart/2005/8/layout/lProcess2"/>
    <dgm:cxn modelId="{544DFA8C-8D66-4686-A74D-83ACCF8CDF01}" type="presParOf" srcId="{C663BA1D-6150-4AD9-8698-C52E4E41A3B3}" destId="{F18B4AE1-1331-4218-8498-5707760D4956}" srcOrd="10" destOrd="0" presId="urn:microsoft.com/office/officeart/2005/8/layout/lProcess2"/>
    <dgm:cxn modelId="{7BBC0B17-C917-41E0-91FD-DF5E8F120AD7}" type="presParOf" srcId="{F18B4AE1-1331-4218-8498-5707760D4956}" destId="{ACAF25DB-F4C3-411F-9FE4-A06E69ECB9C0}" srcOrd="0" destOrd="0" presId="urn:microsoft.com/office/officeart/2005/8/layout/lProcess2"/>
    <dgm:cxn modelId="{7C9F2716-C469-4838-9F23-FF48E9C3C270}" type="presParOf" srcId="{F18B4AE1-1331-4218-8498-5707760D4956}" destId="{F9595FB5-D22E-40E9-94AA-8C493896D7C5}" srcOrd="1" destOrd="0" presId="urn:microsoft.com/office/officeart/2005/8/layout/lProcess2"/>
    <dgm:cxn modelId="{9B0ED523-32A0-400A-A6DF-4B5750F16C1D}" type="presParOf" srcId="{F18B4AE1-1331-4218-8498-5707760D4956}" destId="{FE423B85-42BE-4542-901A-E4EBAE31D0BC}" srcOrd="2" destOrd="0" presId="urn:microsoft.com/office/officeart/2005/8/layout/lProcess2"/>
    <dgm:cxn modelId="{303040C2-EAEF-4ED7-9FDD-2A87B2A2B71B}" type="presParOf" srcId="{FE423B85-42BE-4542-901A-E4EBAE31D0BC}" destId="{4D4D42E2-A675-49D6-8E8D-794E642BFD3E}" srcOrd="0" destOrd="0" presId="urn:microsoft.com/office/officeart/2005/8/layout/lProcess2"/>
    <dgm:cxn modelId="{F5E81895-04C0-44C7-AC1B-68677EAD7745}" type="presParOf" srcId="{4D4D42E2-A675-49D6-8E8D-794E642BFD3E}" destId="{8F8FB59D-DE02-4221-B7BB-3860166B7723}" srcOrd="0" destOrd="0" presId="urn:microsoft.com/office/officeart/2005/8/layout/lProcess2"/>
    <dgm:cxn modelId="{5E03F817-39AD-49E5-8C42-1921CC3AB13C}" type="presParOf" srcId="{4D4D42E2-A675-49D6-8E8D-794E642BFD3E}" destId="{00C6E6E6-6636-4C12-82A0-E3B3DEB5129D}" srcOrd="1" destOrd="0" presId="urn:microsoft.com/office/officeart/2005/8/layout/lProcess2"/>
    <dgm:cxn modelId="{37C9442C-51ED-49FB-A8E5-8F94172BCD98}" type="presParOf" srcId="{4D4D42E2-A675-49D6-8E8D-794E642BFD3E}" destId="{9AB72B7F-FF06-4A34-A8D8-9E1A259E1425}" srcOrd="2" destOrd="0" presId="urn:microsoft.com/office/officeart/2005/8/layout/lProcess2"/>
    <dgm:cxn modelId="{E74FE9F2-FD52-4AB4-89B9-759E30199325}" type="presParOf" srcId="{4D4D42E2-A675-49D6-8E8D-794E642BFD3E}" destId="{DC0F053A-9DAD-4322-AFB0-DA9CC00CAA3B}" srcOrd="3" destOrd="0" presId="urn:microsoft.com/office/officeart/2005/8/layout/lProcess2"/>
    <dgm:cxn modelId="{4C9540C3-ADB0-4FA7-8923-0ADC984BB4AD}" type="presParOf" srcId="{4D4D42E2-A675-49D6-8E8D-794E642BFD3E}" destId="{3F1C8F86-0285-42B6-9581-A8C4C395E0D4}" srcOrd="4" destOrd="0" presId="urn:microsoft.com/office/officeart/2005/8/layout/lProcess2"/>
    <dgm:cxn modelId="{62E991D6-2E53-4134-BC49-793DDAD52014}" type="presParOf" srcId="{C663BA1D-6150-4AD9-8698-C52E4E41A3B3}" destId="{908C0045-95A3-4E47-9FB3-A3AD01EC75B8}" srcOrd="11" destOrd="0" presId="urn:microsoft.com/office/officeart/2005/8/layout/lProcess2"/>
    <dgm:cxn modelId="{6AD62871-6784-4CBC-9B29-91F7BD9A149B}" type="presParOf" srcId="{C663BA1D-6150-4AD9-8698-C52E4E41A3B3}" destId="{0684E38D-0162-4B1F-8F93-FFC0E4C8274E}" srcOrd="12" destOrd="0" presId="urn:microsoft.com/office/officeart/2005/8/layout/lProcess2"/>
    <dgm:cxn modelId="{EFC22BEF-9A3F-4641-9737-54B43FFB3219}" type="presParOf" srcId="{0684E38D-0162-4B1F-8F93-FFC0E4C8274E}" destId="{5604CE42-62ED-4A8B-9AA6-2C3C5DA70EC1}" srcOrd="0" destOrd="0" presId="urn:microsoft.com/office/officeart/2005/8/layout/lProcess2"/>
    <dgm:cxn modelId="{BCCBBE95-AAF3-4B0D-B277-77D27D4043EA}" type="presParOf" srcId="{0684E38D-0162-4B1F-8F93-FFC0E4C8274E}" destId="{A5C4CD54-83BF-4B03-9DA2-0D5C37DF20E8}" srcOrd="1" destOrd="0" presId="urn:microsoft.com/office/officeart/2005/8/layout/lProcess2"/>
    <dgm:cxn modelId="{5BEA5236-325A-47B3-9060-87A666432B3A}" type="presParOf" srcId="{0684E38D-0162-4B1F-8F93-FFC0E4C8274E}" destId="{7CD667B0-8E5C-40C9-9116-001447B96C4E}" srcOrd="2" destOrd="0" presId="urn:microsoft.com/office/officeart/2005/8/layout/lProcess2"/>
    <dgm:cxn modelId="{C36E8A9A-F958-4A12-BA34-19F8818404D7}" type="presParOf" srcId="{7CD667B0-8E5C-40C9-9116-001447B96C4E}" destId="{338CBE26-6199-4481-BB3B-785A34216E1F}" srcOrd="0" destOrd="0" presId="urn:microsoft.com/office/officeart/2005/8/layout/lProcess2"/>
    <dgm:cxn modelId="{B81F0646-5E53-4E6D-A091-B82EBF867733}" type="presParOf" srcId="{338CBE26-6199-4481-BB3B-785A34216E1F}" destId="{0A8F5991-09FF-4BFF-80A3-7245553A3C77}" srcOrd="0" destOrd="0" presId="urn:microsoft.com/office/officeart/2005/8/layout/lProcess2"/>
    <dgm:cxn modelId="{D1ECD26F-7F37-4011-AF4F-EA3CD04890E1}" type="presParOf" srcId="{338CBE26-6199-4481-BB3B-785A34216E1F}" destId="{630660CF-C72C-4CAE-B397-23B91C4B9582}" srcOrd="1" destOrd="0" presId="urn:microsoft.com/office/officeart/2005/8/layout/lProcess2"/>
    <dgm:cxn modelId="{9C6E0581-BEB5-487D-AB39-9A2E959EB6AD}" type="presParOf" srcId="{338CBE26-6199-4481-BB3B-785A34216E1F}" destId="{93E4B16E-A7A2-460D-8340-828AB3B38259}" srcOrd="2" destOrd="0" presId="urn:microsoft.com/office/officeart/2005/8/layout/lProcess2"/>
    <dgm:cxn modelId="{804FD559-7FB8-41CB-BC09-F78643F41902}" type="presParOf" srcId="{338CBE26-6199-4481-BB3B-785A34216E1F}" destId="{699B2F59-B637-4907-BDFF-BB7432868DD8}" srcOrd="3" destOrd="0" presId="urn:microsoft.com/office/officeart/2005/8/layout/lProcess2"/>
    <dgm:cxn modelId="{86901723-0CA9-42C3-9673-09798A6DA27A}" type="presParOf" srcId="{338CBE26-6199-4481-BB3B-785A34216E1F}" destId="{681E9FA9-90F0-4500-9717-3E6B813709B6}"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B88C56-0ADE-4367-A8A6-40C5404D20DF}"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n-US"/>
        </a:p>
      </dgm:t>
    </dgm:pt>
    <dgm:pt modelId="{5A4ED7AD-4F03-42D4-9530-45095003567A}">
      <dgm:prSet custT="1"/>
      <dgm:spPr/>
      <dgm:t>
        <a:bodyPr/>
        <a:lstStyle/>
        <a:p>
          <a:r>
            <a:rPr lang="en-US" sz="1600" b="0" dirty="0"/>
            <a:t>Confidentiality and parental consent for services</a:t>
          </a:r>
        </a:p>
      </dgm:t>
    </dgm:pt>
    <dgm:pt modelId="{390CE61A-5405-48EA-8E7B-FCC8E4FC26CC}" type="parTrans" cxnId="{FF324B59-6464-4031-AA4C-C4FFF066B58B}">
      <dgm:prSet/>
      <dgm:spPr/>
      <dgm:t>
        <a:bodyPr/>
        <a:lstStyle/>
        <a:p>
          <a:endParaRPr lang="en-US"/>
        </a:p>
      </dgm:t>
    </dgm:pt>
    <dgm:pt modelId="{CA6CA30E-F0C7-43E8-905E-19F53137E485}" type="sibTrans" cxnId="{FF324B59-6464-4031-AA4C-C4FFF066B58B}">
      <dgm:prSet/>
      <dgm:spPr/>
      <dgm:t>
        <a:bodyPr/>
        <a:lstStyle/>
        <a:p>
          <a:endParaRPr lang="en-US"/>
        </a:p>
      </dgm:t>
    </dgm:pt>
    <dgm:pt modelId="{FEC6B9BB-E5A9-4C94-8073-F9B0547CA092}">
      <dgm:prSet custT="1"/>
      <dgm:spPr/>
      <dgm:t>
        <a:bodyPr/>
        <a:lstStyle/>
        <a:p>
          <a:r>
            <a:rPr lang="en-US" sz="1600" b="0" dirty="0"/>
            <a:t>Peer pressure</a:t>
          </a:r>
        </a:p>
      </dgm:t>
    </dgm:pt>
    <dgm:pt modelId="{63060758-9C91-4447-989C-52A59E5259FB}" type="parTrans" cxnId="{E8F49704-DE42-4FF5-B2CE-4F25E3A615D5}">
      <dgm:prSet/>
      <dgm:spPr/>
      <dgm:t>
        <a:bodyPr/>
        <a:lstStyle/>
        <a:p>
          <a:endParaRPr lang="en-US"/>
        </a:p>
      </dgm:t>
    </dgm:pt>
    <dgm:pt modelId="{17841D69-DE37-4C47-B269-5923878F1173}" type="sibTrans" cxnId="{E8F49704-DE42-4FF5-B2CE-4F25E3A615D5}">
      <dgm:prSet/>
      <dgm:spPr/>
      <dgm:t>
        <a:bodyPr/>
        <a:lstStyle/>
        <a:p>
          <a:endParaRPr lang="en-US"/>
        </a:p>
      </dgm:t>
    </dgm:pt>
    <dgm:pt modelId="{915D6361-7861-4CEF-8C41-E5ACF450F9B5}">
      <dgm:prSet custT="1"/>
      <dgm:spPr/>
      <dgm:t>
        <a:bodyPr/>
        <a:lstStyle/>
        <a:p>
          <a:r>
            <a:rPr lang="en-US" sz="1600" b="0" dirty="0"/>
            <a:t>Limited support and social systems</a:t>
          </a:r>
        </a:p>
      </dgm:t>
    </dgm:pt>
    <dgm:pt modelId="{C227C8B5-BBA5-494E-BFBA-C25B61C84399}" type="parTrans" cxnId="{921CFE19-6F1C-4336-87AA-156FD07EAC38}">
      <dgm:prSet/>
      <dgm:spPr/>
      <dgm:t>
        <a:bodyPr/>
        <a:lstStyle/>
        <a:p>
          <a:endParaRPr lang="en-US"/>
        </a:p>
      </dgm:t>
    </dgm:pt>
    <dgm:pt modelId="{EB28FB8E-E8A1-4A97-8F3B-FE9B6E0C6626}" type="sibTrans" cxnId="{921CFE19-6F1C-4336-87AA-156FD07EAC38}">
      <dgm:prSet/>
      <dgm:spPr/>
      <dgm:t>
        <a:bodyPr/>
        <a:lstStyle/>
        <a:p>
          <a:endParaRPr lang="en-US"/>
        </a:p>
      </dgm:t>
    </dgm:pt>
    <dgm:pt modelId="{5C885FD0-1CF9-45FB-9517-39BECFBDB4D3}">
      <dgm:prSet custT="1"/>
      <dgm:spPr/>
      <dgm:t>
        <a:bodyPr/>
        <a:lstStyle/>
        <a:p>
          <a:r>
            <a:rPr lang="en-US" sz="1600" b="0" dirty="0"/>
            <a:t>Inexperience with relationships</a:t>
          </a:r>
        </a:p>
      </dgm:t>
    </dgm:pt>
    <dgm:pt modelId="{EA0F2739-A869-4E27-8944-6F7040D03118}" type="parTrans" cxnId="{3DDF22A7-3461-43A3-8D93-856CC4B774F5}">
      <dgm:prSet/>
      <dgm:spPr/>
      <dgm:t>
        <a:bodyPr/>
        <a:lstStyle/>
        <a:p>
          <a:endParaRPr lang="en-US"/>
        </a:p>
      </dgm:t>
    </dgm:pt>
    <dgm:pt modelId="{7FF6D171-E87E-4CD2-AAC9-E435FF66B589}" type="sibTrans" cxnId="{3DDF22A7-3461-43A3-8D93-856CC4B774F5}">
      <dgm:prSet/>
      <dgm:spPr/>
      <dgm:t>
        <a:bodyPr/>
        <a:lstStyle/>
        <a:p>
          <a:endParaRPr lang="en-US"/>
        </a:p>
      </dgm:t>
    </dgm:pt>
    <dgm:pt modelId="{7CED31AB-911E-4986-92AB-80107BE4FA4B}">
      <dgm:prSet custT="1"/>
      <dgm:spPr/>
      <dgm:t>
        <a:bodyPr/>
        <a:lstStyle/>
        <a:p>
          <a:r>
            <a:rPr lang="en-US" sz="1600" b="0" dirty="0"/>
            <a:t>Forced connections</a:t>
          </a:r>
          <a:endParaRPr lang="en-US" sz="1300" b="0" dirty="0"/>
        </a:p>
      </dgm:t>
    </dgm:pt>
    <dgm:pt modelId="{179DC669-E198-4B2D-9C76-08F8008998FD}" type="parTrans" cxnId="{79511644-8848-4270-A75E-5EE85F08BB8B}">
      <dgm:prSet/>
      <dgm:spPr/>
      <dgm:t>
        <a:bodyPr/>
        <a:lstStyle/>
        <a:p>
          <a:endParaRPr lang="en-US"/>
        </a:p>
      </dgm:t>
    </dgm:pt>
    <dgm:pt modelId="{159E490D-9D21-4CCC-A3FC-40C68CD5121A}" type="sibTrans" cxnId="{79511644-8848-4270-A75E-5EE85F08BB8B}">
      <dgm:prSet/>
      <dgm:spPr/>
      <dgm:t>
        <a:bodyPr/>
        <a:lstStyle/>
        <a:p>
          <a:endParaRPr lang="en-US"/>
        </a:p>
      </dgm:t>
    </dgm:pt>
    <dgm:pt modelId="{BB99CC0F-47E1-487A-B8E8-85F819ECA695}">
      <dgm:prSet custT="1"/>
      <dgm:spPr/>
      <dgm:t>
        <a:bodyPr/>
        <a:lstStyle/>
        <a:p>
          <a:r>
            <a:rPr lang="en-US" sz="1800" b="1" dirty="0"/>
            <a:t>LGBTQ communities</a:t>
          </a:r>
          <a:endParaRPr lang="en-US" sz="1800" dirty="0"/>
        </a:p>
      </dgm:t>
    </dgm:pt>
    <dgm:pt modelId="{F6EB9287-761B-4573-884A-BC578D833EAE}" type="parTrans" cxnId="{32C84153-03A5-4E64-97A5-3B1953DA4103}">
      <dgm:prSet/>
      <dgm:spPr/>
      <dgm:t>
        <a:bodyPr/>
        <a:lstStyle/>
        <a:p>
          <a:endParaRPr lang="en-US"/>
        </a:p>
      </dgm:t>
    </dgm:pt>
    <dgm:pt modelId="{BBB82E14-AB18-4527-AD84-952EFD43770F}" type="sibTrans" cxnId="{32C84153-03A5-4E64-97A5-3B1953DA4103}">
      <dgm:prSet/>
      <dgm:spPr/>
      <dgm:t>
        <a:bodyPr/>
        <a:lstStyle/>
        <a:p>
          <a:endParaRPr lang="en-US"/>
        </a:p>
      </dgm:t>
    </dgm:pt>
    <dgm:pt modelId="{FD48194E-96FE-40B5-89AD-249FEA021518}">
      <dgm:prSet custT="1"/>
      <dgm:spPr/>
      <dgm:t>
        <a:bodyPr/>
        <a:lstStyle/>
        <a:p>
          <a:r>
            <a:rPr lang="en-US" sz="1400" b="0" dirty="0"/>
            <a:t>Fear of being outed</a:t>
          </a:r>
        </a:p>
      </dgm:t>
    </dgm:pt>
    <dgm:pt modelId="{5466644A-4D95-4E8B-AFA7-A1273928ECDC}" type="parTrans" cxnId="{625A7EFA-511F-4147-BCAF-642750441088}">
      <dgm:prSet/>
      <dgm:spPr/>
      <dgm:t>
        <a:bodyPr/>
        <a:lstStyle/>
        <a:p>
          <a:endParaRPr lang="en-US"/>
        </a:p>
      </dgm:t>
    </dgm:pt>
    <dgm:pt modelId="{4714CE72-3452-4E34-A3A7-E76EEBCA7778}" type="sibTrans" cxnId="{625A7EFA-511F-4147-BCAF-642750441088}">
      <dgm:prSet/>
      <dgm:spPr/>
      <dgm:t>
        <a:bodyPr/>
        <a:lstStyle/>
        <a:p>
          <a:endParaRPr lang="en-US"/>
        </a:p>
      </dgm:t>
    </dgm:pt>
    <dgm:pt modelId="{DAED30BA-8607-43E2-9623-40A39C720E96}">
      <dgm:prSet custT="1"/>
      <dgm:spPr/>
      <dgm:t>
        <a:bodyPr/>
        <a:lstStyle/>
        <a:p>
          <a:r>
            <a:rPr lang="en-US" sz="1400" b="0" dirty="0"/>
            <a:t>Lack of appropriate training for service providers </a:t>
          </a:r>
        </a:p>
      </dgm:t>
    </dgm:pt>
    <dgm:pt modelId="{547519A5-2480-41DE-8958-DF5E0C4CD94C}" type="parTrans" cxnId="{949E8F7B-80C2-4F23-A821-04BD1E1D098A}">
      <dgm:prSet/>
      <dgm:spPr/>
      <dgm:t>
        <a:bodyPr/>
        <a:lstStyle/>
        <a:p>
          <a:endParaRPr lang="en-US"/>
        </a:p>
      </dgm:t>
    </dgm:pt>
    <dgm:pt modelId="{8FE126BF-49A2-4340-81EF-E3009DAC876E}" type="sibTrans" cxnId="{949E8F7B-80C2-4F23-A821-04BD1E1D098A}">
      <dgm:prSet/>
      <dgm:spPr/>
      <dgm:t>
        <a:bodyPr/>
        <a:lstStyle/>
        <a:p>
          <a:endParaRPr lang="en-US"/>
        </a:p>
      </dgm:t>
    </dgm:pt>
    <dgm:pt modelId="{7843516B-66AA-4084-AA2C-5A3B94867E29}">
      <dgm:prSet custT="1"/>
      <dgm:spPr/>
      <dgm:t>
        <a:bodyPr/>
        <a:lstStyle/>
        <a:p>
          <a:r>
            <a:rPr lang="en-US" sz="1400" b="0" dirty="0"/>
            <a:t>Fear that leaving means isolation from their community</a:t>
          </a:r>
        </a:p>
      </dgm:t>
    </dgm:pt>
    <dgm:pt modelId="{AA567224-BC60-45DB-AD4E-C5406668107D}" type="parTrans" cxnId="{E7A90966-41A3-4D43-A8F8-53DA7E652144}">
      <dgm:prSet/>
      <dgm:spPr/>
      <dgm:t>
        <a:bodyPr/>
        <a:lstStyle/>
        <a:p>
          <a:endParaRPr lang="en-US"/>
        </a:p>
      </dgm:t>
    </dgm:pt>
    <dgm:pt modelId="{3F2BD2A4-2CDF-4F7B-9220-9A7098E56AA4}" type="sibTrans" cxnId="{E7A90966-41A3-4D43-A8F8-53DA7E652144}">
      <dgm:prSet/>
      <dgm:spPr/>
      <dgm:t>
        <a:bodyPr/>
        <a:lstStyle/>
        <a:p>
          <a:endParaRPr lang="en-US"/>
        </a:p>
      </dgm:t>
    </dgm:pt>
    <dgm:pt modelId="{97D7FA56-E068-4804-A95A-17FDBC0DB857}">
      <dgm:prSet custT="1"/>
      <dgm:spPr/>
      <dgm:t>
        <a:bodyPr/>
        <a:lstStyle/>
        <a:p>
          <a:r>
            <a:rPr lang="en-US" sz="1400" b="0" dirty="0"/>
            <a:t>Discrimination from systems and service providers</a:t>
          </a:r>
        </a:p>
      </dgm:t>
    </dgm:pt>
    <dgm:pt modelId="{86DF9A86-EEF2-48A9-935F-07972EED75DE}" type="parTrans" cxnId="{6A8B5129-F47E-4EAA-9F47-65A1B49721BA}">
      <dgm:prSet/>
      <dgm:spPr/>
      <dgm:t>
        <a:bodyPr/>
        <a:lstStyle/>
        <a:p>
          <a:endParaRPr lang="en-US"/>
        </a:p>
      </dgm:t>
    </dgm:pt>
    <dgm:pt modelId="{0D15A5AF-7547-45D6-ADA6-C00DB03BFFAD}" type="sibTrans" cxnId="{6A8B5129-F47E-4EAA-9F47-65A1B49721BA}">
      <dgm:prSet/>
      <dgm:spPr/>
      <dgm:t>
        <a:bodyPr/>
        <a:lstStyle/>
        <a:p>
          <a:endParaRPr lang="en-US"/>
        </a:p>
      </dgm:t>
    </dgm:pt>
    <dgm:pt modelId="{179D2A5F-1302-4767-A4AD-11E017BED006}">
      <dgm:prSet custT="1"/>
      <dgm:spPr/>
      <dgm:t>
        <a:bodyPr/>
        <a:lstStyle/>
        <a:p>
          <a:r>
            <a:rPr lang="en-US" sz="2000" b="1" dirty="0"/>
            <a:t>Teens</a:t>
          </a:r>
        </a:p>
      </dgm:t>
    </dgm:pt>
    <dgm:pt modelId="{89A7C424-41AB-4355-9DED-2B767EBCEEAD}" type="parTrans" cxnId="{CB705061-34AA-4321-82D8-28A34DA2F52A}">
      <dgm:prSet/>
      <dgm:spPr/>
      <dgm:t>
        <a:bodyPr/>
        <a:lstStyle/>
        <a:p>
          <a:endParaRPr lang="en-US"/>
        </a:p>
      </dgm:t>
    </dgm:pt>
    <dgm:pt modelId="{5CC7CC85-B0E8-4EFB-83F1-C47A57E54EF3}" type="sibTrans" cxnId="{CB705061-34AA-4321-82D8-28A34DA2F52A}">
      <dgm:prSet/>
      <dgm:spPr/>
      <dgm:t>
        <a:bodyPr/>
        <a:lstStyle/>
        <a:p>
          <a:endParaRPr lang="en-US"/>
        </a:p>
      </dgm:t>
    </dgm:pt>
    <dgm:pt modelId="{C5C2ABE0-1422-479B-9F7A-3F98279E03CA}">
      <dgm:prSet custT="1"/>
      <dgm:spPr/>
      <dgm:t>
        <a:bodyPr/>
        <a:lstStyle/>
        <a:p>
          <a:r>
            <a:rPr lang="en-US" sz="2000" b="1" dirty="0"/>
            <a:t>Immigrants</a:t>
          </a:r>
        </a:p>
      </dgm:t>
    </dgm:pt>
    <dgm:pt modelId="{521245F6-06EA-4C69-9C72-8E73DA8D7031}" type="parTrans" cxnId="{0E6C6AA3-6B2A-4C48-8B06-C69EFBAB6EA2}">
      <dgm:prSet/>
      <dgm:spPr/>
      <dgm:t>
        <a:bodyPr/>
        <a:lstStyle/>
        <a:p>
          <a:endParaRPr lang="en-US"/>
        </a:p>
      </dgm:t>
    </dgm:pt>
    <dgm:pt modelId="{71AE1A62-6F0A-40F9-BBB7-63DB87C2788B}" type="sibTrans" cxnId="{0E6C6AA3-6B2A-4C48-8B06-C69EFBAB6EA2}">
      <dgm:prSet/>
      <dgm:spPr/>
      <dgm:t>
        <a:bodyPr/>
        <a:lstStyle/>
        <a:p>
          <a:endParaRPr lang="en-US"/>
        </a:p>
      </dgm:t>
    </dgm:pt>
    <dgm:pt modelId="{BF5E5B31-03EC-43ED-980F-66A938C26708}">
      <dgm:prSet custT="1"/>
      <dgm:spPr/>
      <dgm:t>
        <a:bodyPr/>
        <a:lstStyle/>
        <a:p>
          <a:pPr>
            <a:buFont typeface="Wingdings" panose="05000000000000000000" pitchFamily="2" charset="2"/>
            <a:buChar char="§"/>
          </a:pPr>
          <a:r>
            <a:rPr lang="en-US" sz="1600" dirty="0"/>
            <a:t>Fear of deportation</a:t>
          </a:r>
          <a:endParaRPr lang="en-US" sz="1600" b="1" dirty="0"/>
        </a:p>
      </dgm:t>
    </dgm:pt>
    <dgm:pt modelId="{C1846928-AE7B-4802-9C41-89FF27CDF3BC}" type="parTrans" cxnId="{A889366B-43B6-40D6-AEF0-429D417CB343}">
      <dgm:prSet/>
      <dgm:spPr/>
      <dgm:t>
        <a:bodyPr/>
        <a:lstStyle/>
        <a:p>
          <a:endParaRPr lang="en-US"/>
        </a:p>
      </dgm:t>
    </dgm:pt>
    <dgm:pt modelId="{8C192BEE-B452-4CE1-8F54-93E90EE478EC}" type="sibTrans" cxnId="{A889366B-43B6-40D6-AEF0-429D417CB343}">
      <dgm:prSet/>
      <dgm:spPr/>
      <dgm:t>
        <a:bodyPr/>
        <a:lstStyle/>
        <a:p>
          <a:endParaRPr lang="en-US"/>
        </a:p>
      </dgm:t>
    </dgm:pt>
    <dgm:pt modelId="{21B09AC4-E149-44C7-ABB8-131F9760A2C1}">
      <dgm:prSet custT="1"/>
      <dgm:spPr/>
      <dgm:t>
        <a:bodyPr/>
        <a:lstStyle/>
        <a:p>
          <a:r>
            <a:rPr lang="en-US" sz="1600" dirty="0"/>
            <a:t>Language barriers</a:t>
          </a:r>
        </a:p>
      </dgm:t>
    </dgm:pt>
    <dgm:pt modelId="{497A32C4-9104-452A-865C-A53C98E0E3C9}" type="parTrans" cxnId="{64B8F237-7832-413E-A760-81FCB8A1C3E0}">
      <dgm:prSet/>
      <dgm:spPr/>
      <dgm:t>
        <a:bodyPr/>
        <a:lstStyle/>
        <a:p>
          <a:endParaRPr lang="en-US"/>
        </a:p>
      </dgm:t>
    </dgm:pt>
    <dgm:pt modelId="{E9EE3E23-72D5-4B74-B98D-9277CAD6077E}" type="sibTrans" cxnId="{64B8F237-7832-413E-A760-81FCB8A1C3E0}">
      <dgm:prSet/>
      <dgm:spPr/>
      <dgm:t>
        <a:bodyPr/>
        <a:lstStyle/>
        <a:p>
          <a:endParaRPr lang="en-US"/>
        </a:p>
      </dgm:t>
    </dgm:pt>
    <dgm:pt modelId="{A1C2C5C9-D93E-4721-9FF9-E1C2F7CBF1B5}">
      <dgm:prSet custT="1"/>
      <dgm:spPr/>
      <dgm:t>
        <a:bodyPr/>
        <a:lstStyle/>
        <a:p>
          <a:r>
            <a:rPr lang="en-US" sz="1600" dirty="0"/>
            <a:t>Lack of knowledge of systems and supports</a:t>
          </a:r>
        </a:p>
      </dgm:t>
    </dgm:pt>
    <dgm:pt modelId="{1BA58ECA-C3CC-4DC9-9460-55B423E44617}" type="parTrans" cxnId="{573B2448-A710-47B9-BEB2-B6FF9756E2B1}">
      <dgm:prSet/>
      <dgm:spPr/>
      <dgm:t>
        <a:bodyPr/>
        <a:lstStyle/>
        <a:p>
          <a:endParaRPr lang="en-US"/>
        </a:p>
      </dgm:t>
    </dgm:pt>
    <dgm:pt modelId="{FD1C99CA-D926-482D-A320-D5E96AEF301E}" type="sibTrans" cxnId="{573B2448-A710-47B9-BEB2-B6FF9756E2B1}">
      <dgm:prSet/>
      <dgm:spPr/>
      <dgm:t>
        <a:bodyPr/>
        <a:lstStyle/>
        <a:p>
          <a:endParaRPr lang="en-US"/>
        </a:p>
      </dgm:t>
    </dgm:pt>
    <dgm:pt modelId="{A807116C-97E0-4D0F-A7A2-12F3D857A665}">
      <dgm:prSet custT="1"/>
      <dgm:spPr/>
      <dgm:t>
        <a:bodyPr/>
        <a:lstStyle/>
        <a:p>
          <a:r>
            <a:rPr lang="en-US" sz="1600" dirty="0"/>
            <a:t>Reliance on partner for status</a:t>
          </a:r>
        </a:p>
      </dgm:t>
    </dgm:pt>
    <dgm:pt modelId="{5ABF2A19-0DEB-4542-BD0D-5057358B2ED8}" type="parTrans" cxnId="{5DA56A64-E4DB-4C83-82DE-CC9A3257A3E2}">
      <dgm:prSet/>
      <dgm:spPr/>
      <dgm:t>
        <a:bodyPr/>
        <a:lstStyle/>
        <a:p>
          <a:endParaRPr lang="en-US"/>
        </a:p>
      </dgm:t>
    </dgm:pt>
    <dgm:pt modelId="{0B80BACB-EE54-4DD9-A4FE-D09F8180F749}" type="sibTrans" cxnId="{5DA56A64-E4DB-4C83-82DE-CC9A3257A3E2}">
      <dgm:prSet/>
      <dgm:spPr/>
      <dgm:t>
        <a:bodyPr/>
        <a:lstStyle/>
        <a:p>
          <a:endParaRPr lang="en-US"/>
        </a:p>
      </dgm:t>
    </dgm:pt>
    <dgm:pt modelId="{A4F7CCFC-6DA0-477D-9EB0-958A27835EBB}">
      <dgm:prSet custT="1"/>
      <dgm:spPr/>
      <dgm:t>
        <a:bodyPr/>
        <a:lstStyle/>
        <a:p>
          <a:r>
            <a:rPr lang="en-US" sz="1600" dirty="0"/>
            <a:t>Separation from children</a:t>
          </a:r>
        </a:p>
      </dgm:t>
    </dgm:pt>
    <dgm:pt modelId="{787A3A91-7CE6-4E51-A544-214BF2217163}" type="parTrans" cxnId="{ABA3C469-DE5D-477B-B0D4-0A23826C5ED4}">
      <dgm:prSet/>
      <dgm:spPr/>
      <dgm:t>
        <a:bodyPr/>
        <a:lstStyle/>
        <a:p>
          <a:endParaRPr lang="en-US"/>
        </a:p>
      </dgm:t>
    </dgm:pt>
    <dgm:pt modelId="{519BC7A7-F0F3-44DA-A3B3-EFACAC6A0547}" type="sibTrans" cxnId="{ABA3C469-DE5D-477B-B0D4-0A23826C5ED4}">
      <dgm:prSet/>
      <dgm:spPr/>
      <dgm:t>
        <a:bodyPr/>
        <a:lstStyle/>
        <a:p>
          <a:endParaRPr lang="en-US"/>
        </a:p>
      </dgm:t>
    </dgm:pt>
    <dgm:pt modelId="{E22B1049-2A15-4A6F-9697-EB2907595074}">
      <dgm:prSet custT="1"/>
      <dgm:spPr/>
      <dgm:t>
        <a:bodyPr/>
        <a:lstStyle/>
        <a:p>
          <a:r>
            <a:rPr lang="en-US" sz="1800" b="1" dirty="0"/>
            <a:t>People with disabilities</a:t>
          </a:r>
          <a:endParaRPr lang="en-US" sz="1800" b="0" dirty="0"/>
        </a:p>
      </dgm:t>
    </dgm:pt>
    <dgm:pt modelId="{844CFED2-7BF8-4C7A-9AB6-C2D2784372C9}" type="parTrans" cxnId="{E5E7F247-F859-4ABB-8B82-85451978CEEE}">
      <dgm:prSet/>
      <dgm:spPr/>
      <dgm:t>
        <a:bodyPr/>
        <a:lstStyle/>
        <a:p>
          <a:endParaRPr lang="en-US"/>
        </a:p>
      </dgm:t>
    </dgm:pt>
    <dgm:pt modelId="{2CF95337-400B-4EDA-A088-4D732FD8367C}" type="sibTrans" cxnId="{E5E7F247-F859-4ABB-8B82-85451978CEEE}">
      <dgm:prSet/>
      <dgm:spPr/>
      <dgm:t>
        <a:bodyPr/>
        <a:lstStyle/>
        <a:p>
          <a:endParaRPr lang="en-US"/>
        </a:p>
      </dgm:t>
    </dgm:pt>
    <dgm:pt modelId="{E479FE77-5E40-43FE-91F9-28CC72ABA222}">
      <dgm:prSet custT="1"/>
      <dgm:spPr/>
      <dgm:t>
        <a:bodyPr/>
        <a:lstStyle/>
        <a:p>
          <a:pPr>
            <a:buFont typeface="Arial" panose="020B0604020202020204" pitchFamily="34" charset="0"/>
            <a:buChar char="•"/>
          </a:pPr>
          <a:r>
            <a:rPr lang="en-US" sz="1400" b="0" dirty="0"/>
            <a:t>Mobility or communication barriers</a:t>
          </a:r>
        </a:p>
      </dgm:t>
    </dgm:pt>
    <dgm:pt modelId="{4E39FC13-B12E-4AE2-9218-4BF43ED40981}" type="parTrans" cxnId="{092C846B-5A08-49C5-85C7-4635A0EFBB0A}">
      <dgm:prSet/>
      <dgm:spPr/>
      <dgm:t>
        <a:bodyPr/>
        <a:lstStyle/>
        <a:p>
          <a:endParaRPr lang="en-US"/>
        </a:p>
      </dgm:t>
    </dgm:pt>
    <dgm:pt modelId="{48BC9EA7-8DCE-4C21-95F3-BC060DF33408}" type="sibTrans" cxnId="{092C846B-5A08-49C5-85C7-4635A0EFBB0A}">
      <dgm:prSet/>
      <dgm:spPr/>
      <dgm:t>
        <a:bodyPr/>
        <a:lstStyle/>
        <a:p>
          <a:endParaRPr lang="en-US"/>
        </a:p>
      </dgm:t>
    </dgm:pt>
    <dgm:pt modelId="{B19D1399-1FEA-457F-9FC6-E407F1309B52}">
      <dgm:prSet custT="1"/>
      <dgm:spPr/>
      <dgm:t>
        <a:bodyPr/>
        <a:lstStyle/>
        <a:p>
          <a:pPr>
            <a:buFont typeface="Arial" panose="020B0604020202020204" pitchFamily="34" charset="0"/>
            <a:buChar char="•"/>
          </a:pPr>
          <a:r>
            <a:rPr lang="en-US" sz="1400" b="0" dirty="0"/>
            <a:t>Dependence on caregiver</a:t>
          </a:r>
        </a:p>
      </dgm:t>
    </dgm:pt>
    <dgm:pt modelId="{B0D162E0-CE42-423D-87B4-EB880121ED8E}" type="parTrans" cxnId="{37279587-CDD6-41DC-9DA6-EF5D9D8A90BF}">
      <dgm:prSet/>
      <dgm:spPr/>
      <dgm:t>
        <a:bodyPr/>
        <a:lstStyle/>
        <a:p>
          <a:endParaRPr lang="en-US"/>
        </a:p>
      </dgm:t>
    </dgm:pt>
    <dgm:pt modelId="{21A409D5-1AE2-4BBA-AFB9-AC370D1E069C}" type="sibTrans" cxnId="{37279587-CDD6-41DC-9DA6-EF5D9D8A90BF}">
      <dgm:prSet/>
      <dgm:spPr/>
      <dgm:t>
        <a:bodyPr/>
        <a:lstStyle/>
        <a:p>
          <a:endParaRPr lang="en-US"/>
        </a:p>
      </dgm:t>
    </dgm:pt>
    <dgm:pt modelId="{98234E55-6977-459C-8495-7F12651FEEC0}">
      <dgm:prSet custT="1"/>
      <dgm:spPr/>
      <dgm:t>
        <a:bodyPr/>
        <a:lstStyle/>
        <a:p>
          <a:pPr>
            <a:buFont typeface="Arial" panose="020B0604020202020204" pitchFamily="34" charset="0"/>
            <a:buChar char="•"/>
          </a:pPr>
          <a:r>
            <a:rPr lang="en-US" sz="1400" b="0" dirty="0"/>
            <a:t>Lack of support systems</a:t>
          </a:r>
        </a:p>
      </dgm:t>
    </dgm:pt>
    <dgm:pt modelId="{D357A264-5A5D-4C8D-9A1E-41D428D99325}" type="parTrans" cxnId="{1CA5371F-3FEE-4852-8196-A8146CDBE3C7}">
      <dgm:prSet/>
      <dgm:spPr/>
      <dgm:t>
        <a:bodyPr/>
        <a:lstStyle/>
        <a:p>
          <a:endParaRPr lang="en-US"/>
        </a:p>
      </dgm:t>
    </dgm:pt>
    <dgm:pt modelId="{36EDBE3A-3158-432B-BE23-725EC25A4C36}" type="sibTrans" cxnId="{1CA5371F-3FEE-4852-8196-A8146CDBE3C7}">
      <dgm:prSet/>
      <dgm:spPr/>
      <dgm:t>
        <a:bodyPr/>
        <a:lstStyle/>
        <a:p>
          <a:endParaRPr lang="en-US"/>
        </a:p>
      </dgm:t>
    </dgm:pt>
    <dgm:pt modelId="{049312B4-9217-436A-96B5-A2163B03A8CE}">
      <dgm:prSet custT="1"/>
      <dgm:spPr/>
      <dgm:t>
        <a:bodyPr/>
        <a:lstStyle/>
        <a:p>
          <a:pPr>
            <a:buFont typeface="Arial" panose="020B0604020202020204" pitchFamily="34" charset="0"/>
            <a:buChar char="•"/>
          </a:pPr>
          <a:r>
            <a:rPr lang="en-US" sz="1400" b="0" dirty="0"/>
            <a:t>Acceptance of abuse as “caregiver stress”</a:t>
          </a:r>
        </a:p>
      </dgm:t>
    </dgm:pt>
    <dgm:pt modelId="{662BDC63-B4F3-4319-825C-C1C30108EDD6}" type="parTrans" cxnId="{038153DF-D790-441D-940D-08417372886A}">
      <dgm:prSet/>
      <dgm:spPr/>
      <dgm:t>
        <a:bodyPr/>
        <a:lstStyle/>
        <a:p>
          <a:endParaRPr lang="en-US"/>
        </a:p>
      </dgm:t>
    </dgm:pt>
    <dgm:pt modelId="{2B6A2084-68D4-465F-9FC5-2B78D790F774}" type="sibTrans" cxnId="{038153DF-D790-441D-940D-08417372886A}">
      <dgm:prSet/>
      <dgm:spPr/>
      <dgm:t>
        <a:bodyPr/>
        <a:lstStyle/>
        <a:p>
          <a:endParaRPr lang="en-US"/>
        </a:p>
      </dgm:t>
    </dgm:pt>
    <dgm:pt modelId="{E7D697CF-D81C-4CF9-9B0D-A52FBABFF388}">
      <dgm:prSet custT="1"/>
      <dgm:spPr/>
      <dgm:t>
        <a:bodyPr/>
        <a:lstStyle/>
        <a:p>
          <a:pPr>
            <a:buFont typeface="Arial" panose="020B0604020202020204" pitchFamily="34" charset="0"/>
            <a:buChar char="•"/>
          </a:pPr>
          <a:r>
            <a:rPr lang="en-US" sz="1400" b="0" dirty="0"/>
            <a:t>Lack of services that understand both domestic violence and disability services</a:t>
          </a:r>
        </a:p>
      </dgm:t>
    </dgm:pt>
    <dgm:pt modelId="{FA1FB5F0-5417-40FE-B314-2439CA0577C5}" type="parTrans" cxnId="{51317FA4-6213-461D-A1CE-C9817B80E8CB}">
      <dgm:prSet/>
      <dgm:spPr/>
      <dgm:t>
        <a:bodyPr/>
        <a:lstStyle/>
        <a:p>
          <a:endParaRPr lang="en-US"/>
        </a:p>
      </dgm:t>
    </dgm:pt>
    <dgm:pt modelId="{B2B20769-293C-4C9D-A58B-48A6B90B720B}" type="sibTrans" cxnId="{51317FA4-6213-461D-A1CE-C9817B80E8CB}">
      <dgm:prSet/>
      <dgm:spPr/>
      <dgm:t>
        <a:bodyPr/>
        <a:lstStyle/>
        <a:p>
          <a:endParaRPr lang="en-US"/>
        </a:p>
      </dgm:t>
    </dgm:pt>
    <dgm:pt modelId="{12302984-909B-435D-B7E4-5ACBC14C5C12}">
      <dgm:prSet custT="1"/>
      <dgm:spPr/>
      <dgm:t>
        <a:bodyPr/>
        <a:lstStyle/>
        <a:p>
          <a:r>
            <a:rPr lang="en-US" sz="1800" b="1" dirty="0"/>
            <a:t>Military families</a:t>
          </a:r>
          <a:endParaRPr lang="en-US" sz="1800" dirty="0"/>
        </a:p>
      </dgm:t>
    </dgm:pt>
    <dgm:pt modelId="{D1EC639D-0B19-4020-8E99-379D20FC63A9}" type="parTrans" cxnId="{ADB5DBE7-F21C-4C71-8EC0-13947E7E7246}">
      <dgm:prSet/>
      <dgm:spPr/>
      <dgm:t>
        <a:bodyPr/>
        <a:lstStyle/>
        <a:p>
          <a:endParaRPr lang="en-US"/>
        </a:p>
      </dgm:t>
    </dgm:pt>
    <dgm:pt modelId="{C72FE1EF-ECD6-47C6-A945-A30A365EC0A1}" type="sibTrans" cxnId="{ADB5DBE7-F21C-4C71-8EC0-13947E7E7246}">
      <dgm:prSet/>
      <dgm:spPr/>
      <dgm:t>
        <a:bodyPr/>
        <a:lstStyle/>
        <a:p>
          <a:endParaRPr lang="en-US"/>
        </a:p>
      </dgm:t>
    </dgm:pt>
    <dgm:pt modelId="{19C2F35C-AFB8-45BA-9AA0-05B650FA5C86}">
      <dgm:prSet custT="1"/>
      <dgm:spPr/>
      <dgm:t>
        <a:bodyPr/>
        <a:lstStyle/>
        <a:p>
          <a:r>
            <a:rPr lang="en-US" sz="1400" b="0" dirty="0"/>
            <a:t>Career implications or repercussions for reporting</a:t>
          </a:r>
        </a:p>
      </dgm:t>
    </dgm:pt>
    <dgm:pt modelId="{E6CD7983-E36E-4704-AD0E-E60C7B793CC6}" type="parTrans" cxnId="{4F9C514F-C14C-4397-AE7A-13CC7C1855E6}">
      <dgm:prSet/>
      <dgm:spPr/>
      <dgm:t>
        <a:bodyPr/>
        <a:lstStyle/>
        <a:p>
          <a:endParaRPr lang="en-US"/>
        </a:p>
      </dgm:t>
    </dgm:pt>
    <dgm:pt modelId="{58D2F352-96F0-459B-908F-5D2A12E35D0C}" type="sibTrans" cxnId="{4F9C514F-C14C-4397-AE7A-13CC7C1855E6}">
      <dgm:prSet/>
      <dgm:spPr/>
      <dgm:t>
        <a:bodyPr/>
        <a:lstStyle/>
        <a:p>
          <a:endParaRPr lang="en-US"/>
        </a:p>
      </dgm:t>
    </dgm:pt>
    <dgm:pt modelId="{7FC072D1-1075-4ED8-9809-11852F7086E3}">
      <dgm:prSet custT="1"/>
      <dgm:spPr/>
      <dgm:t>
        <a:bodyPr/>
        <a:lstStyle/>
        <a:p>
          <a:r>
            <a:rPr lang="en-US" sz="1400" b="0" dirty="0"/>
            <a:t>Perception that systems will protect an abusive service member over a civilian partner</a:t>
          </a:r>
        </a:p>
      </dgm:t>
    </dgm:pt>
    <dgm:pt modelId="{A5FD5167-CFDB-49DC-83AC-6D9BCA557E65}" type="parTrans" cxnId="{9D00D20B-A7AA-4958-AEA5-079A606FA00E}">
      <dgm:prSet/>
      <dgm:spPr/>
      <dgm:t>
        <a:bodyPr/>
        <a:lstStyle/>
        <a:p>
          <a:endParaRPr lang="en-US"/>
        </a:p>
      </dgm:t>
    </dgm:pt>
    <dgm:pt modelId="{CC0B6EE8-F5A9-4B60-9526-090A4F71ECEA}" type="sibTrans" cxnId="{9D00D20B-A7AA-4958-AEA5-079A606FA00E}">
      <dgm:prSet/>
      <dgm:spPr/>
      <dgm:t>
        <a:bodyPr/>
        <a:lstStyle/>
        <a:p>
          <a:endParaRPr lang="en-US"/>
        </a:p>
      </dgm:t>
    </dgm:pt>
    <dgm:pt modelId="{D6ED19AA-09FE-453A-ACE7-A477CAB95462}">
      <dgm:prSet custT="1"/>
      <dgm:spPr/>
      <dgm:t>
        <a:bodyPr/>
        <a:lstStyle/>
        <a:p>
          <a:r>
            <a:rPr lang="en-US" sz="1400" b="0" dirty="0"/>
            <a:t>Chain of command</a:t>
          </a:r>
        </a:p>
      </dgm:t>
    </dgm:pt>
    <dgm:pt modelId="{6F2EFC83-8E3E-44DD-9FEB-ED41633F87D2}" type="parTrans" cxnId="{18CAC81C-995A-4B3B-8F2C-FEE3493BE97C}">
      <dgm:prSet/>
      <dgm:spPr/>
      <dgm:t>
        <a:bodyPr/>
        <a:lstStyle/>
        <a:p>
          <a:endParaRPr lang="en-US"/>
        </a:p>
      </dgm:t>
    </dgm:pt>
    <dgm:pt modelId="{DEA255A1-6480-419D-84F2-FE5608F386DA}" type="sibTrans" cxnId="{18CAC81C-995A-4B3B-8F2C-FEE3493BE97C}">
      <dgm:prSet/>
      <dgm:spPr/>
      <dgm:t>
        <a:bodyPr/>
        <a:lstStyle/>
        <a:p>
          <a:endParaRPr lang="en-US"/>
        </a:p>
      </dgm:t>
    </dgm:pt>
    <dgm:pt modelId="{FD138B7A-9E10-42DF-9E91-22532DF06750}">
      <dgm:prSet custT="1"/>
      <dgm:spPr/>
      <dgm:t>
        <a:bodyPr/>
        <a:lstStyle/>
        <a:p>
          <a:r>
            <a:rPr lang="en-US" sz="1400" b="0" dirty="0"/>
            <a:t>Fear of losing all resources </a:t>
          </a:r>
          <a:endParaRPr lang="en-US" sz="1400" dirty="0"/>
        </a:p>
      </dgm:t>
    </dgm:pt>
    <dgm:pt modelId="{907A4B74-88F0-4042-AC73-D0CAF44D09CE}" type="parTrans" cxnId="{2EDCF2A3-571F-4CF2-BC99-A6646578D435}">
      <dgm:prSet/>
      <dgm:spPr/>
      <dgm:t>
        <a:bodyPr/>
        <a:lstStyle/>
        <a:p>
          <a:endParaRPr lang="en-US"/>
        </a:p>
      </dgm:t>
    </dgm:pt>
    <dgm:pt modelId="{9C68D262-9D5E-4956-BD5E-067982F6ED89}" type="sibTrans" cxnId="{2EDCF2A3-571F-4CF2-BC99-A6646578D435}">
      <dgm:prSet/>
      <dgm:spPr/>
      <dgm:t>
        <a:bodyPr/>
        <a:lstStyle/>
        <a:p>
          <a:endParaRPr lang="en-US"/>
        </a:p>
      </dgm:t>
    </dgm:pt>
    <dgm:pt modelId="{4F052725-9DDD-4DF4-8E39-4D8079D3A7E3}">
      <dgm:prSet custT="1"/>
      <dgm:spPr/>
      <dgm:t>
        <a:bodyPr/>
        <a:lstStyle/>
        <a:p>
          <a:r>
            <a:rPr lang="en-US" sz="1600" dirty="0"/>
            <a:t>Safety of family in country of origin </a:t>
          </a:r>
        </a:p>
      </dgm:t>
    </dgm:pt>
    <dgm:pt modelId="{9A00A305-AA0D-4552-ADFD-490D9AE7F9E4}" type="parTrans" cxnId="{1D6D4123-3698-4C1E-9555-F45FD4626993}">
      <dgm:prSet/>
      <dgm:spPr/>
      <dgm:t>
        <a:bodyPr/>
        <a:lstStyle/>
        <a:p>
          <a:endParaRPr lang="en-US"/>
        </a:p>
      </dgm:t>
    </dgm:pt>
    <dgm:pt modelId="{FA30BCB1-064B-45B9-BB93-C41CBDE0FF1E}" type="sibTrans" cxnId="{1D6D4123-3698-4C1E-9555-F45FD4626993}">
      <dgm:prSet/>
      <dgm:spPr/>
      <dgm:t>
        <a:bodyPr/>
        <a:lstStyle/>
        <a:p>
          <a:endParaRPr lang="en-US"/>
        </a:p>
      </dgm:t>
    </dgm:pt>
    <dgm:pt modelId="{CE1DD66B-E1C5-4C9D-9220-E63E89107ADA}">
      <dgm:prSet custT="1"/>
      <dgm:spPr/>
      <dgm:t>
        <a:bodyPr/>
        <a:lstStyle/>
        <a:p>
          <a:r>
            <a:rPr lang="en-US" sz="1400" b="0" dirty="0"/>
            <a:t>No representation in materials and outreach</a:t>
          </a:r>
          <a:endParaRPr lang="en-US" sz="1200" b="0" dirty="0"/>
        </a:p>
      </dgm:t>
    </dgm:pt>
    <dgm:pt modelId="{14458535-BB15-470B-8862-595AF91A970F}" type="parTrans" cxnId="{C619F154-41C9-4907-95E6-87CE081F4DF6}">
      <dgm:prSet/>
      <dgm:spPr/>
      <dgm:t>
        <a:bodyPr/>
        <a:lstStyle/>
        <a:p>
          <a:endParaRPr lang="en-US"/>
        </a:p>
      </dgm:t>
    </dgm:pt>
    <dgm:pt modelId="{03A704FB-77DF-42B8-B316-9FCFB401F89C}" type="sibTrans" cxnId="{C619F154-41C9-4907-95E6-87CE081F4DF6}">
      <dgm:prSet/>
      <dgm:spPr/>
      <dgm:t>
        <a:bodyPr/>
        <a:lstStyle/>
        <a:p>
          <a:endParaRPr lang="en-US"/>
        </a:p>
      </dgm:t>
    </dgm:pt>
    <dgm:pt modelId="{979FE160-C9F2-4ACB-BF4B-DBFC7E849D66}">
      <dgm:prSet custT="1"/>
      <dgm:spPr/>
      <dgm:t>
        <a:bodyPr/>
        <a:lstStyle/>
        <a:p>
          <a:r>
            <a:rPr lang="en-US" sz="1400" b="0" dirty="0"/>
            <a:t>Impact on personal and professional life</a:t>
          </a:r>
        </a:p>
      </dgm:t>
    </dgm:pt>
    <dgm:pt modelId="{33757534-9309-452E-8B28-D155EC46CC33}" type="parTrans" cxnId="{36639418-9D16-45BB-AE1B-B3A15AB4CBA7}">
      <dgm:prSet/>
      <dgm:spPr/>
    </dgm:pt>
    <dgm:pt modelId="{614521A4-472C-4293-B870-FCD865246331}" type="sibTrans" cxnId="{36639418-9D16-45BB-AE1B-B3A15AB4CBA7}">
      <dgm:prSet/>
      <dgm:spPr/>
    </dgm:pt>
    <dgm:pt modelId="{D469076D-53CD-477C-87EF-39D4D6F1B553}" type="pres">
      <dgm:prSet presAssocID="{33B88C56-0ADE-4367-A8A6-40C5404D20DF}" presName="Name0" presStyleCnt="0">
        <dgm:presLayoutVars>
          <dgm:dir/>
          <dgm:resizeHandles val="exact"/>
        </dgm:presLayoutVars>
      </dgm:prSet>
      <dgm:spPr/>
    </dgm:pt>
    <dgm:pt modelId="{024C3BFA-B681-46B2-A5DF-5E1BD7AEC44D}" type="pres">
      <dgm:prSet presAssocID="{C5C2ABE0-1422-479B-9F7A-3F98279E03CA}" presName="node" presStyleLbl="node1" presStyleIdx="0" presStyleCnt="5" custLinFactNeighborX="-28434" custLinFactNeighborY="0">
        <dgm:presLayoutVars>
          <dgm:bulletEnabled val="1"/>
        </dgm:presLayoutVars>
      </dgm:prSet>
      <dgm:spPr/>
    </dgm:pt>
    <dgm:pt modelId="{87FC6004-A846-4ED0-806C-0A17200E9A4F}" type="pres">
      <dgm:prSet presAssocID="{71AE1A62-6F0A-40F9-BBB7-63DB87C2788B}" presName="sibTrans" presStyleCnt="0"/>
      <dgm:spPr/>
    </dgm:pt>
    <dgm:pt modelId="{0B14ADAB-77FC-454B-B031-A92FC5739270}" type="pres">
      <dgm:prSet presAssocID="{179D2A5F-1302-4767-A4AD-11E017BED006}" presName="node" presStyleLbl="node1" presStyleIdx="1" presStyleCnt="5">
        <dgm:presLayoutVars>
          <dgm:bulletEnabled val="1"/>
        </dgm:presLayoutVars>
      </dgm:prSet>
      <dgm:spPr/>
    </dgm:pt>
    <dgm:pt modelId="{A986724A-D85A-4761-8F40-5ACC5C991544}" type="pres">
      <dgm:prSet presAssocID="{5CC7CC85-B0E8-4EFB-83F1-C47A57E54EF3}" presName="sibTrans" presStyleCnt="0"/>
      <dgm:spPr/>
    </dgm:pt>
    <dgm:pt modelId="{0FDB88CF-7FC1-4DD0-B74C-E1EB7E0A299A}" type="pres">
      <dgm:prSet presAssocID="{BB99CC0F-47E1-487A-B8E8-85F819ECA695}" presName="node" presStyleLbl="node1" presStyleIdx="2" presStyleCnt="5">
        <dgm:presLayoutVars>
          <dgm:bulletEnabled val="1"/>
        </dgm:presLayoutVars>
      </dgm:prSet>
      <dgm:spPr/>
    </dgm:pt>
    <dgm:pt modelId="{EBAC9235-9ADD-4229-8A6D-7A1AABA6B493}" type="pres">
      <dgm:prSet presAssocID="{BBB82E14-AB18-4527-AD84-952EFD43770F}" presName="sibTrans" presStyleCnt="0"/>
      <dgm:spPr/>
    </dgm:pt>
    <dgm:pt modelId="{E0BDA18C-18EA-4ABB-801B-E4CE66AA80CC}" type="pres">
      <dgm:prSet presAssocID="{E22B1049-2A15-4A6F-9697-EB2907595074}" presName="node" presStyleLbl="node1" presStyleIdx="3" presStyleCnt="5">
        <dgm:presLayoutVars>
          <dgm:bulletEnabled val="1"/>
        </dgm:presLayoutVars>
      </dgm:prSet>
      <dgm:spPr/>
    </dgm:pt>
    <dgm:pt modelId="{F1DEEDD2-7932-4041-A7E5-BB55E0551BA8}" type="pres">
      <dgm:prSet presAssocID="{2CF95337-400B-4EDA-A088-4D732FD8367C}" presName="sibTrans" presStyleCnt="0"/>
      <dgm:spPr/>
    </dgm:pt>
    <dgm:pt modelId="{847D5194-D077-4BDE-82F0-A909CBF73A85}" type="pres">
      <dgm:prSet presAssocID="{12302984-909B-435D-B7E4-5ACBC14C5C12}" presName="node" presStyleLbl="node1" presStyleIdx="4" presStyleCnt="5">
        <dgm:presLayoutVars>
          <dgm:bulletEnabled val="1"/>
        </dgm:presLayoutVars>
      </dgm:prSet>
      <dgm:spPr/>
    </dgm:pt>
  </dgm:ptLst>
  <dgm:cxnLst>
    <dgm:cxn modelId="{E8F49704-DE42-4FF5-B2CE-4F25E3A615D5}" srcId="{179D2A5F-1302-4767-A4AD-11E017BED006}" destId="{FEC6B9BB-E5A9-4C94-8073-F9B0547CA092}" srcOrd="1" destOrd="0" parTransId="{63060758-9C91-4447-989C-52A59E5259FB}" sibTransId="{17841D69-DE37-4C47-B269-5923878F1173}"/>
    <dgm:cxn modelId="{E823F507-3AC3-4AB7-9EE9-68039F4EAC7C}" type="presOf" srcId="{FD48194E-96FE-40B5-89AD-249FEA021518}" destId="{0FDB88CF-7FC1-4DD0-B74C-E1EB7E0A299A}" srcOrd="0" destOrd="1" presId="urn:microsoft.com/office/officeart/2005/8/layout/hList6"/>
    <dgm:cxn modelId="{9D00D20B-A7AA-4958-AEA5-079A606FA00E}" srcId="{12302984-909B-435D-B7E4-5ACBC14C5C12}" destId="{7FC072D1-1075-4ED8-9809-11852F7086E3}" srcOrd="1" destOrd="0" parTransId="{A5FD5167-CFDB-49DC-83AC-6D9BCA557E65}" sibTransId="{CC0B6EE8-F5A9-4B60-9526-090A4F71ECEA}"/>
    <dgm:cxn modelId="{AACA0E0C-6CEC-437F-B60B-C43B080389CB}" type="presOf" srcId="{179D2A5F-1302-4767-A4AD-11E017BED006}" destId="{0B14ADAB-77FC-454B-B031-A92FC5739270}" srcOrd="0" destOrd="0" presId="urn:microsoft.com/office/officeart/2005/8/layout/hList6"/>
    <dgm:cxn modelId="{CF91820E-D33B-408C-BA16-8EFDC4A7053A}" type="presOf" srcId="{049312B4-9217-436A-96B5-A2163B03A8CE}" destId="{E0BDA18C-18EA-4ABB-801B-E4CE66AA80CC}" srcOrd="0" destOrd="4" presId="urn:microsoft.com/office/officeart/2005/8/layout/hList6"/>
    <dgm:cxn modelId="{A7727414-B1D9-46BA-A3E5-2CA421CA1EC5}" type="presOf" srcId="{7FC072D1-1075-4ED8-9809-11852F7086E3}" destId="{847D5194-D077-4BDE-82F0-A909CBF73A85}" srcOrd="0" destOrd="2" presId="urn:microsoft.com/office/officeart/2005/8/layout/hList6"/>
    <dgm:cxn modelId="{42E71618-1D5C-4789-81F5-463DE7BDC43C}" type="presOf" srcId="{7843516B-66AA-4084-AA2C-5A3B94867E29}" destId="{0FDB88CF-7FC1-4DD0-B74C-E1EB7E0A299A}" srcOrd="0" destOrd="3" presId="urn:microsoft.com/office/officeart/2005/8/layout/hList6"/>
    <dgm:cxn modelId="{36639418-9D16-45BB-AE1B-B3A15AB4CBA7}" srcId="{12302984-909B-435D-B7E4-5ACBC14C5C12}" destId="{979FE160-C9F2-4ACB-BF4B-DBFC7E849D66}" srcOrd="3" destOrd="0" parTransId="{33757534-9309-452E-8B28-D155EC46CC33}" sibTransId="{614521A4-472C-4293-B870-FCD865246331}"/>
    <dgm:cxn modelId="{921CFE19-6F1C-4336-87AA-156FD07EAC38}" srcId="{179D2A5F-1302-4767-A4AD-11E017BED006}" destId="{915D6361-7861-4CEF-8C41-E5ACF450F9B5}" srcOrd="2" destOrd="0" parTransId="{C227C8B5-BBA5-494E-BFBA-C25B61C84399}" sibTransId="{EB28FB8E-E8A1-4A97-8F3B-FE9B6E0C6626}"/>
    <dgm:cxn modelId="{18CAC81C-995A-4B3B-8F2C-FEE3493BE97C}" srcId="{12302984-909B-435D-B7E4-5ACBC14C5C12}" destId="{D6ED19AA-09FE-453A-ACE7-A477CAB95462}" srcOrd="2" destOrd="0" parTransId="{6F2EFC83-8E3E-44DD-9FEB-ED41633F87D2}" sibTransId="{DEA255A1-6480-419D-84F2-FE5608F386DA}"/>
    <dgm:cxn modelId="{10B9BA1D-35EF-44A7-959F-506DEBD70487}" type="presOf" srcId="{E22B1049-2A15-4A6F-9697-EB2907595074}" destId="{E0BDA18C-18EA-4ABB-801B-E4CE66AA80CC}" srcOrd="0" destOrd="0" presId="urn:microsoft.com/office/officeart/2005/8/layout/hList6"/>
    <dgm:cxn modelId="{CEA7241F-4DAA-412C-85A5-89906B736573}" type="presOf" srcId="{5A4ED7AD-4F03-42D4-9530-45095003567A}" destId="{0B14ADAB-77FC-454B-B031-A92FC5739270}" srcOrd="0" destOrd="1" presId="urn:microsoft.com/office/officeart/2005/8/layout/hList6"/>
    <dgm:cxn modelId="{1CA5371F-3FEE-4852-8196-A8146CDBE3C7}" srcId="{E22B1049-2A15-4A6F-9697-EB2907595074}" destId="{98234E55-6977-459C-8495-7F12651FEEC0}" srcOrd="2" destOrd="0" parTransId="{D357A264-5A5D-4C8D-9A1E-41D428D99325}" sibTransId="{36EDBE3A-3158-432B-BE23-725EC25A4C36}"/>
    <dgm:cxn modelId="{57D03622-1692-4E77-8624-ECF3C67DB3F0}" type="presOf" srcId="{98234E55-6977-459C-8495-7F12651FEEC0}" destId="{E0BDA18C-18EA-4ABB-801B-E4CE66AA80CC}" srcOrd="0" destOrd="3" presId="urn:microsoft.com/office/officeart/2005/8/layout/hList6"/>
    <dgm:cxn modelId="{1D6D4123-3698-4C1E-9555-F45FD4626993}" srcId="{C5C2ABE0-1422-479B-9F7A-3F98279E03CA}" destId="{4F052725-9DDD-4DF4-8E39-4D8079D3A7E3}" srcOrd="5" destOrd="0" parTransId="{9A00A305-AA0D-4552-ADFD-490D9AE7F9E4}" sibTransId="{FA30BCB1-064B-45B9-BB93-C41CBDE0FF1E}"/>
    <dgm:cxn modelId="{6A8B5129-F47E-4EAA-9F47-65A1B49721BA}" srcId="{BB99CC0F-47E1-487A-B8E8-85F819ECA695}" destId="{97D7FA56-E068-4804-A95A-17FDBC0DB857}" srcOrd="3" destOrd="0" parTransId="{86DF9A86-EEF2-48A9-935F-07972EED75DE}" sibTransId="{0D15A5AF-7547-45D6-ADA6-C00DB03BFFAD}"/>
    <dgm:cxn modelId="{55A8182A-D1C0-42D8-BDF4-F2A1302C65E6}" type="presOf" srcId="{BB99CC0F-47E1-487A-B8E8-85F819ECA695}" destId="{0FDB88CF-7FC1-4DD0-B74C-E1EB7E0A299A}" srcOrd="0" destOrd="0" presId="urn:microsoft.com/office/officeart/2005/8/layout/hList6"/>
    <dgm:cxn modelId="{2CC52B2B-FD78-4C6A-836D-46EDF0D0712F}" type="presOf" srcId="{33B88C56-0ADE-4367-A8A6-40C5404D20DF}" destId="{D469076D-53CD-477C-87EF-39D4D6F1B553}" srcOrd="0" destOrd="0" presId="urn:microsoft.com/office/officeart/2005/8/layout/hList6"/>
    <dgm:cxn modelId="{BD698932-3FAA-421D-9672-5E2A75713176}" type="presOf" srcId="{4F052725-9DDD-4DF4-8E39-4D8079D3A7E3}" destId="{024C3BFA-B681-46B2-A5DF-5E1BD7AEC44D}" srcOrd="0" destOrd="6" presId="urn:microsoft.com/office/officeart/2005/8/layout/hList6"/>
    <dgm:cxn modelId="{C5BF3734-495A-4A22-AB10-35166089E6C8}" type="presOf" srcId="{915D6361-7861-4CEF-8C41-E5ACF450F9B5}" destId="{0B14ADAB-77FC-454B-B031-A92FC5739270}" srcOrd="0" destOrd="3" presId="urn:microsoft.com/office/officeart/2005/8/layout/hList6"/>
    <dgm:cxn modelId="{64B8F237-7832-413E-A760-81FCB8A1C3E0}" srcId="{C5C2ABE0-1422-479B-9F7A-3F98279E03CA}" destId="{21B09AC4-E149-44C7-ABB8-131F9760A2C1}" srcOrd="1" destOrd="0" parTransId="{497A32C4-9104-452A-865C-A53C98E0E3C9}" sibTransId="{E9EE3E23-72D5-4B74-B98D-9277CAD6077E}"/>
    <dgm:cxn modelId="{79511644-8848-4270-A75E-5EE85F08BB8B}" srcId="{179D2A5F-1302-4767-A4AD-11E017BED006}" destId="{7CED31AB-911E-4986-92AB-80107BE4FA4B}" srcOrd="4" destOrd="0" parTransId="{179DC669-E198-4B2D-9C76-08F8008998FD}" sibTransId="{159E490D-9D21-4CCC-A3FC-40C68CD5121A}"/>
    <dgm:cxn modelId="{7A064247-56B8-4B9A-99CE-1BE7A7108D20}" type="presOf" srcId="{97D7FA56-E068-4804-A95A-17FDBC0DB857}" destId="{0FDB88CF-7FC1-4DD0-B74C-E1EB7E0A299A}" srcOrd="0" destOrd="4" presId="urn:microsoft.com/office/officeart/2005/8/layout/hList6"/>
    <dgm:cxn modelId="{E5E7F247-F859-4ABB-8B82-85451978CEEE}" srcId="{33B88C56-0ADE-4367-A8A6-40C5404D20DF}" destId="{E22B1049-2A15-4A6F-9697-EB2907595074}" srcOrd="3" destOrd="0" parTransId="{844CFED2-7BF8-4C7A-9AB6-C2D2784372C9}" sibTransId="{2CF95337-400B-4EDA-A088-4D732FD8367C}"/>
    <dgm:cxn modelId="{573B2448-A710-47B9-BEB2-B6FF9756E2B1}" srcId="{C5C2ABE0-1422-479B-9F7A-3F98279E03CA}" destId="{A1C2C5C9-D93E-4721-9FF9-E1C2F7CBF1B5}" srcOrd="2" destOrd="0" parTransId="{1BA58ECA-C3CC-4DC9-9460-55B423E44617}" sibTransId="{FD1C99CA-D926-482D-A320-D5E96AEF301E}"/>
    <dgm:cxn modelId="{8B85004E-675B-4E10-96E0-9B3C29801A65}" type="presOf" srcId="{BF5E5B31-03EC-43ED-980F-66A938C26708}" destId="{024C3BFA-B681-46B2-A5DF-5E1BD7AEC44D}" srcOrd="0" destOrd="1" presId="urn:microsoft.com/office/officeart/2005/8/layout/hList6"/>
    <dgm:cxn modelId="{4F9C514F-C14C-4397-AE7A-13CC7C1855E6}" srcId="{12302984-909B-435D-B7E4-5ACBC14C5C12}" destId="{19C2F35C-AFB8-45BA-9AA0-05B650FA5C86}" srcOrd="0" destOrd="0" parTransId="{E6CD7983-E36E-4704-AD0E-E60C7B793CC6}" sibTransId="{58D2F352-96F0-459B-908F-5D2A12E35D0C}"/>
    <dgm:cxn modelId="{843D3850-11DC-4364-9EF8-68EBCC38FAE5}" type="presOf" srcId="{E479FE77-5E40-43FE-91F9-28CC72ABA222}" destId="{E0BDA18C-18EA-4ABB-801B-E4CE66AA80CC}" srcOrd="0" destOrd="1" presId="urn:microsoft.com/office/officeart/2005/8/layout/hList6"/>
    <dgm:cxn modelId="{39411052-4DB7-4D26-8902-25F2E339D620}" type="presOf" srcId="{E7D697CF-D81C-4CF9-9B0D-A52FBABFF388}" destId="{E0BDA18C-18EA-4ABB-801B-E4CE66AA80CC}" srcOrd="0" destOrd="5" presId="urn:microsoft.com/office/officeart/2005/8/layout/hList6"/>
    <dgm:cxn modelId="{32C84153-03A5-4E64-97A5-3B1953DA4103}" srcId="{33B88C56-0ADE-4367-A8A6-40C5404D20DF}" destId="{BB99CC0F-47E1-487A-B8E8-85F819ECA695}" srcOrd="2" destOrd="0" parTransId="{F6EB9287-761B-4573-884A-BC578D833EAE}" sibTransId="{BBB82E14-AB18-4527-AD84-952EFD43770F}"/>
    <dgm:cxn modelId="{C619F154-41C9-4907-95E6-87CE081F4DF6}" srcId="{BB99CC0F-47E1-487A-B8E8-85F819ECA695}" destId="{CE1DD66B-E1C5-4C9D-9220-E63E89107ADA}" srcOrd="4" destOrd="0" parTransId="{14458535-BB15-470B-8862-595AF91A970F}" sibTransId="{03A704FB-77DF-42B8-B316-9FCFB401F89C}"/>
    <dgm:cxn modelId="{65CF8B55-C8E3-4842-BB6D-0D9B750F8FB7}" type="presOf" srcId="{D6ED19AA-09FE-453A-ACE7-A477CAB95462}" destId="{847D5194-D077-4BDE-82F0-A909CBF73A85}" srcOrd="0" destOrd="3" presId="urn:microsoft.com/office/officeart/2005/8/layout/hList6"/>
    <dgm:cxn modelId="{FF324B59-6464-4031-AA4C-C4FFF066B58B}" srcId="{179D2A5F-1302-4767-A4AD-11E017BED006}" destId="{5A4ED7AD-4F03-42D4-9530-45095003567A}" srcOrd="0" destOrd="0" parTransId="{390CE61A-5405-48EA-8E7B-FCC8E4FC26CC}" sibTransId="{CA6CA30E-F0C7-43E8-905E-19F53137E485}"/>
    <dgm:cxn modelId="{0E43595E-2ACF-46D3-B169-E42CF05B42D9}" type="presOf" srcId="{C5C2ABE0-1422-479B-9F7A-3F98279E03CA}" destId="{024C3BFA-B681-46B2-A5DF-5E1BD7AEC44D}" srcOrd="0" destOrd="0" presId="urn:microsoft.com/office/officeart/2005/8/layout/hList6"/>
    <dgm:cxn modelId="{CB705061-34AA-4321-82D8-28A34DA2F52A}" srcId="{33B88C56-0ADE-4367-A8A6-40C5404D20DF}" destId="{179D2A5F-1302-4767-A4AD-11E017BED006}" srcOrd="1" destOrd="0" parTransId="{89A7C424-41AB-4355-9DED-2B767EBCEEAD}" sibTransId="{5CC7CC85-B0E8-4EFB-83F1-C47A57E54EF3}"/>
    <dgm:cxn modelId="{5DA56A64-E4DB-4C83-82DE-CC9A3257A3E2}" srcId="{C5C2ABE0-1422-479B-9F7A-3F98279E03CA}" destId="{A807116C-97E0-4D0F-A7A2-12F3D857A665}" srcOrd="3" destOrd="0" parTransId="{5ABF2A19-0DEB-4542-BD0D-5057358B2ED8}" sibTransId="{0B80BACB-EE54-4DD9-A4FE-D09F8180F749}"/>
    <dgm:cxn modelId="{E7A90966-41A3-4D43-A8F8-53DA7E652144}" srcId="{BB99CC0F-47E1-487A-B8E8-85F819ECA695}" destId="{7843516B-66AA-4084-AA2C-5A3B94867E29}" srcOrd="2" destOrd="0" parTransId="{AA567224-BC60-45DB-AD4E-C5406668107D}" sibTransId="{3F2BD2A4-2CDF-4F7B-9220-9A7098E56AA4}"/>
    <dgm:cxn modelId="{ABA3C469-DE5D-477B-B0D4-0A23826C5ED4}" srcId="{C5C2ABE0-1422-479B-9F7A-3F98279E03CA}" destId="{A4F7CCFC-6DA0-477D-9EB0-958A27835EBB}" srcOrd="4" destOrd="0" parTransId="{787A3A91-7CE6-4E51-A544-214BF2217163}" sibTransId="{519BC7A7-F0F3-44DA-A3B3-EFACAC6A0547}"/>
    <dgm:cxn modelId="{A889366B-43B6-40D6-AEF0-429D417CB343}" srcId="{C5C2ABE0-1422-479B-9F7A-3F98279E03CA}" destId="{BF5E5B31-03EC-43ED-980F-66A938C26708}" srcOrd="0" destOrd="0" parTransId="{C1846928-AE7B-4802-9C41-89FF27CDF3BC}" sibTransId="{8C192BEE-B452-4CE1-8F54-93E90EE478EC}"/>
    <dgm:cxn modelId="{092C846B-5A08-49C5-85C7-4635A0EFBB0A}" srcId="{E22B1049-2A15-4A6F-9697-EB2907595074}" destId="{E479FE77-5E40-43FE-91F9-28CC72ABA222}" srcOrd="0" destOrd="0" parTransId="{4E39FC13-B12E-4AE2-9218-4BF43ED40981}" sibTransId="{48BC9EA7-8DCE-4C21-95F3-BC060DF33408}"/>
    <dgm:cxn modelId="{2E45D077-6521-4558-909C-5BB373A45D18}" type="presOf" srcId="{DAED30BA-8607-43E2-9623-40A39C720E96}" destId="{0FDB88CF-7FC1-4DD0-B74C-E1EB7E0A299A}" srcOrd="0" destOrd="2" presId="urn:microsoft.com/office/officeart/2005/8/layout/hList6"/>
    <dgm:cxn modelId="{949E8F7B-80C2-4F23-A821-04BD1E1D098A}" srcId="{BB99CC0F-47E1-487A-B8E8-85F819ECA695}" destId="{DAED30BA-8607-43E2-9623-40A39C720E96}" srcOrd="1" destOrd="0" parTransId="{547519A5-2480-41DE-8958-DF5E0C4CD94C}" sibTransId="{8FE126BF-49A2-4340-81EF-E3009DAC876E}"/>
    <dgm:cxn modelId="{5B23C07D-94EC-44D8-97A6-BDF3413AB0BD}" type="presOf" srcId="{B19D1399-1FEA-457F-9FC6-E407F1309B52}" destId="{E0BDA18C-18EA-4ABB-801B-E4CE66AA80CC}" srcOrd="0" destOrd="2" presId="urn:microsoft.com/office/officeart/2005/8/layout/hList6"/>
    <dgm:cxn modelId="{2ABBE081-4309-4C67-9EC7-4DCC422985C2}" type="presOf" srcId="{A4F7CCFC-6DA0-477D-9EB0-958A27835EBB}" destId="{024C3BFA-B681-46B2-A5DF-5E1BD7AEC44D}" srcOrd="0" destOrd="5" presId="urn:microsoft.com/office/officeart/2005/8/layout/hList6"/>
    <dgm:cxn modelId="{E84D9F85-A401-4EB2-9D86-BDB00E554396}" type="presOf" srcId="{5C885FD0-1CF9-45FB-9517-39BECFBDB4D3}" destId="{0B14ADAB-77FC-454B-B031-A92FC5739270}" srcOrd="0" destOrd="4" presId="urn:microsoft.com/office/officeart/2005/8/layout/hList6"/>
    <dgm:cxn modelId="{37279587-CDD6-41DC-9DA6-EF5D9D8A90BF}" srcId="{E22B1049-2A15-4A6F-9697-EB2907595074}" destId="{B19D1399-1FEA-457F-9FC6-E407F1309B52}" srcOrd="1" destOrd="0" parTransId="{B0D162E0-CE42-423D-87B4-EB880121ED8E}" sibTransId="{21A409D5-1AE2-4BBA-AFB9-AC370D1E069C}"/>
    <dgm:cxn modelId="{81040488-4D16-44A9-8929-0A89C29FFB0D}" type="presOf" srcId="{19C2F35C-AFB8-45BA-9AA0-05B650FA5C86}" destId="{847D5194-D077-4BDE-82F0-A909CBF73A85}" srcOrd="0" destOrd="1" presId="urn:microsoft.com/office/officeart/2005/8/layout/hList6"/>
    <dgm:cxn modelId="{8EBC5690-49E1-454F-9BB2-9AE50CF5B974}" type="presOf" srcId="{21B09AC4-E149-44C7-ABB8-131F9760A2C1}" destId="{024C3BFA-B681-46B2-A5DF-5E1BD7AEC44D}" srcOrd="0" destOrd="2" presId="urn:microsoft.com/office/officeart/2005/8/layout/hList6"/>
    <dgm:cxn modelId="{7D382C94-B99B-420B-9314-C1D1C76B8E59}" type="presOf" srcId="{A807116C-97E0-4D0F-A7A2-12F3D857A665}" destId="{024C3BFA-B681-46B2-A5DF-5E1BD7AEC44D}" srcOrd="0" destOrd="4" presId="urn:microsoft.com/office/officeart/2005/8/layout/hList6"/>
    <dgm:cxn modelId="{DB8BE29E-4622-4466-BA8B-72E2341D36E2}" type="presOf" srcId="{12302984-909B-435D-B7E4-5ACBC14C5C12}" destId="{847D5194-D077-4BDE-82F0-A909CBF73A85}" srcOrd="0" destOrd="0" presId="urn:microsoft.com/office/officeart/2005/8/layout/hList6"/>
    <dgm:cxn modelId="{0E6C6AA3-6B2A-4C48-8B06-C69EFBAB6EA2}" srcId="{33B88C56-0ADE-4367-A8A6-40C5404D20DF}" destId="{C5C2ABE0-1422-479B-9F7A-3F98279E03CA}" srcOrd="0" destOrd="0" parTransId="{521245F6-06EA-4C69-9C72-8E73DA8D7031}" sibTransId="{71AE1A62-6F0A-40F9-BBB7-63DB87C2788B}"/>
    <dgm:cxn modelId="{2EDCF2A3-571F-4CF2-BC99-A6646578D435}" srcId="{12302984-909B-435D-B7E4-5ACBC14C5C12}" destId="{FD138B7A-9E10-42DF-9E91-22532DF06750}" srcOrd="4" destOrd="0" parTransId="{907A4B74-88F0-4042-AC73-D0CAF44D09CE}" sibTransId="{9C68D262-9D5E-4956-BD5E-067982F6ED89}"/>
    <dgm:cxn modelId="{51317FA4-6213-461D-A1CE-C9817B80E8CB}" srcId="{E22B1049-2A15-4A6F-9697-EB2907595074}" destId="{E7D697CF-D81C-4CF9-9B0D-A52FBABFF388}" srcOrd="4" destOrd="0" parTransId="{FA1FB5F0-5417-40FE-B314-2439CA0577C5}" sibTransId="{B2B20769-293C-4C9D-A58B-48A6B90B720B}"/>
    <dgm:cxn modelId="{3DDF22A7-3461-43A3-8D93-856CC4B774F5}" srcId="{179D2A5F-1302-4767-A4AD-11E017BED006}" destId="{5C885FD0-1CF9-45FB-9517-39BECFBDB4D3}" srcOrd="3" destOrd="0" parTransId="{EA0F2739-A869-4E27-8944-6F7040D03118}" sibTransId="{7FF6D171-E87E-4CD2-AAC9-E435FF66B589}"/>
    <dgm:cxn modelId="{438099B6-865C-42A4-8BEB-FE66F99F21B7}" type="presOf" srcId="{FEC6B9BB-E5A9-4C94-8073-F9B0547CA092}" destId="{0B14ADAB-77FC-454B-B031-A92FC5739270}" srcOrd="0" destOrd="2" presId="urn:microsoft.com/office/officeart/2005/8/layout/hList6"/>
    <dgm:cxn modelId="{56DE51BD-195B-46C7-B326-56B974D62A60}" type="presOf" srcId="{FD138B7A-9E10-42DF-9E91-22532DF06750}" destId="{847D5194-D077-4BDE-82F0-A909CBF73A85}" srcOrd="0" destOrd="5" presId="urn:microsoft.com/office/officeart/2005/8/layout/hList6"/>
    <dgm:cxn modelId="{9FB7A6CB-A180-40A7-A477-9406E628E120}" type="presOf" srcId="{CE1DD66B-E1C5-4C9D-9220-E63E89107ADA}" destId="{0FDB88CF-7FC1-4DD0-B74C-E1EB7E0A299A}" srcOrd="0" destOrd="5" presId="urn:microsoft.com/office/officeart/2005/8/layout/hList6"/>
    <dgm:cxn modelId="{82D38BD0-1974-4E4A-83AC-43741741DA82}" type="presOf" srcId="{979FE160-C9F2-4ACB-BF4B-DBFC7E849D66}" destId="{847D5194-D077-4BDE-82F0-A909CBF73A85}" srcOrd="0" destOrd="4" presId="urn:microsoft.com/office/officeart/2005/8/layout/hList6"/>
    <dgm:cxn modelId="{82BB0FDE-E22E-432D-BBAE-CF2F9C984545}" type="presOf" srcId="{A1C2C5C9-D93E-4721-9FF9-E1C2F7CBF1B5}" destId="{024C3BFA-B681-46B2-A5DF-5E1BD7AEC44D}" srcOrd="0" destOrd="3" presId="urn:microsoft.com/office/officeart/2005/8/layout/hList6"/>
    <dgm:cxn modelId="{038153DF-D790-441D-940D-08417372886A}" srcId="{E22B1049-2A15-4A6F-9697-EB2907595074}" destId="{049312B4-9217-436A-96B5-A2163B03A8CE}" srcOrd="3" destOrd="0" parTransId="{662BDC63-B4F3-4319-825C-C1C30108EDD6}" sibTransId="{2B6A2084-68D4-465F-9FC5-2B78D790F774}"/>
    <dgm:cxn modelId="{ADB5DBE7-F21C-4C71-8EC0-13947E7E7246}" srcId="{33B88C56-0ADE-4367-A8A6-40C5404D20DF}" destId="{12302984-909B-435D-B7E4-5ACBC14C5C12}" srcOrd="4" destOrd="0" parTransId="{D1EC639D-0B19-4020-8E99-379D20FC63A9}" sibTransId="{C72FE1EF-ECD6-47C6-A945-A30A365EC0A1}"/>
    <dgm:cxn modelId="{910816F8-8456-45AE-8A3F-80ECA87002F6}" type="presOf" srcId="{7CED31AB-911E-4986-92AB-80107BE4FA4B}" destId="{0B14ADAB-77FC-454B-B031-A92FC5739270}" srcOrd="0" destOrd="5" presId="urn:microsoft.com/office/officeart/2005/8/layout/hList6"/>
    <dgm:cxn modelId="{625A7EFA-511F-4147-BCAF-642750441088}" srcId="{BB99CC0F-47E1-487A-B8E8-85F819ECA695}" destId="{FD48194E-96FE-40B5-89AD-249FEA021518}" srcOrd="0" destOrd="0" parTransId="{5466644A-4D95-4E8B-AFA7-A1273928ECDC}" sibTransId="{4714CE72-3452-4E34-A3A7-E76EEBCA7778}"/>
    <dgm:cxn modelId="{E50498D2-6D9A-40B6-A97A-F91B9A04FBAC}" type="presParOf" srcId="{D469076D-53CD-477C-87EF-39D4D6F1B553}" destId="{024C3BFA-B681-46B2-A5DF-5E1BD7AEC44D}" srcOrd="0" destOrd="0" presId="urn:microsoft.com/office/officeart/2005/8/layout/hList6"/>
    <dgm:cxn modelId="{553C25EA-D727-496E-8920-1C88CB06BE01}" type="presParOf" srcId="{D469076D-53CD-477C-87EF-39D4D6F1B553}" destId="{87FC6004-A846-4ED0-806C-0A17200E9A4F}" srcOrd="1" destOrd="0" presId="urn:microsoft.com/office/officeart/2005/8/layout/hList6"/>
    <dgm:cxn modelId="{E4674035-290A-4EA1-8279-B488BCCCF466}" type="presParOf" srcId="{D469076D-53CD-477C-87EF-39D4D6F1B553}" destId="{0B14ADAB-77FC-454B-B031-A92FC5739270}" srcOrd="2" destOrd="0" presId="urn:microsoft.com/office/officeart/2005/8/layout/hList6"/>
    <dgm:cxn modelId="{6F5DF4FF-5305-47D9-86BC-605ADB6349D3}" type="presParOf" srcId="{D469076D-53CD-477C-87EF-39D4D6F1B553}" destId="{A986724A-D85A-4761-8F40-5ACC5C991544}" srcOrd="3" destOrd="0" presId="urn:microsoft.com/office/officeart/2005/8/layout/hList6"/>
    <dgm:cxn modelId="{3425C355-25E6-4C76-81FB-7BFC30D131C8}" type="presParOf" srcId="{D469076D-53CD-477C-87EF-39D4D6F1B553}" destId="{0FDB88CF-7FC1-4DD0-B74C-E1EB7E0A299A}" srcOrd="4" destOrd="0" presId="urn:microsoft.com/office/officeart/2005/8/layout/hList6"/>
    <dgm:cxn modelId="{92197B0F-7155-4B50-9008-7C4744A354D0}" type="presParOf" srcId="{D469076D-53CD-477C-87EF-39D4D6F1B553}" destId="{EBAC9235-9ADD-4229-8A6D-7A1AABA6B493}" srcOrd="5" destOrd="0" presId="urn:microsoft.com/office/officeart/2005/8/layout/hList6"/>
    <dgm:cxn modelId="{D82D938E-E75A-4DFB-8512-79EBB60BD31D}" type="presParOf" srcId="{D469076D-53CD-477C-87EF-39D4D6F1B553}" destId="{E0BDA18C-18EA-4ABB-801B-E4CE66AA80CC}" srcOrd="6" destOrd="0" presId="urn:microsoft.com/office/officeart/2005/8/layout/hList6"/>
    <dgm:cxn modelId="{BA76477C-F223-4308-A698-1DEFAAC9F621}" type="presParOf" srcId="{D469076D-53CD-477C-87EF-39D4D6F1B553}" destId="{F1DEEDD2-7932-4041-A7E5-BB55E0551BA8}" srcOrd="7" destOrd="0" presId="urn:microsoft.com/office/officeart/2005/8/layout/hList6"/>
    <dgm:cxn modelId="{D89D1568-1F3C-4904-BEFB-8D47FA38AD7C}" type="presParOf" srcId="{D469076D-53CD-477C-87EF-39D4D6F1B553}" destId="{847D5194-D077-4BDE-82F0-A909CBF73A85}"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CD6E82-F37D-4583-8973-66E6BBF98A9D}" type="doc">
      <dgm:prSet loTypeId="urn:microsoft.com/office/officeart/2008/layout/PictureAccentList" loCatId="list" qsTypeId="urn:microsoft.com/office/officeart/2005/8/quickstyle/simple3" qsCatId="simple" csTypeId="urn:microsoft.com/office/officeart/2005/8/colors/colorful5" csCatId="colorful" phldr="1"/>
      <dgm:spPr/>
      <dgm:t>
        <a:bodyPr/>
        <a:lstStyle/>
        <a:p>
          <a:endParaRPr lang="en-US"/>
        </a:p>
      </dgm:t>
    </dgm:pt>
    <dgm:pt modelId="{1C5BEE87-AC48-4C63-84A8-C85F7A6D6591}">
      <dgm:prSet/>
      <dgm:spPr/>
      <dgm:t>
        <a:bodyPr/>
        <a:lstStyle/>
        <a:p>
          <a:r>
            <a:rPr lang="en-US" b="0" dirty="0"/>
            <a:t>Vanessa Cullers, Housing &amp; Economic Specialist </a:t>
          </a:r>
          <a:br>
            <a:rPr lang="en-US" b="0" dirty="0"/>
          </a:br>
          <a:r>
            <a:rPr lang="en-US" b="0" dirty="0"/>
            <a:t>Debra Miller, Victim Advocate</a:t>
          </a:r>
        </a:p>
        <a:p>
          <a:r>
            <a:rPr lang="en-US" b="0" dirty="0"/>
            <a:t>Fairfax County Domestic and Sexual Violence Services</a:t>
          </a:r>
          <a:endParaRPr lang="en-US" dirty="0"/>
        </a:p>
      </dgm:t>
    </dgm:pt>
    <dgm:pt modelId="{47151511-444B-4E29-8589-FC069A25C113}" type="parTrans" cxnId="{E279EA27-3B86-4B8F-A96D-1EA493002ED7}">
      <dgm:prSet/>
      <dgm:spPr/>
      <dgm:t>
        <a:bodyPr/>
        <a:lstStyle/>
        <a:p>
          <a:endParaRPr lang="en-US"/>
        </a:p>
      </dgm:t>
    </dgm:pt>
    <dgm:pt modelId="{2F1E2C7B-9425-4F39-ADA1-E8895A08C6E8}" type="sibTrans" cxnId="{E279EA27-3B86-4B8F-A96D-1EA493002ED7}">
      <dgm:prSet/>
      <dgm:spPr/>
      <dgm:t>
        <a:bodyPr/>
        <a:lstStyle/>
        <a:p>
          <a:endParaRPr lang="en-US"/>
        </a:p>
      </dgm:t>
    </dgm:pt>
    <dgm:pt modelId="{D95AEC11-CF71-4071-9CDD-D4B9F715246D}">
      <dgm:prSet/>
      <dgm:spPr/>
      <dgm:t>
        <a:bodyPr/>
        <a:lstStyle/>
        <a:p>
          <a:r>
            <a:rPr lang="en-US" b="0"/>
            <a:t>24/7 Fairfax Domestic </a:t>
          </a:r>
          <a:r>
            <a:rPr lang="en-US" b="0" dirty="0"/>
            <a:t>&amp; Sexual Violence Hotline: 703-360-7273 </a:t>
          </a:r>
          <a:endParaRPr lang="en-US" dirty="0"/>
        </a:p>
      </dgm:t>
    </dgm:pt>
    <dgm:pt modelId="{6B00BC00-8A4D-4B99-90A2-AE9CA34ABC1A}" type="parTrans" cxnId="{FCB0BC9A-D0FF-4AF2-9041-1CFAD19C89AB}">
      <dgm:prSet/>
      <dgm:spPr/>
      <dgm:t>
        <a:bodyPr/>
        <a:lstStyle/>
        <a:p>
          <a:endParaRPr lang="en-US"/>
        </a:p>
      </dgm:t>
    </dgm:pt>
    <dgm:pt modelId="{1DC086C1-A4FD-42DC-943F-95D1B320B110}" type="sibTrans" cxnId="{FCB0BC9A-D0FF-4AF2-9041-1CFAD19C89AB}">
      <dgm:prSet/>
      <dgm:spPr/>
      <dgm:t>
        <a:bodyPr/>
        <a:lstStyle/>
        <a:p>
          <a:endParaRPr lang="en-US"/>
        </a:p>
      </dgm:t>
    </dgm:pt>
    <dgm:pt modelId="{F0340CD9-3B99-4E4A-96CC-3097F058BF99}">
      <dgm:prSet/>
      <dgm:spPr/>
      <dgm:t>
        <a:bodyPr/>
        <a:lstStyle/>
        <a:p>
          <a:r>
            <a:rPr lang="en-US" b="0" dirty="0"/>
            <a:t>Domestic Violence Action Center (DVAC) Main Line: 703-246-4573</a:t>
          </a:r>
          <a:br>
            <a:rPr lang="en-US" b="0" dirty="0"/>
          </a:br>
          <a:r>
            <a:rPr lang="en-US" b="0" dirty="0"/>
            <a:t>Monday-Friday, 8:00 am – 4:30 pm</a:t>
          </a:r>
          <a:endParaRPr lang="en-US" dirty="0"/>
        </a:p>
      </dgm:t>
    </dgm:pt>
    <dgm:pt modelId="{13FB6CBC-D062-4E71-8F0D-7105A451CCB5}" type="parTrans" cxnId="{2D26BDE0-79BE-4CA5-B965-838DE367B419}">
      <dgm:prSet/>
      <dgm:spPr/>
      <dgm:t>
        <a:bodyPr/>
        <a:lstStyle/>
        <a:p>
          <a:endParaRPr lang="en-US"/>
        </a:p>
      </dgm:t>
    </dgm:pt>
    <dgm:pt modelId="{40000C2B-F3C2-4111-B586-8F935D0276A6}" type="sibTrans" cxnId="{2D26BDE0-79BE-4CA5-B965-838DE367B419}">
      <dgm:prSet/>
      <dgm:spPr/>
      <dgm:t>
        <a:bodyPr/>
        <a:lstStyle/>
        <a:p>
          <a:endParaRPr lang="en-US"/>
        </a:p>
      </dgm:t>
    </dgm:pt>
    <dgm:pt modelId="{574B4860-1645-48B8-B83A-0CB53A493425}" type="pres">
      <dgm:prSet presAssocID="{00CD6E82-F37D-4583-8973-66E6BBF98A9D}" presName="layout" presStyleCnt="0">
        <dgm:presLayoutVars>
          <dgm:chMax/>
          <dgm:chPref/>
          <dgm:dir/>
          <dgm:animOne val="branch"/>
          <dgm:animLvl val="lvl"/>
          <dgm:resizeHandles/>
        </dgm:presLayoutVars>
      </dgm:prSet>
      <dgm:spPr/>
    </dgm:pt>
    <dgm:pt modelId="{D0E469E7-3DAE-4B48-B78D-1730C20618B1}" type="pres">
      <dgm:prSet presAssocID="{1C5BEE87-AC48-4C63-84A8-C85F7A6D6591}" presName="root" presStyleCnt="0">
        <dgm:presLayoutVars>
          <dgm:chMax/>
          <dgm:chPref val="4"/>
        </dgm:presLayoutVars>
      </dgm:prSet>
      <dgm:spPr/>
    </dgm:pt>
    <dgm:pt modelId="{8376AF25-11AA-4A3F-8BAB-DD4F6B222957}" type="pres">
      <dgm:prSet presAssocID="{1C5BEE87-AC48-4C63-84A8-C85F7A6D6591}" presName="rootComposite" presStyleCnt="0">
        <dgm:presLayoutVars/>
      </dgm:prSet>
      <dgm:spPr/>
    </dgm:pt>
    <dgm:pt modelId="{7F926222-23B5-42FB-8625-47B4D7107366}" type="pres">
      <dgm:prSet presAssocID="{1C5BEE87-AC48-4C63-84A8-C85F7A6D6591}" presName="rootText" presStyleLbl="node0" presStyleIdx="0" presStyleCnt="1">
        <dgm:presLayoutVars>
          <dgm:chMax/>
          <dgm:chPref val="4"/>
        </dgm:presLayoutVars>
      </dgm:prSet>
      <dgm:spPr/>
    </dgm:pt>
    <dgm:pt modelId="{C260BFBA-FE56-4F94-84C0-04C6DD276865}" type="pres">
      <dgm:prSet presAssocID="{1C5BEE87-AC48-4C63-84A8-C85F7A6D6591}" presName="childShape" presStyleCnt="0">
        <dgm:presLayoutVars>
          <dgm:chMax val="0"/>
          <dgm:chPref val="0"/>
        </dgm:presLayoutVars>
      </dgm:prSet>
      <dgm:spPr/>
    </dgm:pt>
    <dgm:pt modelId="{2FAFE279-34CD-46EF-A600-BD1F279F2D29}" type="pres">
      <dgm:prSet presAssocID="{D95AEC11-CF71-4071-9CDD-D4B9F715246D}" presName="childComposite" presStyleCnt="0">
        <dgm:presLayoutVars>
          <dgm:chMax val="0"/>
          <dgm:chPref val="0"/>
        </dgm:presLayoutVars>
      </dgm:prSet>
      <dgm:spPr/>
    </dgm:pt>
    <dgm:pt modelId="{D2F55CE2-3EA2-4E1C-98E2-BDE4BE668CF2}" type="pres">
      <dgm:prSet presAssocID="{D95AEC11-CF71-4071-9CDD-D4B9F715246D}"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eaker Phone"/>
        </a:ext>
      </dgm:extLst>
    </dgm:pt>
    <dgm:pt modelId="{3A293216-B6AC-4BA7-940D-C5E343A4886F}" type="pres">
      <dgm:prSet presAssocID="{D95AEC11-CF71-4071-9CDD-D4B9F715246D}" presName="childText" presStyleLbl="lnNode1" presStyleIdx="0" presStyleCnt="2">
        <dgm:presLayoutVars>
          <dgm:chMax val="0"/>
          <dgm:chPref val="0"/>
          <dgm:bulletEnabled val="1"/>
        </dgm:presLayoutVars>
      </dgm:prSet>
      <dgm:spPr/>
    </dgm:pt>
    <dgm:pt modelId="{7D82DB37-A272-4587-BE6C-AEEEE4484079}" type="pres">
      <dgm:prSet presAssocID="{F0340CD9-3B99-4E4A-96CC-3097F058BF99}" presName="childComposite" presStyleCnt="0">
        <dgm:presLayoutVars>
          <dgm:chMax val="0"/>
          <dgm:chPref val="0"/>
        </dgm:presLayoutVars>
      </dgm:prSet>
      <dgm:spPr/>
    </dgm:pt>
    <dgm:pt modelId="{0D76D1F5-6B9D-4CAF-A215-319BCFD111F3}" type="pres">
      <dgm:prSet presAssocID="{F0340CD9-3B99-4E4A-96CC-3097F058BF99}" presName="Image"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mail"/>
        </a:ext>
      </dgm:extLst>
    </dgm:pt>
    <dgm:pt modelId="{BBF6B26B-2EEC-47C7-BFC0-2DBBD49C02F2}" type="pres">
      <dgm:prSet presAssocID="{F0340CD9-3B99-4E4A-96CC-3097F058BF99}" presName="childText" presStyleLbl="lnNode1" presStyleIdx="1" presStyleCnt="2">
        <dgm:presLayoutVars>
          <dgm:chMax val="0"/>
          <dgm:chPref val="0"/>
          <dgm:bulletEnabled val="1"/>
        </dgm:presLayoutVars>
      </dgm:prSet>
      <dgm:spPr/>
    </dgm:pt>
  </dgm:ptLst>
  <dgm:cxnLst>
    <dgm:cxn modelId="{FDD82422-7F6A-41A0-9B06-5A02EF95CFAE}" type="presOf" srcId="{00CD6E82-F37D-4583-8973-66E6BBF98A9D}" destId="{574B4860-1645-48B8-B83A-0CB53A493425}" srcOrd="0" destOrd="0" presId="urn:microsoft.com/office/officeart/2008/layout/PictureAccentList"/>
    <dgm:cxn modelId="{E279EA27-3B86-4B8F-A96D-1EA493002ED7}" srcId="{00CD6E82-F37D-4583-8973-66E6BBF98A9D}" destId="{1C5BEE87-AC48-4C63-84A8-C85F7A6D6591}" srcOrd="0" destOrd="0" parTransId="{47151511-444B-4E29-8589-FC069A25C113}" sibTransId="{2F1E2C7B-9425-4F39-ADA1-E8895A08C6E8}"/>
    <dgm:cxn modelId="{F5DC307F-7733-42FE-A710-86D31DC8DA20}" type="presOf" srcId="{F0340CD9-3B99-4E4A-96CC-3097F058BF99}" destId="{BBF6B26B-2EEC-47C7-BFC0-2DBBD49C02F2}" srcOrd="0" destOrd="0" presId="urn:microsoft.com/office/officeart/2008/layout/PictureAccentList"/>
    <dgm:cxn modelId="{FCB0BC9A-D0FF-4AF2-9041-1CFAD19C89AB}" srcId="{1C5BEE87-AC48-4C63-84A8-C85F7A6D6591}" destId="{D95AEC11-CF71-4071-9CDD-D4B9F715246D}" srcOrd="0" destOrd="0" parTransId="{6B00BC00-8A4D-4B99-90A2-AE9CA34ABC1A}" sibTransId="{1DC086C1-A4FD-42DC-943F-95D1B320B110}"/>
    <dgm:cxn modelId="{2D26BDE0-79BE-4CA5-B965-838DE367B419}" srcId="{1C5BEE87-AC48-4C63-84A8-C85F7A6D6591}" destId="{F0340CD9-3B99-4E4A-96CC-3097F058BF99}" srcOrd="1" destOrd="0" parTransId="{13FB6CBC-D062-4E71-8F0D-7105A451CCB5}" sibTransId="{40000C2B-F3C2-4111-B586-8F935D0276A6}"/>
    <dgm:cxn modelId="{042DFEEB-6D2E-426A-ADE0-7CA47A3EC0FA}" type="presOf" srcId="{D95AEC11-CF71-4071-9CDD-D4B9F715246D}" destId="{3A293216-B6AC-4BA7-940D-C5E343A4886F}" srcOrd="0" destOrd="0" presId="urn:microsoft.com/office/officeart/2008/layout/PictureAccentList"/>
    <dgm:cxn modelId="{96B57BF9-478A-42A7-AAD1-24C1E4D7138E}" type="presOf" srcId="{1C5BEE87-AC48-4C63-84A8-C85F7A6D6591}" destId="{7F926222-23B5-42FB-8625-47B4D7107366}" srcOrd="0" destOrd="0" presId="urn:microsoft.com/office/officeart/2008/layout/PictureAccentList"/>
    <dgm:cxn modelId="{E160DA80-1AC8-4DED-928D-0BD9884F6131}" type="presParOf" srcId="{574B4860-1645-48B8-B83A-0CB53A493425}" destId="{D0E469E7-3DAE-4B48-B78D-1730C20618B1}" srcOrd="0" destOrd="0" presId="urn:microsoft.com/office/officeart/2008/layout/PictureAccentList"/>
    <dgm:cxn modelId="{837CBC42-17A1-4E4A-A26C-51F542589D40}" type="presParOf" srcId="{D0E469E7-3DAE-4B48-B78D-1730C20618B1}" destId="{8376AF25-11AA-4A3F-8BAB-DD4F6B222957}" srcOrd="0" destOrd="0" presId="urn:microsoft.com/office/officeart/2008/layout/PictureAccentList"/>
    <dgm:cxn modelId="{E1A2FCA3-B26F-4392-AA21-9D46DF2267EF}" type="presParOf" srcId="{8376AF25-11AA-4A3F-8BAB-DD4F6B222957}" destId="{7F926222-23B5-42FB-8625-47B4D7107366}" srcOrd="0" destOrd="0" presId="urn:microsoft.com/office/officeart/2008/layout/PictureAccentList"/>
    <dgm:cxn modelId="{047D37DA-4433-40C3-AF90-D5856682687E}" type="presParOf" srcId="{D0E469E7-3DAE-4B48-B78D-1730C20618B1}" destId="{C260BFBA-FE56-4F94-84C0-04C6DD276865}" srcOrd="1" destOrd="0" presId="urn:microsoft.com/office/officeart/2008/layout/PictureAccentList"/>
    <dgm:cxn modelId="{42349B91-CDFD-4BA6-9FC9-63DE4BDAD911}" type="presParOf" srcId="{C260BFBA-FE56-4F94-84C0-04C6DD276865}" destId="{2FAFE279-34CD-46EF-A600-BD1F279F2D29}" srcOrd="0" destOrd="0" presId="urn:microsoft.com/office/officeart/2008/layout/PictureAccentList"/>
    <dgm:cxn modelId="{E2168562-0BCC-4F15-99A7-26FF2C1372B5}" type="presParOf" srcId="{2FAFE279-34CD-46EF-A600-BD1F279F2D29}" destId="{D2F55CE2-3EA2-4E1C-98E2-BDE4BE668CF2}" srcOrd="0" destOrd="0" presId="urn:microsoft.com/office/officeart/2008/layout/PictureAccentList"/>
    <dgm:cxn modelId="{D74987F4-18E2-4C31-88B7-A2F572DA30AC}" type="presParOf" srcId="{2FAFE279-34CD-46EF-A600-BD1F279F2D29}" destId="{3A293216-B6AC-4BA7-940D-C5E343A4886F}" srcOrd="1" destOrd="0" presId="urn:microsoft.com/office/officeart/2008/layout/PictureAccentList"/>
    <dgm:cxn modelId="{FD468792-87A9-4F2F-AA4D-BB300B2621A8}" type="presParOf" srcId="{C260BFBA-FE56-4F94-84C0-04C6DD276865}" destId="{7D82DB37-A272-4587-BE6C-AEEEE4484079}" srcOrd="1" destOrd="0" presId="urn:microsoft.com/office/officeart/2008/layout/PictureAccentList"/>
    <dgm:cxn modelId="{CBB8B438-25EC-4F02-954B-79276D2D0498}" type="presParOf" srcId="{7D82DB37-A272-4587-BE6C-AEEEE4484079}" destId="{0D76D1F5-6B9D-4CAF-A215-319BCFD111F3}" srcOrd="0" destOrd="0" presId="urn:microsoft.com/office/officeart/2008/layout/PictureAccentList"/>
    <dgm:cxn modelId="{4E39586D-A5BA-4936-8876-8B23A0E3CFA0}" type="presParOf" srcId="{7D82DB37-A272-4587-BE6C-AEEEE4484079}" destId="{BBF6B26B-2EEC-47C7-BFC0-2DBBD49C02F2}"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CAC5C-1C98-4677-AC9E-6D746096B8B8}" type="doc">
      <dgm:prSet loTypeId="urn:microsoft.com/office/officeart/2005/8/layout/hierarchy3" loCatId="hierarchy" qsTypeId="urn:microsoft.com/office/officeart/2005/8/quickstyle/simple3" qsCatId="simple" csTypeId="urn:microsoft.com/office/officeart/2005/8/colors/colorful5" csCatId="colorful"/>
      <dgm:spPr/>
      <dgm:t>
        <a:bodyPr/>
        <a:lstStyle/>
        <a:p>
          <a:endParaRPr lang="en-US"/>
        </a:p>
      </dgm:t>
    </dgm:pt>
    <dgm:pt modelId="{4CA3D091-041C-4513-A753-31C1D37FBE85}">
      <dgm:prSet/>
      <dgm:spPr/>
      <dgm:t>
        <a:bodyPr/>
        <a:lstStyle/>
        <a:p>
          <a:r>
            <a:rPr lang="en-US" b="0"/>
            <a:t>People experiencing violence</a:t>
          </a:r>
          <a:endParaRPr lang="en-US"/>
        </a:p>
      </dgm:t>
    </dgm:pt>
    <dgm:pt modelId="{EB9CE564-55D6-4DDF-990F-33E439F6E154}" type="parTrans" cxnId="{2AB18699-EFB0-4455-852C-41792294518A}">
      <dgm:prSet/>
      <dgm:spPr/>
      <dgm:t>
        <a:bodyPr/>
        <a:lstStyle/>
        <a:p>
          <a:endParaRPr lang="en-US"/>
        </a:p>
      </dgm:t>
    </dgm:pt>
    <dgm:pt modelId="{B19A06C3-255A-4127-87A8-17CE44A8FE84}" type="sibTrans" cxnId="{2AB18699-EFB0-4455-852C-41792294518A}">
      <dgm:prSet/>
      <dgm:spPr/>
      <dgm:t>
        <a:bodyPr/>
        <a:lstStyle/>
        <a:p>
          <a:endParaRPr lang="en-US"/>
        </a:p>
      </dgm:t>
    </dgm:pt>
    <dgm:pt modelId="{787DDA5A-5928-4A30-BF18-9B93EC8DCC8C}">
      <dgm:prSet/>
      <dgm:spPr/>
      <dgm:t>
        <a:bodyPr/>
        <a:lstStyle/>
        <a:p>
          <a:r>
            <a:rPr lang="en-US" b="0"/>
            <a:t>Survivor</a:t>
          </a:r>
          <a:endParaRPr lang="en-US"/>
        </a:p>
      </dgm:t>
    </dgm:pt>
    <dgm:pt modelId="{D0F4B705-3E64-43CC-8051-6763BA892E75}" type="parTrans" cxnId="{4816E509-2A8B-4AA7-AF15-AB2518156F25}">
      <dgm:prSet/>
      <dgm:spPr/>
      <dgm:t>
        <a:bodyPr/>
        <a:lstStyle/>
        <a:p>
          <a:endParaRPr lang="en-US"/>
        </a:p>
      </dgm:t>
    </dgm:pt>
    <dgm:pt modelId="{8439AE15-D62C-4841-82E8-2501A01BA933}" type="sibTrans" cxnId="{4816E509-2A8B-4AA7-AF15-AB2518156F25}">
      <dgm:prSet/>
      <dgm:spPr/>
      <dgm:t>
        <a:bodyPr/>
        <a:lstStyle/>
        <a:p>
          <a:endParaRPr lang="en-US"/>
        </a:p>
      </dgm:t>
    </dgm:pt>
    <dgm:pt modelId="{25EEC008-8175-4160-BA4C-45299E1BFF73}">
      <dgm:prSet/>
      <dgm:spPr/>
      <dgm:t>
        <a:bodyPr/>
        <a:lstStyle/>
        <a:p>
          <a:r>
            <a:rPr lang="en-US" b="0"/>
            <a:t>Victim</a:t>
          </a:r>
          <a:endParaRPr lang="en-US"/>
        </a:p>
      </dgm:t>
    </dgm:pt>
    <dgm:pt modelId="{D6C32D1C-8F7B-4F5F-B5F2-E9FA58A4A848}" type="parTrans" cxnId="{18BD0B3F-30C2-47F9-88AA-40F05EB95B77}">
      <dgm:prSet/>
      <dgm:spPr/>
      <dgm:t>
        <a:bodyPr/>
        <a:lstStyle/>
        <a:p>
          <a:endParaRPr lang="en-US"/>
        </a:p>
      </dgm:t>
    </dgm:pt>
    <dgm:pt modelId="{68FB4B1F-0899-44A8-8D3A-A890BE2EAF97}" type="sibTrans" cxnId="{18BD0B3F-30C2-47F9-88AA-40F05EB95B77}">
      <dgm:prSet/>
      <dgm:spPr/>
      <dgm:t>
        <a:bodyPr/>
        <a:lstStyle/>
        <a:p>
          <a:endParaRPr lang="en-US"/>
        </a:p>
      </dgm:t>
    </dgm:pt>
    <dgm:pt modelId="{6455AE25-A158-429A-B9EA-6EB451BD5D14}">
      <dgm:prSet/>
      <dgm:spPr/>
      <dgm:t>
        <a:bodyPr/>
        <a:lstStyle/>
        <a:p>
          <a:r>
            <a:rPr lang="en-US" b="0"/>
            <a:t>Client</a:t>
          </a:r>
          <a:endParaRPr lang="en-US"/>
        </a:p>
      </dgm:t>
    </dgm:pt>
    <dgm:pt modelId="{AEEC07CE-FB2B-4D3D-BCC5-9A2D5022BB0C}" type="parTrans" cxnId="{511ACC51-F5BC-49A3-8F6D-8A639ADBF2A2}">
      <dgm:prSet/>
      <dgm:spPr/>
      <dgm:t>
        <a:bodyPr/>
        <a:lstStyle/>
        <a:p>
          <a:endParaRPr lang="en-US"/>
        </a:p>
      </dgm:t>
    </dgm:pt>
    <dgm:pt modelId="{AC02D644-7173-41A9-BBD8-C063F99E89FD}" type="sibTrans" cxnId="{511ACC51-F5BC-49A3-8F6D-8A639ADBF2A2}">
      <dgm:prSet/>
      <dgm:spPr/>
      <dgm:t>
        <a:bodyPr/>
        <a:lstStyle/>
        <a:p>
          <a:endParaRPr lang="en-US"/>
        </a:p>
      </dgm:t>
    </dgm:pt>
    <dgm:pt modelId="{92076F02-225F-4B1A-A007-83F8953CD723}">
      <dgm:prSet/>
      <dgm:spPr/>
      <dgm:t>
        <a:bodyPr/>
        <a:lstStyle/>
        <a:p>
          <a:r>
            <a:rPr lang="en-US" b="0"/>
            <a:t>Petitioner</a:t>
          </a:r>
          <a:endParaRPr lang="en-US"/>
        </a:p>
      </dgm:t>
    </dgm:pt>
    <dgm:pt modelId="{917DF977-4799-4DBA-84EF-D884230E7A25}" type="parTrans" cxnId="{A592ED44-A535-445A-8381-BFCFF397A25D}">
      <dgm:prSet/>
      <dgm:spPr/>
      <dgm:t>
        <a:bodyPr/>
        <a:lstStyle/>
        <a:p>
          <a:endParaRPr lang="en-US"/>
        </a:p>
      </dgm:t>
    </dgm:pt>
    <dgm:pt modelId="{DD187E78-4176-4D72-AA9D-4AF7F6B01D26}" type="sibTrans" cxnId="{A592ED44-A535-445A-8381-BFCFF397A25D}">
      <dgm:prSet/>
      <dgm:spPr/>
      <dgm:t>
        <a:bodyPr/>
        <a:lstStyle/>
        <a:p>
          <a:endParaRPr lang="en-US"/>
        </a:p>
      </dgm:t>
    </dgm:pt>
    <dgm:pt modelId="{5031EF15-BBEA-4B06-8A29-613400D3A1A5}">
      <dgm:prSet/>
      <dgm:spPr/>
      <dgm:t>
        <a:bodyPr/>
        <a:lstStyle/>
        <a:p>
          <a:r>
            <a:rPr lang="en-US" b="0"/>
            <a:t>People using violence</a:t>
          </a:r>
          <a:endParaRPr lang="en-US"/>
        </a:p>
      </dgm:t>
    </dgm:pt>
    <dgm:pt modelId="{F1FEB750-A7E2-485F-8CD9-D8EBFC17E4CF}" type="parTrans" cxnId="{5288E501-EB99-4440-BB6A-112EEBE25BE5}">
      <dgm:prSet/>
      <dgm:spPr/>
      <dgm:t>
        <a:bodyPr/>
        <a:lstStyle/>
        <a:p>
          <a:endParaRPr lang="en-US"/>
        </a:p>
      </dgm:t>
    </dgm:pt>
    <dgm:pt modelId="{9E81EE0A-B2B8-4D05-B004-90034C79F58A}" type="sibTrans" cxnId="{5288E501-EB99-4440-BB6A-112EEBE25BE5}">
      <dgm:prSet/>
      <dgm:spPr/>
      <dgm:t>
        <a:bodyPr/>
        <a:lstStyle/>
        <a:p>
          <a:endParaRPr lang="en-US"/>
        </a:p>
      </dgm:t>
    </dgm:pt>
    <dgm:pt modelId="{34160617-DDC5-4653-AD3E-393F38C2A4A1}">
      <dgm:prSet/>
      <dgm:spPr/>
      <dgm:t>
        <a:bodyPr/>
        <a:lstStyle/>
        <a:p>
          <a:r>
            <a:rPr lang="en-US" b="0"/>
            <a:t>Offender</a:t>
          </a:r>
          <a:endParaRPr lang="en-US"/>
        </a:p>
      </dgm:t>
    </dgm:pt>
    <dgm:pt modelId="{88BF2C5F-2005-4667-AA64-B68B2CCD64A4}" type="parTrans" cxnId="{3190DACB-0F92-4E14-A924-409E7DFFFF9F}">
      <dgm:prSet/>
      <dgm:spPr/>
      <dgm:t>
        <a:bodyPr/>
        <a:lstStyle/>
        <a:p>
          <a:endParaRPr lang="en-US"/>
        </a:p>
      </dgm:t>
    </dgm:pt>
    <dgm:pt modelId="{642198C3-2CC1-490E-AE7C-247CC205B3C8}" type="sibTrans" cxnId="{3190DACB-0F92-4E14-A924-409E7DFFFF9F}">
      <dgm:prSet/>
      <dgm:spPr/>
      <dgm:t>
        <a:bodyPr/>
        <a:lstStyle/>
        <a:p>
          <a:endParaRPr lang="en-US"/>
        </a:p>
      </dgm:t>
    </dgm:pt>
    <dgm:pt modelId="{320F3D36-C712-433A-B7A8-7ACAA786A7D7}">
      <dgm:prSet/>
      <dgm:spPr/>
      <dgm:t>
        <a:bodyPr/>
        <a:lstStyle/>
        <a:p>
          <a:r>
            <a:rPr lang="en-US" b="0"/>
            <a:t>Abuser</a:t>
          </a:r>
          <a:endParaRPr lang="en-US"/>
        </a:p>
      </dgm:t>
    </dgm:pt>
    <dgm:pt modelId="{04DF2176-DE05-40E4-904B-EC2EED73F45D}" type="parTrans" cxnId="{31B61821-EDE9-4D84-AEF2-43FBE35FBE2F}">
      <dgm:prSet/>
      <dgm:spPr/>
      <dgm:t>
        <a:bodyPr/>
        <a:lstStyle/>
        <a:p>
          <a:endParaRPr lang="en-US"/>
        </a:p>
      </dgm:t>
    </dgm:pt>
    <dgm:pt modelId="{5E647391-DBAD-4781-8389-8C027BE44B4C}" type="sibTrans" cxnId="{31B61821-EDE9-4D84-AEF2-43FBE35FBE2F}">
      <dgm:prSet/>
      <dgm:spPr/>
      <dgm:t>
        <a:bodyPr/>
        <a:lstStyle/>
        <a:p>
          <a:endParaRPr lang="en-US"/>
        </a:p>
      </dgm:t>
    </dgm:pt>
    <dgm:pt modelId="{05DA69BC-A194-4373-995B-D97164994420}">
      <dgm:prSet/>
      <dgm:spPr/>
      <dgm:t>
        <a:bodyPr/>
        <a:lstStyle/>
        <a:p>
          <a:r>
            <a:rPr lang="en-US" b="0"/>
            <a:t>Batterer</a:t>
          </a:r>
          <a:endParaRPr lang="en-US"/>
        </a:p>
      </dgm:t>
    </dgm:pt>
    <dgm:pt modelId="{0F74F2C3-63F5-476B-8E5F-E327A64D0A55}" type="parTrans" cxnId="{359B661B-84E7-4759-BC57-B4AF009ABBC0}">
      <dgm:prSet/>
      <dgm:spPr/>
      <dgm:t>
        <a:bodyPr/>
        <a:lstStyle/>
        <a:p>
          <a:endParaRPr lang="en-US"/>
        </a:p>
      </dgm:t>
    </dgm:pt>
    <dgm:pt modelId="{6D6D39B7-13D9-4D64-81B0-AE7F7B434E87}" type="sibTrans" cxnId="{359B661B-84E7-4759-BC57-B4AF009ABBC0}">
      <dgm:prSet/>
      <dgm:spPr/>
      <dgm:t>
        <a:bodyPr/>
        <a:lstStyle/>
        <a:p>
          <a:endParaRPr lang="en-US"/>
        </a:p>
      </dgm:t>
    </dgm:pt>
    <dgm:pt modelId="{5583B6A1-2254-41BE-B6CB-CECBC0A3B67E}">
      <dgm:prSet/>
      <dgm:spPr/>
      <dgm:t>
        <a:bodyPr/>
        <a:lstStyle/>
        <a:p>
          <a:r>
            <a:rPr lang="en-US" b="0"/>
            <a:t>Defendant</a:t>
          </a:r>
          <a:endParaRPr lang="en-US"/>
        </a:p>
      </dgm:t>
    </dgm:pt>
    <dgm:pt modelId="{6A0FD348-29E0-49E8-8D68-3FCEAD3CA6A1}" type="parTrans" cxnId="{303A659A-9A8B-43E9-A2A6-8697AE78C5B1}">
      <dgm:prSet/>
      <dgm:spPr/>
      <dgm:t>
        <a:bodyPr/>
        <a:lstStyle/>
        <a:p>
          <a:endParaRPr lang="en-US"/>
        </a:p>
      </dgm:t>
    </dgm:pt>
    <dgm:pt modelId="{FFBDFDC3-1C29-41E4-90AD-D76E882725ED}" type="sibTrans" cxnId="{303A659A-9A8B-43E9-A2A6-8697AE78C5B1}">
      <dgm:prSet/>
      <dgm:spPr/>
      <dgm:t>
        <a:bodyPr/>
        <a:lstStyle/>
        <a:p>
          <a:endParaRPr lang="en-US"/>
        </a:p>
      </dgm:t>
    </dgm:pt>
    <dgm:pt modelId="{F73431B5-576C-4AC7-958F-C17665585F8F}">
      <dgm:prSet/>
      <dgm:spPr/>
      <dgm:t>
        <a:bodyPr/>
        <a:lstStyle/>
        <a:p>
          <a:r>
            <a:rPr lang="en-US" b="0"/>
            <a:t>Defining the issue</a:t>
          </a:r>
          <a:endParaRPr lang="en-US"/>
        </a:p>
      </dgm:t>
    </dgm:pt>
    <dgm:pt modelId="{5AD5FA87-7B54-4EB9-9050-4AB755632C16}" type="parTrans" cxnId="{F688BC3A-6182-4F20-870A-108245E4F7BD}">
      <dgm:prSet/>
      <dgm:spPr/>
      <dgm:t>
        <a:bodyPr/>
        <a:lstStyle/>
        <a:p>
          <a:endParaRPr lang="en-US"/>
        </a:p>
      </dgm:t>
    </dgm:pt>
    <dgm:pt modelId="{7AA73FDD-3BEC-41A9-93B5-2D8272404370}" type="sibTrans" cxnId="{F688BC3A-6182-4F20-870A-108245E4F7BD}">
      <dgm:prSet/>
      <dgm:spPr/>
      <dgm:t>
        <a:bodyPr/>
        <a:lstStyle/>
        <a:p>
          <a:endParaRPr lang="en-US"/>
        </a:p>
      </dgm:t>
    </dgm:pt>
    <dgm:pt modelId="{879BD909-D457-400E-89C5-8BB62502B191}">
      <dgm:prSet/>
      <dgm:spPr/>
      <dgm:t>
        <a:bodyPr/>
        <a:lstStyle/>
        <a:p>
          <a:r>
            <a:rPr lang="en-US" b="0"/>
            <a:t>Intimate partner violence</a:t>
          </a:r>
          <a:endParaRPr lang="en-US"/>
        </a:p>
      </dgm:t>
    </dgm:pt>
    <dgm:pt modelId="{7B2954C0-D419-4C5E-8C76-A62FA6B3FF33}" type="parTrans" cxnId="{1A746195-22DF-4228-852F-E125EEDD8C0A}">
      <dgm:prSet/>
      <dgm:spPr/>
      <dgm:t>
        <a:bodyPr/>
        <a:lstStyle/>
        <a:p>
          <a:endParaRPr lang="en-US"/>
        </a:p>
      </dgm:t>
    </dgm:pt>
    <dgm:pt modelId="{9CD395D6-19AB-42D3-8478-85648BC77A75}" type="sibTrans" cxnId="{1A746195-22DF-4228-852F-E125EEDD8C0A}">
      <dgm:prSet/>
      <dgm:spPr/>
      <dgm:t>
        <a:bodyPr/>
        <a:lstStyle/>
        <a:p>
          <a:endParaRPr lang="en-US"/>
        </a:p>
      </dgm:t>
    </dgm:pt>
    <dgm:pt modelId="{6BF22AF5-ED73-4FDD-83F5-B327813ADD16}">
      <dgm:prSet/>
      <dgm:spPr/>
      <dgm:t>
        <a:bodyPr/>
        <a:lstStyle/>
        <a:p>
          <a:r>
            <a:rPr lang="en-US" b="0"/>
            <a:t>Domestic violence</a:t>
          </a:r>
          <a:endParaRPr lang="en-US"/>
        </a:p>
      </dgm:t>
    </dgm:pt>
    <dgm:pt modelId="{B74D0EFE-DBE2-46CA-AFBA-17B3F2F121EC}" type="parTrans" cxnId="{D5D65160-2408-418E-A5A0-5A5309AF6AC0}">
      <dgm:prSet/>
      <dgm:spPr/>
      <dgm:t>
        <a:bodyPr/>
        <a:lstStyle/>
        <a:p>
          <a:endParaRPr lang="en-US"/>
        </a:p>
      </dgm:t>
    </dgm:pt>
    <dgm:pt modelId="{532239DA-B5E1-491F-A142-ECFD56566F0F}" type="sibTrans" cxnId="{D5D65160-2408-418E-A5A0-5A5309AF6AC0}">
      <dgm:prSet/>
      <dgm:spPr/>
      <dgm:t>
        <a:bodyPr/>
        <a:lstStyle/>
        <a:p>
          <a:endParaRPr lang="en-US"/>
        </a:p>
      </dgm:t>
    </dgm:pt>
    <dgm:pt modelId="{3E43C557-C094-4999-957D-35F02E5A87FF}">
      <dgm:prSet/>
      <dgm:spPr/>
      <dgm:t>
        <a:bodyPr/>
        <a:lstStyle/>
        <a:p>
          <a:r>
            <a:rPr lang="en-US" b="0"/>
            <a:t>Coercive control</a:t>
          </a:r>
          <a:endParaRPr lang="en-US"/>
        </a:p>
      </dgm:t>
    </dgm:pt>
    <dgm:pt modelId="{2235F4A2-EDC1-4883-A83E-CF475DB2EF46}" type="parTrans" cxnId="{B8B3BFFF-456C-4760-810A-9B8A8A53BAC1}">
      <dgm:prSet/>
      <dgm:spPr/>
      <dgm:t>
        <a:bodyPr/>
        <a:lstStyle/>
        <a:p>
          <a:endParaRPr lang="en-US"/>
        </a:p>
      </dgm:t>
    </dgm:pt>
    <dgm:pt modelId="{2B68CF77-D51B-40F6-97DC-F9D1332AFCEF}" type="sibTrans" cxnId="{B8B3BFFF-456C-4760-810A-9B8A8A53BAC1}">
      <dgm:prSet/>
      <dgm:spPr/>
      <dgm:t>
        <a:bodyPr/>
        <a:lstStyle/>
        <a:p>
          <a:endParaRPr lang="en-US"/>
        </a:p>
      </dgm:t>
    </dgm:pt>
    <dgm:pt modelId="{24E751F6-2592-476C-B913-9B52ED933AB8}">
      <dgm:prSet/>
      <dgm:spPr/>
      <dgm:t>
        <a:bodyPr/>
        <a:lstStyle/>
        <a:p>
          <a:r>
            <a:rPr lang="en-US" b="0"/>
            <a:t>Family abuse</a:t>
          </a:r>
          <a:endParaRPr lang="en-US"/>
        </a:p>
      </dgm:t>
    </dgm:pt>
    <dgm:pt modelId="{30F0E342-CB84-463D-8581-B111164964BF}" type="parTrans" cxnId="{23E3352E-109F-4C48-A148-DFF7FEC5CB77}">
      <dgm:prSet/>
      <dgm:spPr/>
      <dgm:t>
        <a:bodyPr/>
        <a:lstStyle/>
        <a:p>
          <a:endParaRPr lang="en-US"/>
        </a:p>
      </dgm:t>
    </dgm:pt>
    <dgm:pt modelId="{FE7D2B78-3625-4445-A698-C8BE5D698FC8}" type="sibTrans" cxnId="{23E3352E-109F-4C48-A148-DFF7FEC5CB77}">
      <dgm:prSet/>
      <dgm:spPr/>
      <dgm:t>
        <a:bodyPr/>
        <a:lstStyle/>
        <a:p>
          <a:endParaRPr lang="en-US"/>
        </a:p>
      </dgm:t>
    </dgm:pt>
    <dgm:pt modelId="{63FCCB36-9BBD-4EB7-804A-2D882E1C6233}" type="pres">
      <dgm:prSet presAssocID="{911CAC5C-1C98-4677-AC9E-6D746096B8B8}" presName="diagram" presStyleCnt="0">
        <dgm:presLayoutVars>
          <dgm:chPref val="1"/>
          <dgm:dir/>
          <dgm:animOne val="branch"/>
          <dgm:animLvl val="lvl"/>
          <dgm:resizeHandles/>
        </dgm:presLayoutVars>
      </dgm:prSet>
      <dgm:spPr/>
    </dgm:pt>
    <dgm:pt modelId="{F967E986-AB21-48B8-BD1D-BA046D0E4ACC}" type="pres">
      <dgm:prSet presAssocID="{4CA3D091-041C-4513-A753-31C1D37FBE85}" presName="root" presStyleCnt="0"/>
      <dgm:spPr/>
    </dgm:pt>
    <dgm:pt modelId="{6CD022BC-FA34-44B0-99FF-049494101CF3}" type="pres">
      <dgm:prSet presAssocID="{4CA3D091-041C-4513-A753-31C1D37FBE85}" presName="rootComposite" presStyleCnt="0"/>
      <dgm:spPr/>
    </dgm:pt>
    <dgm:pt modelId="{A455C783-830E-4CCD-8289-DCB87AFEECC5}" type="pres">
      <dgm:prSet presAssocID="{4CA3D091-041C-4513-A753-31C1D37FBE85}" presName="rootText" presStyleLbl="node1" presStyleIdx="0" presStyleCnt="3"/>
      <dgm:spPr/>
    </dgm:pt>
    <dgm:pt modelId="{0490EF84-27B5-44A7-A58A-051FAE2BF7EF}" type="pres">
      <dgm:prSet presAssocID="{4CA3D091-041C-4513-A753-31C1D37FBE85}" presName="rootConnector" presStyleLbl="node1" presStyleIdx="0" presStyleCnt="3"/>
      <dgm:spPr/>
    </dgm:pt>
    <dgm:pt modelId="{AF0E96E4-3B51-4F08-AA82-22DAE730087E}" type="pres">
      <dgm:prSet presAssocID="{4CA3D091-041C-4513-A753-31C1D37FBE85}" presName="childShape" presStyleCnt="0"/>
      <dgm:spPr/>
    </dgm:pt>
    <dgm:pt modelId="{5E06406E-6D5A-47DE-B5AB-3227DB0BFC17}" type="pres">
      <dgm:prSet presAssocID="{D0F4B705-3E64-43CC-8051-6763BA892E75}" presName="Name13" presStyleLbl="parChTrans1D2" presStyleIdx="0" presStyleCnt="12"/>
      <dgm:spPr/>
    </dgm:pt>
    <dgm:pt modelId="{75541D1D-11D4-4AE6-A4D1-CDC41A3CA5E9}" type="pres">
      <dgm:prSet presAssocID="{787DDA5A-5928-4A30-BF18-9B93EC8DCC8C}" presName="childText" presStyleLbl="bgAcc1" presStyleIdx="0" presStyleCnt="12">
        <dgm:presLayoutVars>
          <dgm:bulletEnabled val="1"/>
        </dgm:presLayoutVars>
      </dgm:prSet>
      <dgm:spPr/>
    </dgm:pt>
    <dgm:pt modelId="{5DB4E65B-98C2-4CFE-8FF9-C16464824139}" type="pres">
      <dgm:prSet presAssocID="{D6C32D1C-8F7B-4F5F-B5F2-E9FA58A4A848}" presName="Name13" presStyleLbl="parChTrans1D2" presStyleIdx="1" presStyleCnt="12"/>
      <dgm:spPr/>
    </dgm:pt>
    <dgm:pt modelId="{BD90B3F9-206A-4049-8265-22278D9BC540}" type="pres">
      <dgm:prSet presAssocID="{25EEC008-8175-4160-BA4C-45299E1BFF73}" presName="childText" presStyleLbl="bgAcc1" presStyleIdx="1" presStyleCnt="12">
        <dgm:presLayoutVars>
          <dgm:bulletEnabled val="1"/>
        </dgm:presLayoutVars>
      </dgm:prSet>
      <dgm:spPr/>
    </dgm:pt>
    <dgm:pt modelId="{4C8E38CD-8F42-4EB3-A305-7E0C1BB54D3E}" type="pres">
      <dgm:prSet presAssocID="{AEEC07CE-FB2B-4D3D-BCC5-9A2D5022BB0C}" presName="Name13" presStyleLbl="parChTrans1D2" presStyleIdx="2" presStyleCnt="12"/>
      <dgm:spPr/>
    </dgm:pt>
    <dgm:pt modelId="{8D365074-C39F-49C2-B13F-B20AE66BF714}" type="pres">
      <dgm:prSet presAssocID="{6455AE25-A158-429A-B9EA-6EB451BD5D14}" presName="childText" presStyleLbl="bgAcc1" presStyleIdx="2" presStyleCnt="12">
        <dgm:presLayoutVars>
          <dgm:bulletEnabled val="1"/>
        </dgm:presLayoutVars>
      </dgm:prSet>
      <dgm:spPr/>
    </dgm:pt>
    <dgm:pt modelId="{786D9DA6-8B79-4D5D-8D3E-916C1FD1FC88}" type="pres">
      <dgm:prSet presAssocID="{917DF977-4799-4DBA-84EF-D884230E7A25}" presName="Name13" presStyleLbl="parChTrans1D2" presStyleIdx="3" presStyleCnt="12"/>
      <dgm:spPr/>
    </dgm:pt>
    <dgm:pt modelId="{4DE54C8B-7E04-4EEA-9FE2-65E32C5FB9EE}" type="pres">
      <dgm:prSet presAssocID="{92076F02-225F-4B1A-A007-83F8953CD723}" presName="childText" presStyleLbl="bgAcc1" presStyleIdx="3" presStyleCnt="12">
        <dgm:presLayoutVars>
          <dgm:bulletEnabled val="1"/>
        </dgm:presLayoutVars>
      </dgm:prSet>
      <dgm:spPr/>
    </dgm:pt>
    <dgm:pt modelId="{24C3D5D8-FA26-4E33-BDF3-37D40FADB101}" type="pres">
      <dgm:prSet presAssocID="{5031EF15-BBEA-4B06-8A29-613400D3A1A5}" presName="root" presStyleCnt="0"/>
      <dgm:spPr/>
    </dgm:pt>
    <dgm:pt modelId="{ACE38AEF-8804-4AFF-98AC-A42EE4FB811B}" type="pres">
      <dgm:prSet presAssocID="{5031EF15-BBEA-4B06-8A29-613400D3A1A5}" presName="rootComposite" presStyleCnt="0"/>
      <dgm:spPr/>
    </dgm:pt>
    <dgm:pt modelId="{5079ADA6-6BB9-4C54-B9E2-10166D206B88}" type="pres">
      <dgm:prSet presAssocID="{5031EF15-BBEA-4B06-8A29-613400D3A1A5}" presName="rootText" presStyleLbl="node1" presStyleIdx="1" presStyleCnt="3"/>
      <dgm:spPr/>
    </dgm:pt>
    <dgm:pt modelId="{AFDF557F-BB7E-486E-A51A-C08A1EB76779}" type="pres">
      <dgm:prSet presAssocID="{5031EF15-BBEA-4B06-8A29-613400D3A1A5}" presName="rootConnector" presStyleLbl="node1" presStyleIdx="1" presStyleCnt="3"/>
      <dgm:spPr/>
    </dgm:pt>
    <dgm:pt modelId="{7E94D42C-B71A-4038-947F-0DE9127D7635}" type="pres">
      <dgm:prSet presAssocID="{5031EF15-BBEA-4B06-8A29-613400D3A1A5}" presName="childShape" presStyleCnt="0"/>
      <dgm:spPr/>
    </dgm:pt>
    <dgm:pt modelId="{2A71B42B-8C4A-4943-92D7-EDD829A85163}" type="pres">
      <dgm:prSet presAssocID="{88BF2C5F-2005-4667-AA64-B68B2CCD64A4}" presName="Name13" presStyleLbl="parChTrans1D2" presStyleIdx="4" presStyleCnt="12"/>
      <dgm:spPr/>
    </dgm:pt>
    <dgm:pt modelId="{7DBEF1A4-531F-4163-B011-59888E71A910}" type="pres">
      <dgm:prSet presAssocID="{34160617-DDC5-4653-AD3E-393F38C2A4A1}" presName="childText" presStyleLbl="bgAcc1" presStyleIdx="4" presStyleCnt="12">
        <dgm:presLayoutVars>
          <dgm:bulletEnabled val="1"/>
        </dgm:presLayoutVars>
      </dgm:prSet>
      <dgm:spPr/>
    </dgm:pt>
    <dgm:pt modelId="{0FC941CA-C02C-4121-A1C1-91C99B76D022}" type="pres">
      <dgm:prSet presAssocID="{04DF2176-DE05-40E4-904B-EC2EED73F45D}" presName="Name13" presStyleLbl="parChTrans1D2" presStyleIdx="5" presStyleCnt="12"/>
      <dgm:spPr/>
    </dgm:pt>
    <dgm:pt modelId="{BA9E2E09-3684-4B39-87D6-5A0293995E70}" type="pres">
      <dgm:prSet presAssocID="{320F3D36-C712-433A-B7A8-7ACAA786A7D7}" presName="childText" presStyleLbl="bgAcc1" presStyleIdx="5" presStyleCnt="12">
        <dgm:presLayoutVars>
          <dgm:bulletEnabled val="1"/>
        </dgm:presLayoutVars>
      </dgm:prSet>
      <dgm:spPr/>
    </dgm:pt>
    <dgm:pt modelId="{E6D9B8CA-6C25-4A0B-A9FB-FFEDDE156074}" type="pres">
      <dgm:prSet presAssocID="{0F74F2C3-63F5-476B-8E5F-E327A64D0A55}" presName="Name13" presStyleLbl="parChTrans1D2" presStyleIdx="6" presStyleCnt="12"/>
      <dgm:spPr/>
    </dgm:pt>
    <dgm:pt modelId="{F67103E2-18F2-49EE-A81C-EEAAE0AE9F77}" type="pres">
      <dgm:prSet presAssocID="{05DA69BC-A194-4373-995B-D97164994420}" presName="childText" presStyleLbl="bgAcc1" presStyleIdx="6" presStyleCnt="12">
        <dgm:presLayoutVars>
          <dgm:bulletEnabled val="1"/>
        </dgm:presLayoutVars>
      </dgm:prSet>
      <dgm:spPr/>
    </dgm:pt>
    <dgm:pt modelId="{DAF78E10-6742-44B3-96DD-B486C16B4963}" type="pres">
      <dgm:prSet presAssocID="{6A0FD348-29E0-49E8-8D68-3FCEAD3CA6A1}" presName="Name13" presStyleLbl="parChTrans1D2" presStyleIdx="7" presStyleCnt="12"/>
      <dgm:spPr/>
    </dgm:pt>
    <dgm:pt modelId="{4190EB7F-0EE4-4191-AD45-DF75C424B2BF}" type="pres">
      <dgm:prSet presAssocID="{5583B6A1-2254-41BE-B6CB-CECBC0A3B67E}" presName="childText" presStyleLbl="bgAcc1" presStyleIdx="7" presStyleCnt="12">
        <dgm:presLayoutVars>
          <dgm:bulletEnabled val="1"/>
        </dgm:presLayoutVars>
      </dgm:prSet>
      <dgm:spPr/>
    </dgm:pt>
    <dgm:pt modelId="{5F59CB16-532F-4DF6-9B6D-7655EC1A3E08}" type="pres">
      <dgm:prSet presAssocID="{F73431B5-576C-4AC7-958F-C17665585F8F}" presName="root" presStyleCnt="0"/>
      <dgm:spPr/>
    </dgm:pt>
    <dgm:pt modelId="{F1A963B2-FC2A-43BB-B30B-007D3942D87D}" type="pres">
      <dgm:prSet presAssocID="{F73431B5-576C-4AC7-958F-C17665585F8F}" presName="rootComposite" presStyleCnt="0"/>
      <dgm:spPr/>
    </dgm:pt>
    <dgm:pt modelId="{51B651EE-67E2-416F-836D-FB99687DEDCA}" type="pres">
      <dgm:prSet presAssocID="{F73431B5-576C-4AC7-958F-C17665585F8F}" presName="rootText" presStyleLbl="node1" presStyleIdx="2" presStyleCnt="3"/>
      <dgm:spPr/>
    </dgm:pt>
    <dgm:pt modelId="{BCE87A65-D404-4468-A80A-8BBE3B2658C1}" type="pres">
      <dgm:prSet presAssocID="{F73431B5-576C-4AC7-958F-C17665585F8F}" presName="rootConnector" presStyleLbl="node1" presStyleIdx="2" presStyleCnt="3"/>
      <dgm:spPr/>
    </dgm:pt>
    <dgm:pt modelId="{B9CB8987-B8E7-41F2-8B29-A582618E73F0}" type="pres">
      <dgm:prSet presAssocID="{F73431B5-576C-4AC7-958F-C17665585F8F}" presName="childShape" presStyleCnt="0"/>
      <dgm:spPr/>
    </dgm:pt>
    <dgm:pt modelId="{3E8E52ED-A331-4C30-98E9-40F88764D713}" type="pres">
      <dgm:prSet presAssocID="{7B2954C0-D419-4C5E-8C76-A62FA6B3FF33}" presName="Name13" presStyleLbl="parChTrans1D2" presStyleIdx="8" presStyleCnt="12"/>
      <dgm:spPr/>
    </dgm:pt>
    <dgm:pt modelId="{ACCD9BDA-8F31-4627-B5B8-223515883044}" type="pres">
      <dgm:prSet presAssocID="{879BD909-D457-400E-89C5-8BB62502B191}" presName="childText" presStyleLbl="bgAcc1" presStyleIdx="8" presStyleCnt="12">
        <dgm:presLayoutVars>
          <dgm:bulletEnabled val="1"/>
        </dgm:presLayoutVars>
      </dgm:prSet>
      <dgm:spPr/>
    </dgm:pt>
    <dgm:pt modelId="{8D97271A-A7F7-45F7-A191-BE27C7459894}" type="pres">
      <dgm:prSet presAssocID="{B74D0EFE-DBE2-46CA-AFBA-17B3F2F121EC}" presName="Name13" presStyleLbl="parChTrans1D2" presStyleIdx="9" presStyleCnt="12"/>
      <dgm:spPr/>
    </dgm:pt>
    <dgm:pt modelId="{074020A1-4C43-4F33-ACA3-0E1B7837E4D6}" type="pres">
      <dgm:prSet presAssocID="{6BF22AF5-ED73-4FDD-83F5-B327813ADD16}" presName="childText" presStyleLbl="bgAcc1" presStyleIdx="9" presStyleCnt="12">
        <dgm:presLayoutVars>
          <dgm:bulletEnabled val="1"/>
        </dgm:presLayoutVars>
      </dgm:prSet>
      <dgm:spPr/>
    </dgm:pt>
    <dgm:pt modelId="{EABC838C-8294-4F78-829D-94595DF89130}" type="pres">
      <dgm:prSet presAssocID="{2235F4A2-EDC1-4883-A83E-CF475DB2EF46}" presName="Name13" presStyleLbl="parChTrans1D2" presStyleIdx="10" presStyleCnt="12"/>
      <dgm:spPr/>
    </dgm:pt>
    <dgm:pt modelId="{0ADCC9CD-FE89-4C60-8F29-17A150EF4FC4}" type="pres">
      <dgm:prSet presAssocID="{3E43C557-C094-4999-957D-35F02E5A87FF}" presName="childText" presStyleLbl="bgAcc1" presStyleIdx="10" presStyleCnt="12">
        <dgm:presLayoutVars>
          <dgm:bulletEnabled val="1"/>
        </dgm:presLayoutVars>
      </dgm:prSet>
      <dgm:spPr/>
    </dgm:pt>
    <dgm:pt modelId="{14718880-749F-4D10-B706-877F33E47384}" type="pres">
      <dgm:prSet presAssocID="{30F0E342-CB84-463D-8581-B111164964BF}" presName="Name13" presStyleLbl="parChTrans1D2" presStyleIdx="11" presStyleCnt="12"/>
      <dgm:spPr/>
    </dgm:pt>
    <dgm:pt modelId="{22760E4B-E66B-426C-BF50-07C6F4AC2676}" type="pres">
      <dgm:prSet presAssocID="{24E751F6-2592-476C-B913-9B52ED933AB8}" presName="childText" presStyleLbl="bgAcc1" presStyleIdx="11" presStyleCnt="12">
        <dgm:presLayoutVars>
          <dgm:bulletEnabled val="1"/>
        </dgm:presLayoutVars>
      </dgm:prSet>
      <dgm:spPr/>
    </dgm:pt>
  </dgm:ptLst>
  <dgm:cxnLst>
    <dgm:cxn modelId="{5288E501-EB99-4440-BB6A-112EEBE25BE5}" srcId="{911CAC5C-1C98-4677-AC9E-6D746096B8B8}" destId="{5031EF15-BBEA-4B06-8A29-613400D3A1A5}" srcOrd="1" destOrd="0" parTransId="{F1FEB750-A7E2-485F-8CD9-D8EBFC17E4CF}" sibTransId="{9E81EE0A-B2B8-4D05-B004-90034C79F58A}"/>
    <dgm:cxn modelId="{4816E509-2A8B-4AA7-AF15-AB2518156F25}" srcId="{4CA3D091-041C-4513-A753-31C1D37FBE85}" destId="{787DDA5A-5928-4A30-BF18-9B93EC8DCC8C}" srcOrd="0" destOrd="0" parTransId="{D0F4B705-3E64-43CC-8051-6763BA892E75}" sibTransId="{8439AE15-D62C-4841-82E8-2501A01BA933}"/>
    <dgm:cxn modelId="{359B661B-84E7-4759-BC57-B4AF009ABBC0}" srcId="{5031EF15-BBEA-4B06-8A29-613400D3A1A5}" destId="{05DA69BC-A194-4373-995B-D97164994420}" srcOrd="2" destOrd="0" parTransId="{0F74F2C3-63F5-476B-8E5F-E327A64D0A55}" sibTransId="{6D6D39B7-13D9-4D64-81B0-AE7F7B434E87}"/>
    <dgm:cxn modelId="{45E6D71D-1B07-4EFF-A106-2C00368BA84D}" type="presOf" srcId="{320F3D36-C712-433A-B7A8-7ACAA786A7D7}" destId="{BA9E2E09-3684-4B39-87D6-5A0293995E70}" srcOrd="0" destOrd="0" presId="urn:microsoft.com/office/officeart/2005/8/layout/hierarchy3"/>
    <dgm:cxn modelId="{31B61821-EDE9-4D84-AEF2-43FBE35FBE2F}" srcId="{5031EF15-BBEA-4B06-8A29-613400D3A1A5}" destId="{320F3D36-C712-433A-B7A8-7ACAA786A7D7}" srcOrd="1" destOrd="0" parTransId="{04DF2176-DE05-40E4-904B-EC2EED73F45D}" sibTransId="{5E647391-DBAD-4781-8389-8C027BE44B4C}"/>
    <dgm:cxn modelId="{23E3352E-109F-4C48-A148-DFF7FEC5CB77}" srcId="{F73431B5-576C-4AC7-958F-C17665585F8F}" destId="{24E751F6-2592-476C-B913-9B52ED933AB8}" srcOrd="3" destOrd="0" parTransId="{30F0E342-CB84-463D-8581-B111164964BF}" sibTransId="{FE7D2B78-3625-4445-A698-C8BE5D698FC8}"/>
    <dgm:cxn modelId="{529CDB31-0B8B-424D-8C77-0BA8BD930E71}" type="presOf" srcId="{3E43C557-C094-4999-957D-35F02E5A87FF}" destId="{0ADCC9CD-FE89-4C60-8F29-17A150EF4FC4}" srcOrd="0" destOrd="0" presId="urn:microsoft.com/office/officeart/2005/8/layout/hierarchy3"/>
    <dgm:cxn modelId="{04FFCA34-C610-46D0-8B40-D6A00FB48033}" type="presOf" srcId="{04DF2176-DE05-40E4-904B-EC2EED73F45D}" destId="{0FC941CA-C02C-4121-A1C1-91C99B76D022}" srcOrd="0" destOrd="0" presId="urn:microsoft.com/office/officeart/2005/8/layout/hierarchy3"/>
    <dgm:cxn modelId="{D8508C38-E8A5-4DCA-BD04-46AEB65A6F67}" type="presOf" srcId="{787DDA5A-5928-4A30-BF18-9B93EC8DCC8C}" destId="{75541D1D-11D4-4AE6-A4D1-CDC41A3CA5E9}" srcOrd="0" destOrd="0" presId="urn:microsoft.com/office/officeart/2005/8/layout/hierarchy3"/>
    <dgm:cxn modelId="{F688BC3A-6182-4F20-870A-108245E4F7BD}" srcId="{911CAC5C-1C98-4677-AC9E-6D746096B8B8}" destId="{F73431B5-576C-4AC7-958F-C17665585F8F}" srcOrd="2" destOrd="0" parTransId="{5AD5FA87-7B54-4EB9-9050-4AB755632C16}" sibTransId="{7AA73FDD-3BEC-41A9-93B5-2D8272404370}"/>
    <dgm:cxn modelId="{7702E33C-77B3-436A-AD9F-50C4BF6E5AFF}" type="presOf" srcId="{6455AE25-A158-429A-B9EA-6EB451BD5D14}" destId="{8D365074-C39F-49C2-B13F-B20AE66BF714}" srcOrd="0" destOrd="0" presId="urn:microsoft.com/office/officeart/2005/8/layout/hierarchy3"/>
    <dgm:cxn modelId="{18BD0B3F-30C2-47F9-88AA-40F05EB95B77}" srcId="{4CA3D091-041C-4513-A753-31C1D37FBE85}" destId="{25EEC008-8175-4160-BA4C-45299E1BFF73}" srcOrd="1" destOrd="0" parTransId="{D6C32D1C-8F7B-4F5F-B5F2-E9FA58A4A848}" sibTransId="{68FB4B1F-0899-44A8-8D3A-A890BE2EAF97}"/>
    <dgm:cxn modelId="{A592ED44-A535-445A-8381-BFCFF397A25D}" srcId="{4CA3D091-041C-4513-A753-31C1D37FBE85}" destId="{92076F02-225F-4B1A-A007-83F8953CD723}" srcOrd="3" destOrd="0" parTransId="{917DF977-4799-4DBA-84EF-D884230E7A25}" sibTransId="{DD187E78-4176-4D72-AA9D-4AF7F6B01D26}"/>
    <dgm:cxn modelId="{685A0746-7276-4679-B977-1A25D063A3BA}" type="presOf" srcId="{917DF977-4799-4DBA-84EF-D884230E7A25}" destId="{786D9DA6-8B79-4D5D-8D3E-916C1FD1FC88}" srcOrd="0" destOrd="0" presId="urn:microsoft.com/office/officeart/2005/8/layout/hierarchy3"/>
    <dgm:cxn modelId="{D5F0E547-A711-43EA-830C-7F0485B20476}" type="presOf" srcId="{25EEC008-8175-4160-BA4C-45299E1BFF73}" destId="{BD90B3F9-206A-4049-8265-22278D9BC540}" srcOrd="0" destOrd="0" presId="urn:microsoft.com/office/officeart/2005/8/layout/hierarchy3"/>
    <dgm:cxn modelId="{6B76C44B-F026-4031-8982-A0634B20E2B8}" type="presOf" srcId="{D6C32D1C-8F7B-4F5F-B5F2-E9FA58A4A848}" destId="{5DB4E65B-98C2-4CFE-8FF9-C16464824139}" srcOrd="0" destOrd="0" presId="urn:microsoft.com/office/officeart/2005/8/layout/hierarchy3"/>
    <dgm:cxn modelId="{511ACC51-F5BC-49A3-8F6D-8A639ADBF2A2}" srcId="{4CA3D091-041C-4513-A753-31C1D37FBE85}" destId="{6455AE25-A158-429A-B9EA-6EB451BD5D14}" srcOrd="2" destOrd="0" parTransId="{AEEC07CE-FB2B-4D3D-BCC5-9A2D5022BB0C}" sibTransId="{AC02D644-7173-41A9-BBD8-C063F99E89FD}"/>
    <dgm:cxn modelId="{0DE4AD52-D3BB-4445-9725-E8C7A39219A3}" type="presOf" srcId="{D0F4B705-3E64-43CC-8051-6763BA892E75}" destId="{5E06406E-6D5A-47DE-B5AB-3227DB0BFC17}" srcOrd="0" destOrd="0" presId="urn:microsoft.com/office/officeart/2005/8/layout/hierarchy3"/>
    <dgm:cxn modelId="{7D086053-D224-4B82-9A58-26125CF5AA76}" type="presOf" srcId="{05DA69BC-A194-4373-995B-D97164994420}" destId="{F67103E2-18F2-49EE-A81C-EEAAE0AE9F77}" srcOrd="0" destOrd="0" presId="urn:microsoft.com/office/officeart/2005/8/layout/hierarchy3"/>
    <dgm:cxn modelId="{9A594255-6760-4AE8-AF20-5C6A1CAEEF40}" type="presOf" srcId="{7B2954C0-D419-4C5E-8C76-A62FA6B3FF33}" destId="{3E8E52ED-A331-4C30-98E9-40F88764D713}" srcOrd="0" destOrd="0" presId="urn:microsoft.com/office/officeart/2005/8/layout/hierarchy3"/>
    <dgm:cxn modelId="{D5D65160-2408-418E-A5A0-5A5309AF6AC0}" srcId="{F73431B5-576C-4AC7-958F-C17665585F8F}" destId="{6BF22AF5-ED73-4FDD-83F5-B327813ADD16}" srcOrd="1" destOrd="0" parTransId="{B74D0EFE-DBE2-46CA-AFBA-17B3F2F121EC}" sibTransId="{532239DA-B5E1-491F-A142-ECFD56566F0F}"/>
    <dgm:cxn modelId="{91ECD760-7DDB-404F-B2EB-A8740AA87EB2}" type="presOf" srcId="{B74D0EFE-DBE2-46CA-AFBA-17B3F2F121EC}" destId="{8D97271A-A7F7-45F7-A191-BE27C7459894}" srcOrd="0" destOrd="0" presId="urn:microsoft.com/office/officeart/2005/8/layout/hierarchy3"/>
    <dgm:cxn modelId="{B65C056C-15AC-441E-B61F-C208B65C1B8A}" type="presOf" srcId="{AEEC07CE-FB2B-4D3D-BCC5-9A2D5022BB0C}" destId="{4C8E38CD-8F42-4EB3-A305-7E0C1BB54D3E}" srcOrd="0" destOrd="0" presId="urn:microsoft.com/office/officeart/2005/8/layout/hierarchy3"/>
    <dgm:cxn modelId="{08AC906F-86DA-461B-A907-C8B7FF013C10}" type="presOf" srcId="{5031EF15-BBEA-4B06-8A29-613400D3A1A5}" destId="{AFDF557F-BB7E-486E-A51A-C08A1EB76779}" srcOrd="1" destOrd="0" presId="urn:microsoft.com/office/officeart/2005/8/layout/hierarchy3"/>
    <dgm:cxn modelId="{B27B7986-6012-47B6-A27A-D287C0FF8A3F}" type="presOf" srcId="{34160617-DDC5-4653-AD3E-393F38C2A4A1}" destId="{7DBEF1A4-531F-4163-B011-59888E71A910}" srcOrd="0" destOrd="0" presId="urn:microsoft.com/office/officeart/2005/8/layout/hierarchy3"/>
    <dgm:cxn modelId="{9F79DA91-87E7-43CC-ADA9-98865FE0B5FE}" type="presOf" srcId="{6A0FD348-29E0-49E8-8D68-3FCEAD3CA6A1}" destId="{DAF78E10-6742-44B3-96DD-B486C16B4963}" srcOrd="0" destOrd="0" presId="urn:microsoft.com/office/officeart/2005/8/layout/hierarchy3"/>
    <dgm:cxn modelId="{BA24E793-8C49-46FE-BC81-C8702B8D5CAB}" type="presOf" srcId="{88BF2C5F-2005-4667-AA64-B68B2CCD64A4}" destId="{2A71B42B-8C4A-4943-92D7-EDD829A85163}" srcOrd="0" destOrd="0" presId="urn:microsoft.com/office/officeart/2005/8/layout/hierarchy3"/>
    <dgm:cxn modelId="{ABC5F593-C165-4719-8CD1-ABA1860E094D}" type="presOf" srcId="{F73431B5-576C-4AC7-958F-C17665585F8F}" destId="{51B651EE-67E2-416F-836D-FB99687DEDCA}" srcOrd="0" destOrd="0" presId="urn:microsoft.com/office/officeart/2005/8/layout/hierarchy3"/>
    <dgm:cxn modelId="{1A746195-22DF-4228-852F-E125EEDD8C0A}" srcId="{F73431B5-576C-4AC7-958F-C17665585F8F}" destId="{879BD909-D457-400E-89C5-8BB62502B191}" srcOrd="0" destOrd="0" parTransId="{7B2954C0-D419-4C5E-8C76-A62FA6B3FF33}" sibTransId="{9CD395D6-19AB-42D3-8478-85648BC77A75}"/>
    <dgm:cxn modelId="{2AB18699-EFB0-4455-852C-41792294518A}" srcId="{911CAC5C-1C98-4677-AC9E-6D746096B8B8}" destId="{4CA3D091-041C-4513-A753-31C1D37FBE85}" srcOrd="0" destOrd="0" parTransId="{EB9CE564-55D6-4DDF-990F-33E439F6E154}" sibTransId="{B19A06C3-255A-4127-87A8-17CE44A8FE84}"/>
    <dgm:cxn modelId="{303A659A-9A8B-43E9-A2A6-8697AE78C5B1}" srcId="{5031EF15-BBEA-4B06-8A29-613400D3A1A5}" destId="{5583B6A1-2254-41BE-B6CB-CECBC0A3B67E}" srcOrd="3" destOrd="0" parTransId="{6A0FD348-29E0-49E8-8D68-3FCEAD3CA6A1}" sibTransId="{FFBDFDC3-1C29-41E4-90AD-D76E882725ED}"/>
    <dgm:cxn modelId="{C8B2EAAD-7F30-4792-A794-8A895A34A3E7}" type="presOf" srcId="{5583B6A1-2254-41BE-B6CB-CECBC0A3B67E}" destId="{4190EB7F-0EE4-4191-AD45-DF75C424B2BF}" srcOrd="0" destOrd="0" presId="urn:microsoft.com/office/officeart/2005/8/layout/hierarchy3"/>
    <dgm:cxn modelId="{1B6C7FB1-9DAE-404D-AA01-66786610A40C}" type="presOf" srcId="{F73431B5-576C-4AC7-958F-C17665585F8F}" destId="{BCE87A65-D404-4468-A80A-8BBE3B2658C1}" srcOrd="1" destOrd="0" presId="urn:microsoft.com/office/officeart/2005/8/layout/hierarchy3"/>
    <dgm:cxn modelId="{DF0356C4-D735-41C0-80A5-A6D2D90E54B6}" type="presOf" srcId="{4CA3D091-041C-4513-A753-31C1D37FBE85}" destId="{A455C783-830E-4CCD-8289-DCB87AFEECC5}" srcOrd="0" destOrd="0" presId="urn:microsoft.com/office/officeart/2005/8/layout/hierarchy3"/>
    <dgm:cxn modelId="{893D39C5-E781-4F2B-9950-6946A770AF4C}" type="presOf" srcId="{5031EF15-BBEA-4B06-8A29-613400D3A1A5}" destId="{5079ADA6-6BB9-4C54-B9E2-10166D206B88}" srcOrd="0" destOrd="0" presId="urn:microsoft.com/office/officeart/2005/8/layout/hierarchy3"/>
    <dgm:cxn modelId="{D58F1FCB-1436-4882-8961-8FE81EAFBB19}" type="presOf" srcId="{0F74F2C3-63F5-476B-8E5F-E327A64D0A55}" destId="{E6D9B8CA-6C25-4A0B-A9FB-FFEDDE156074}" srcOrd="0" destOrd="0" presId="urn:microsoft.com/office/officeart/2005/8/layout/hierarchy3"/>
    <dgm:cxn modelId="{3190DACB-0F92-4E14-A924-409E7DFFFF9F}" srcId="{5031EF15-BBEA-4B06-8A29-613400D3A1A5}" destId="{34160617-DDC5-4653-AD3E-393F38C2A4A1}" srcOrd="0" destOrd="0" parTransId="{88BF2C5F-2005-4667-AA64-B68B2CCD64A4}" sibTransId="{642198C3-2CC1-490E-AE7C-247CC205B3C8}"/>
    <dgm:cxn modelId="{85E1D9D0-C960-43D6-8743-3C4A50087CA8}" type="presOf" srcId="{879BD909-D457-400E-89C5-8BB62502B191}" destId="{ACCD9BDA-8F31-4627-B5B8-223515883044}" srcOrd="0" destOrd="0" presId="urn:microsoft.com/office/officeart/2005/8/layout/hierarchy3"/>
    <dgm:cxn modelId="{06DFE6D1-5860-43A3-A667-8BB537CDE605}" type="presOf" srcId="{4CA3D091-041C-4513-A753-31C1D37FBE85}" destId="{0490EF84-27B5-44A7-A58A-051FAE2BF7EF}" srcOrd="1" destOrd="0" presId="urn:microsoft.com/office/officeart/2005/8/layout/hierarchy3"/>
    <dgm:cxn modelId="{51EFC7DE-1A2E-4B0C-89D7-FF0A09B2FFD2}" type="presOf" srcId="{911CAC5C-1C98-4677-AC9E-6D746096B8B8}" destId="{63FCCB36-9BBD-4EB7-804A-2D882E1C6233}" srcOrd="0" destOrd="0" presId="urn:microsoft.com/office/officeart/2005/8/layout/hierarchy3"/>
    <dgm:cxn modelId="{A84074E0-3F6C-4D3F-AD2F-9898020D0258}" type="presOf" srcId="{6BF22AF5-ED73-4FDD-83F5-B327813ADD16}" destId="{074020A1-4C43-4F33-ACA3-0E1B7837E4D6}" srcOrd="0" destOrd="0" presId="urn:microsoft.com/office/officeart/2005/8/layout/hierarchy3"/>
    <dgm:cxn modelId="{24D619E7-9501-4A12-A796-109F5521C2E6}" type="presOf" srcId="{24E751F6-2592-476C-B913-9B52ED933AB8}" destId="{22760E4B-E66B-426C-BF50-07C6F4AC2676}" srcOrd="0" destOrd="0" presId="urn:microsoft.com/office/officeart/2005/8/layout/hierarchy3"/>
    <dgm:cxn modelId="{AF62C6E7-9EB1-4056-9F61-1F7F2F854098}" type="presOf" srcId="{92076F02-225F-4B1A-A007-83F8953CD723}" destId="{4DE54C8B-7E04-4EEA-9FE2-65E32C5FB9EE}" srcOrd="0" destOrd="0" presId="urn:microsoft.com/office/officeart/2005/8/layout/hierarchy3"/>
    <dgm:cxn modelId="{9FBEB4E9-E1C8-4935-AC50-0BACB68DB496}" type="presOf" srcId="{30F0E342-CB84-463D-8581-B111164964BF}" destId="{14718880-749F-4D10-B706-877F33E47384}" srcOrd="0" destOrd="0" presId="urn:microsoft.com/office/officeart/2005/8/layout/hierarchy3"/>
    <dgm:cxn modelId="{AFB0D1EE-1C67-4E07-9275-09B09862F9A2}" type="presOf" srcId="{2235F4A2-EDC1-4883-A83E-CF475DB2EF46}" destId="{EABC838C-8294-4F78-829D-94595DF89130}" srcOrd="0" destOrd="0" presId="urn:microsoft.com/office/officeart/2005/8/layout/hierarchy3"/>
    <dgm:cxn modelId="{B8B3BFFF-456C-4760-810A-9B8A8A53BAC1}" srcId="{F73431B5-576C-4AC7-958F-C17665585F8F}" destId="{3E43C557-C094-4999-957D-35F02E5A87FF}" srcOrd="2" destOrd="0" parTransId="{2235F4A2-EDC1-4883-A83E-CF475DB2EF46}" sibTransId="{2B68CF77-D51B-40F6-97DC-F9D1332AFCEF}"/>
    <dgm:cxn modelId="{B46BD3CE-9F89-497F-9616-DC006A85896D}" type="presParOf" srcId="{63FCCB36-9BBD-4EB7-804A-2D882E1C6233}" destId="{F967E986-AB21-48B8-BD1D-BA046D0E4ACC}" srcOrd="0" destOrd="0" presId="urn:microsoft.com/office/officeart/2005/8/layout/hierarchy3"/>
    <dgm:cxn modelId="{337A39D1-18BD-413C-BE2D-F813C37B37C4}" type="presParOf" srcId="{F967E986-AB21-48B8-BD1D-BA046D0E4ACC}" destId="{6CD022BC-FA34-44B0-99FF-049494101CF3}" srcOrd="0" destOrd="0" presId="urn:microsoft.com/office/officeart/2005/8/layout/hierarchy3"/>
    <dgm:cxn modelId="{7A6D8975-A35D-4CFC-BB51-0C8F346E274D}" type="presParOf" srcId="{6CD022BC-FA34-44B0-99FF-049494101CF3}" destId="{A455C783-830E-4CCD-8289-DCB87AFEECC5}" srcOrd="0" destOrd="0" presId="urn:microsoft.com/office/officeart/2005/8/layout/hierarchy3"/>
    <dgm:cxn modelId="{FF060220-4331-444C-998B-4541B9E5FB64}" type="presParOf" srcId="{6CD022BC-FA34-44B0-99FF-049494101CF3}" destId="{0490EF84-27B5-44A7-A58A-051FAE2BF7EF}" srcOrd="1" destOrd="0" presId="urn:microsoft.com/office/officeart/2005/8/layout/hierarchy3"/>
    <dgm:cxn modelId="{7013E58B-F24C-4CAF-8868-2C81896FC2F6}" type="presParOf" srcId="{F967E986-AB21-48B8-BD1D-BA046D0E4ACC}" destId="{AF0E96E4-3B51-4F08-AA82-22DAE730087E}" srcOrd="1" destOrd="0" presId="urn:microsoft.com/office/officeart/2005/8/layout/hierarchy3"/>
    <dgm:cxn modelId="{B41ECEE6-CD51-4FC5-963F-C65BCA7FF9E8}" type="presParOf" srcId="{AF0E96E4-3B51-4F08-AA82-22DAE730087E}" destId="{5E06406E-6D5A-47DE-B5AB-3227DB0BFC17}" srcOrd="0" destOrd="0" presId="urn:microsoft.com/office/officeart/2005/8/layout/hierarchy3"/>
    <dgm:cxn modelId="{B281DD05-B955-4109-A478-54176A6DCF9C}" type="presParOf" srcId="{AF0E96E4-3B51-4F08-AA82-22DAE730087E}" destId="{75541D1D-11D4-4AE6-A4D1-CDC41A3CA5E9}" srcOrd="1" destOrd="0" presId="urn:microsoft.com/office/officeart/2005/8/layout/hierarchy3"/>
    <dgm:cxn modelId="{60791FC9-91C2-4780-B1FA-420DC2ABFD5D}" type="presParOf" srcId="{AF0E96E4-3B51-4F08-AA82-22DAE730087E}" destId="{5DB4E65B-98C2-4CFE-8FF9-C16464824139}" srcOrd="2" destOrd="0" presId="urn:microsoft.com/office/officeart/2005/8/layout/hierarchy3"/>
    <dgm:cxn modelId="{03936D92-0061-4400-9029-E50517936FC3}" type="presParOf" srcId="{AF0E96E4-3B51-4F08-AA82-22DAE730087E}" destId="{BD90B3F9-206A-4049-8265-22278D9BC540}" srcOrd="3" destOrd="0" presId="urn:microsoft.com/office/officeart/2005/8/layout/hierarchy3"/>
    <dgm:cxn modelId="{D98FBEF2-BA3D-4063-8519-C8B45CB79E12}" type="presParOf" srcId="{AF0E96E4-3B51-4F08-AA82-22DAE730087E}" destId="{4C8E38CD-8F42-4EB3-A305-7E0C1BB54D3E}" srcOrd="4" destOrd="0" presId="urn:microsoft.com/office/officeart/2005/8/layout/hierarchy3"/>
    <dgm:cxn modelId="{A868A9A3-ACCA-4C73-B72B-45E20015AFFE}" type="presParOf" srcId="{AF0E96E4-3B51-4F08-AA82-22DAE730087E}" destId="{8D365074-C39F-49C2-B13F-B20AE66BF714}" srcOrd="5" destOrd="0" presId="urn:microsoft.com/office/officeart/2005/8/layout/hierarchy3"/>
    <dgm:cxn modelId="{3E7F83C4-FCFE-48EE-957F-CD02B2FA00E5}" type="presParOf" srcId="{AF0E96E4-3B51-4F08-AA82-22DAE730087E}" destId="{786D9DA6-8B79-4D5D-8D3E-916C1FD1FC88}" srcOrd="6" destOrd="0" presId="urn:microsoft.com/office/officeart/2005/8/layout/hierarchy3"/>
    <dgm:cxn modelId="{A0429ED6-516C-4C55-A65E-A6B06FF8595D}" type="presParOf" srcId="{AF0E96E4-3B51-4F08-AA82-22DAE730087E}" destId="{4DE54C8B-7E04-4EEA-9FE2-65E32C5FB9EE}" srcOrd="7" destOrd="0" presId="urn:microsoft.com/office/officeart/2005/8/layout/hierarchy3"/>
    <dgm:cxn modelId="{32C08581-D30A-45B9-81CC-E0E3ECD2407F}" type="presParOf" srcId="{63FCCB36-9BBD-4EB7-804A-2D882E1C6233}" destId="{24C3D5D8-FA26-4E33-BDF3-37D40FADB101}" srcOrd="1" destOrd="0" presId="urn:microsoft.com/office/officeart/2005/8/layout/hierarchy3"/>
    <dgm:cxn modelId="{CE996A4D-A323-430E-B2DA-553AF2089F21}" type="presParOf" srcId="{24C3D5D8-FA26-4E33-BDF3-37D40FADB101}" destId="{ACE38AEF-8804-4AFF-98AC-A42EE4FB811B}" srcOrd="0" destOrd="0" presId="urn:microsoft.com/office/officeart/2005/8/layout/hierarchy3"/>
    <dgm:cxn modelId="{EF284677-1D5E-4C3D-ADE5-B48846E92C55}" type="presParOf" srcId="{ACE38AEF-8804-4AFF-98AC-A42EE4FB811B}" destId="{5079ADA6-6BB9-4C54-B9E2-10166D206B88}" srcOrd="0" destOrd="0" presId="urn:microsoft.com/office/officeart/2005/8/layout/hierarchy3"/>
    <dgm:cxn modelId="{19AFB88D-0E32-41F3-862F-02A1FC330E80}" type="presParOf" srcId="{ACE38AEF-8804-4AFF-98AC-A42EE4FB811B}" destId="{AFDF557F-BB7E-486E-A51A-C08A1EB76779}" srcOrd="1" destOrd="0" presId="urn:microsoft.com/office/officeart/2005/8/layout/hierarchy3"/>
    <dgm:cxn modelId="{8C7AFF25-BDCF-474C-ABD7-453A19D0578E}" type="presParOf" srcId="{24C3D5D8-FA26-4E33-BDF3-37D40FADB101}" destId="{7E94D42C-B71A-4038-947F-0DE9127D7635}" srcOrd="1" destOrd="0" presId="urn:microsoft.com/office/officeart/2005/8/layout/hierarchy3"/>
    <dgm:cxn modelId="{D53BE241-DC89-4425-B8CB-1AC08C7A3DC2}" type="presParOf" srcId="{7E94D42C-B71A-4038-947F-0DE9127D7635}" destId="{2A71B42B-8C4A-4943-92D7-EDD829A85163}" srcOrd="0" destOrd="0" presId="urn:microsoft.com/office/officeart/2005/8/layout/hierarchy3"/>
    <dgm:cxn modelId="{BE4A2271-1487-46C5-977D-F7BF1DE2D78A}" type="presParOf" srcId="{7E94D42C-B71A-4038-947F-0DE9127D7635}" destId="{7DBEF1A4-531F-4163-B011-59888E71A910}" srcOrd="1" destOrd="0" presId="urn:microsoft.com/office/officeart/2005/8/layout/hierarchy3"/>
    <dgm:cxn modelId="{B7C55B27-CE8A-4F8E-BDA6-319620F07B28}" type="presParOf" srcId="{7E94D42C-B71A-4038-947F-0DE9127D7635}" destId="{0FC941CA-C02C-4121-A1C1-91C99B76D022}" srcOrd="2" destOrd="0" presId="urn:microsoft.com/office/officeart/2005/8/layout/hierarchy3"/>
    <dgm:cxn modelId="{F8BD894E-94C5-45C2-830B-BDD4D3B9120C}" type="presParOf" srcId="{7E94D42C-B71A-4038-947F-0DE9127D7635}" destId="{BA9E2E09-3684-4B39-87D6-5A0293995E70}" srcOrd="3" destOrd="0" presId="urn:microsoft.com/office/officeart/2005/8/layout/hierarchy3"/>
    <dgm:cxn modelId="{53E9CBE4-ECA4-4248-AC39-C5D5AF221A49}" type="presParOf" srcId="{7E94D42C-B71A-4038-947F-0DE9127D7635}" destId="{E6D9B8CA-6C25-4A0B-A9FB-FFEDDE156074}" srcOrd="4" destOrd="0" presId="urn:microsoft.com/office/officeart/2005/8/layout/hierarchy3"/>
    <dgm:cxn modelId="{398D4C6C-9647-426E-92F3-8EE332604017}" type="presParOf" srcId="{7E94D42C-B71A-4038-947F-0DE9127D7635}" destId="{F67103E2-18F2-49EE-A81C-EEAAE0AE9F77}" srcOrd="5" destOrd="0" presId="urn:microsoft.com/office/officeart/2005/8/layout/hierarchy3"/>
    <dgm:cxn modelId="{5400936C-ECC8-49A6-99F8-9760A8B6E9EB}" type="presParOf" srcId="{7E94D42C-B71A-4038-947F-0DE9127D7635}" destId="{DAF78E10-6742-44B3-96DD-B486C16B4963}" srcOrd="6" destOrd="0" presId="urn:microsoft.com/office/officeart/2005/8/layout/hierarchy3"/>
    <dgm:cxn modelId="{C0812162-6B75-4E70-AA0F-B76909A24F6A}" type="presParOf" srcId="{7E94D42C-B71A-4038-947F-0DE9127D7635}" destId="{4190EB7F-0EE4-4191-AD45-DF75C424B2BF}" srcOrd="7" destOrd="0" presId="urn:microsoft.com/office/officeart/2005/8/layout/hierarchy3"/>
    <dgm:cxn modelId="{654C93FB-90B2-4FC6-9B08-715C1A31525F}" type="presParOf" srcId="{63FCCB36-9BBD-4EB7-804A-2D882E1C6233}" destId="{5F59CB16-532F-4DF6-9B6D-7655EC1A3E08}" srcOrd="2" destOrd="0" presId="urn:microsoft.com/office/officeart/2005/8/layout/hierarchy3"/>
    <dgm:cxn modelId="{80195EF6-721D-43B7-AC01-871C61DED8D7}" type="presParOf" srcId="{5F59CB16-532F-4DF6-9B6D-7655EC1A3E08}" destId="{F1A963B2-FC2A-43BB-B30B-007D3942D87D}" srcOrd="0" destOrd="0" presId="urn:microsoft.com/office/officeart/2005/8/layout/hierarchy3"/>
    <dgm:cxn modelId="{E97480F3-F0B4-4F32-8FB3-BB8F93A41378}" type="presParOf" srcId="{F1A963B2-FC2A-43BB-B30B-007D3942D87D}" destId="{51B651EE-67E2-416F-836D-FB99687DEDCA}" srcOrd="0" destOrd="0" presId="urn:microsoft.com/office/officeart/2005/8/layout/hierarchy3"/>
    <dgm:cxn modelId="{44D6E093-3E27-4F4B-A608-96C49A6E47D2}" type="presParOf" srcId="{F1A963B2-FC2A-43BB-B30B-007D3942D87D}" destId="{BCE87A65-D404-4468-A80A-8BBE3B2658C1}" srcOrd="1" destOrd="0" presId="urn:microsoft.com/office/officeart/2005/8/layout/hierarchy3"/>
    <dgm:cxn modelId="{A7358AED-1253-4B33-8CA3-CD09E35E5B20}" type="presParOf" srcId="{5F59CB16-532F-4DF6-9B6D-7655EC1A3E08}" destId="{B9CB8987-B8E7-41F2-8B29-A582618E73F0}" srcOrd="1" destOrd="0" presId="urn:microsoft.com/office/officeart/2005/8/layout/hierarchy3"/>
    <dgm:cxn modelId="{C5B50485-03DA-4609-AEA1-9CCAFB80C66A}" type="presParOf" srcId="{B9CB8987-B8E7-41F2-8B29-A582618E73F0}" destId="{3E8E52ED-A331-4C30-98E9-40F88764D713}" srcOrd="0" destOrd="0" presId="urn:microsoft.com/office/officeart/2005/8/layout/hierarchy3"/>
    <dgm:cxn modelId="{87ADAB4F-FCC5-4E50-86ED-2479ED44717F}" type="presParOf" srcId="{B9CB8987-B8E7-41F2-8B29-A582618E73F0}" destId="{ACCD9BDA-8F31-4627-B5B8-223515883044}" srcOrd="1" destOrd="0" presId="urn:microsoft.com/office/officeart/2005/8/layout/hierarchy3"/>
    <dgm:cxn modelId="{BDFE66B7-4663-47E3-BFB0-FC586F7374A5}" type="presParOf" srcId="{B9CB8987-B8E7-41F2-8B29-A582618E73F0}" destId="{8D97271A-A7F7-45F7-A191-BE27C7459894}" srcOrd="2" destOrd="0" presId="urn:microsoft.com/office/officeart/2005/8/layout/hierarchy3"/>
    <dgm:cxn modelId="{66DA5B50-5ADE-4241-9CE1-A41AE1917A96}" type="presParOf" srcId="{B9CB8987-B8E7-41F2-8B29-A582618E73F0}" destId="{074020A1-4C43-4F33-ACA3-0E1B7837E4D6}" srcOrd="3" destOrd="0" presId="urn:microsoft.com/office/officeart/2005/8/layout/hierarchy3"/>
    <dgm:cxn modelId="{2C9D68DE-F085-4F42-B1FF-3664AFFA4630}" type="presParOf" srcId="{B9CB8987-B8E7-41F2-8B29-A582618E73F0}" destId="{EABC838C-8294-4F78-829D-94595DF89130}" srcOrd="4" destOrd="0" presId="urn:microsoft.com/office/officeart/2005/8/layout/hierarchy3"/>
    <dgm:cxn modelId="{0E8C6D3C-AE6C-4413-9180-3DA59246448E}" type="presParOf" srcId="{B9CB8987-B8E7-41F2-8B29-A582618E73F0}" destId="{0ADCC9CD-FE89-4C60-8F29-17A150EF4FC4}" srcOrd="5" destOrd="0" presId="urn:microsoft.com/office/officeart/2005/8/layout/hierarchy3"/>
    <dgm:cxn modelId="{BFC49FE6-E009-46CA-A1B5-66C58B4D2366}" type="presParOf" srcId="{B9CB8987-B8E7-41F2-8B29-A582618E73F0}" destId="{14718880-749F-4D10-B706-877F33E47384}" srcOrd="6" destOrd="0" presId="urn:microsoft.com/office/officeart/2005/8/layout/hierarchy3"/>
    <dgm:cxn modelId="{7CBD6C1F-D696-41EE-AEE0-BC2E44C2C474}" type="presParOf" srcId="{B9CB8987-B8E7-41F2-8B29-A582618E73F0}" destId="{22760E4B-E66B-426C-BF50-07C6F4AC267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ABB527-EF10-40FF-9AB5-951351192631}"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US"/>
        </a:p>
      </dgm:t>
    </dgm:pt>
    <dgm:pt modelId="{63A63E7B-3895-435C-BAA9-3CEA32E0CB1A}">
      <dgm:prSet/>
      <dgm:spPr/>
      <dgm:t>
        <a:bodyPr/>
        <a:lstStyle/>
        <a:p>
          <a:r>
            <a:rPr lang="en-US"/>
            <a:t>Intimate partner relationships</a:t>
          </a:r>
        </a:p>
      </dgm:t>
    </dgm:pt>
    <dgm:pt modelId="{37782CDB-DEDE-42F7-A0D6-83F8636607E8}" type="parTrans" cxnId="{6415D5C4-6942-4C27-A6CC-F040E2CBAB37}">
      <dgm:prSet/>
      <dgm:spPr/>
      <dgm:t>
        <a:bodyPr/>
        <a:lstStyle/>
        <a:p>
          <a:endParaRPr lang="en-US"/>
        </a:p>
      </dgm:t>
    </dgm:pt>
    <dgm:pt modelId="{2C9024EF-CF30-4F29-A54A-C4A5928BEABC}" type="sibTrans" cxnId="{6415D5C4-6942-4C27-A6CC-F040E2CBAB37}">
      <dgm:prSet/>
      <dgm:spPr/>
      <dgm:t>
        <a:bodyPr/>
        <a:lstStyle/>
        <a:p>
          <a:endParaRPr lang="en-US"/>
        </a:p>
      </dgm:t>
    </dgm:pt>
    <dgm:pt modelId="{515015C4-10AE-4175-8308-9B36E0FF4A32}">
      <dgm:prSet/>
      <dgm:spPr/>
      <dgm:t>
        <a:bodyPr/>
        <a:lstStyle/>
        <a:p>
          <a:r>
            <a:rPr lang="en-US"/>
            <a:t>Current or former spouses</a:t>
          </a:r>
        </a:p>
      </dgm:t>
    </dgm:pt>
    <dgm:pt modelId="{6BC38E93-8F27-4265-9294-60A744A8A95C}" type="parTrans" cxnId="{F6EBAAB9-836C-4560-ADB2-8E8C74DDD12D}">
      <dgm:prSet/>
      <dgm:spPr/>
      <dgm:t>
        <a:bodyPr/>
        <a:lstStyle/>
        <a:p>
          <a:endParaRPr lang="en-US"/>
        </a:p>
      </dgm:t>
    </dgm:pt>
    <dgm:pt modelId="{20A74577-650C-42C8-A19E-863828DAB654}" type="sibTrans" cxnId="{F6EBAAB9-836C-4560-ADB2-8E8C74DDD12D}">
      <dgm:prSet/>
      <dgm:spPr/>
      <dgm:t>
        <a:bodyPr/>
        <a:lstStyle/>
        <a:p>
          <a:endParaRPr lang="en-US"/>
        </a:p>
      </dgm:t>
    </dgm:pt>
    <dgm:pt modelId="{B471C675-A18F-4768-8694-AC1B222D0BC3}">
      <dgm:prSet/>
      <dgm:spPr/>
      <dgm:t>
        <a:bodyPr/>
        <a:lstStyle/>
        <a:p>
          <a:r>
            <a:rPr lang="en-US"/>
            <a:t>Current or former dating relationships</a:t>
          </a:r>
        </a:p>
      </dgm:t>
    </dgm:pt>
    <dgm:pt modelId="{96F6E53A-F13F-432D-9E72-F392C3E7924A}" type="parTrans" cxnId="{E93B9EA1-C093-4840-B1F2-D12F603FEC63}">
      <dgm:prSet/>
      <dgm:spPr/>
      <dgm:t>
        <a:bodyPr/>
        <a:lstStyle/>
        <a:p>
          <a:endParaRPr lang="en-US"/>
        </a:p>
      </dgm:t>
    </dgm:pt>
    <dgm:pt modelId="{02CDB7C4-80DA-4283-A7A9-AA3FE00320EC}" type="sibTrans" cxnId="{E93B9EA1-C093-4840-B1F2-D12F603FEC63}">
      <dgm:prSet/>
      <dgm:spPr/>
      <dgm:t>
        <a:bodyPr/>
        <a:lstStyle/>
        <a:p>
          <a:endParaRPr lang="en-US"/>
        </a:p>
      </dgm:t>
    </dgm:pt>
    <dgm:pt modelId="{40770B66-64B5-446B-B48A-314EE151E191}">
      <dgm:prSet/>
      <dgm:spPr/>
      <dgm:t>
        <a:bodyPr/>
        <a:lstStyle/>
        <a:p>
          <a:r>
            <a:rPr lang="en-US"/>
            <a:t>Co-parents</a:t>
          </a:r>
        </a:p>
      </dgm:t>
    </dgm:pt>
    <dgm:pt modelId="{327FDFC6-8206-48D4-8F98-91A0F963081C}" type="parTrans" cxnId="{03C8606C-8872-4801-8241-409A0D9CF5BC}">
      <dgm:prSet/>
      <dgm:spPr/>
      <dgm:t>
        <a:bodyPr/>
        <a:lstStyle/>
        <a:p>
          <a:endParaRPr lang="en-US"/>
        </a:p>
      </dgm:t>
    </dgm:pt>
    <dgm:pt modelId="{AF2EF91B-2D63-4A1F-A446-CEB03B61AEBE}" type="sibTrans" cxnId="{03C8606C-8872-4801-8241-409A0D9CF5BC}">
      <dgm:prSet/>
      <dgm:spPr/>
      <dgm:t>
        <a:bodyPr/>
        <a:lstStyle/>
        <a:p>
          <a:endParaRPr lang="en-US"/>
        </a:p>
      </dgm:t>
    </dgm:pt>
    <dgm:pt modelId="{E7A2EF33-DE6A-4591-B305-8EB95B3247F7}">
      <dgm:prSet/>
      <dgm:spPr/>
      <dgm:t>
        <a:bodyPr/>
        <a:lstStyle/>
        <a:p>
          <a:r>
            <a:rPr lang="en-US"/>
            <a:t>Household members</a:t>
          </a:r>
        </a:p>
      </dgm:t>
    </dgm:pt>
    <dgm:pt modelId="{17FDF5B3-CB65-4B38-92DB-AEFB765473E6}" type="parTrans" cxnId="{A3B1E773-F10C-4DA0-9D8E-BE6E3A68E8F1}">
      <dgm:prSet/>
      <dgm:spPr/>
      <dgm:t>
        <a:bodyPr/>
        <a:lstStyle/>
        <a:p>
          <a:endParaRPr lang="en-US"/>
        </a:p>
      </dgm:t>
    </dgm:pt>
    <dgm:pt modelId="{078CB5BA-5488-42D6-8866-A1512D633A63}" type="sibTrans" cxnId="{A3B1E773-F10C-4DA0-9D8E-BE6E3A68E8F1}">
      <dgm:prSet/>
      <dgm:spPr/>
      <dgm:t>
        <a:bodyPr/>
        <a:lstStyle/>
        <a:p>
          <a:endParaRPr lang="en-US"/>
        </a:p>
      </dgm:t>
    </dgm:pt>
    <dgm:pt modelId="{B68C48E2-6C2E-497A-85B8-C95607DAC072}">
      <dgm:prSet/>
      <dgm:spPr/>
      <dgm:t>
        <a:bodyPr/>
        <a:lstStyle/>
        <a:p>
          <a:r>
            <a:rPr lang="en-US"/>
            <a:t>Elders</a:t>
          </a:r>
        </a:p>
      </dgm:t>
    </dgm:pt>
    <dgm:pt modelId="{65663711-0D2C-4366-93A0-03CD6F842427}" type="parTrans" cxnId="{2F411003-FA9C-4F62-B7BF-FE76C2B7F2B3}">
      <dgm:prSet/>
      <dgm:spPr/>
      <dgm:t>
        <a:bodyPr/>
        <a:lstStyle/>
        <a:p>
          <a:endParaRPr lang="en-US"/>
        </a:p>
      </dgm:t>
    </dgm:pt>
    <dgm:pt modelId="{ECFDC6BF-0711-4883-8DCC-B2FE7F579F44}" type="sibTrans" cxnId="{2F411003-FA9C-4F62-B7BF-FE76C2B7F2B3}">
      <dgm:prSet/>
      <dgm:spPr/>
      <dgm:t>
        <a:bodyPr/>
        <a:lstStyle/>
        <a:p>
          <a:endParaRPr lang="en-US"/>
        </a:p>
      </dgm:t>
    </dgm:pt>
    <dgm:pt modelId="{844733D3-29CB-4077-B0E6-DCF05AB671E2}">
      <dgm:prSet/>
      <dgm:spPr/>
      <dgm:t>
        <a:bodyPr/>
        <a:lstStyle/>
        <a:p>
          <a:r>
            <a:rPr lang="en-US"/>
            <a:t>Children</a:t>
          </a:r>
        </a:p>
      </dgm:t>
    </dgm:pt>
    <dgm:pt modelId="{2D091193-F308-402E-ADBA-1DA9117E3D91}" type="parTrans" cxnId="{9FC022CC-A94E-4666-8462-8FC1B7AA1976}">
      <dgm:prSet/>
      <dgm:spPr/>
      <dgm:t>
        <a:bodyPr/>
        <a:lstStyle/>
        <a:p>
          <a:endParaRPr lang="en-US"/>
        </a:p>
      </dgm:t>
    </dgm:pt>
    <dgm:pt modelId="{F801D6CB-69AC-45E7-A641-6DB2C4A03D6D}" type="sibTrans" cxnId="{9FC022CC-A94E-4666-8462-8FC1B7AA1976}">
      <dgm:prSet/>
      <dgm:spPr/>
      <dgm:t>
        <a:bodyPr/>
        <a:lstStyle/>
        <a:p>
          <a:endParaRPr lang="en-US"/>
        </a:p>
      </dgm:t>
    </dgm:pt>
    <dgm:pt modelId="{C2B9936A-DF42-41C3-8B1F-4EEFF42F7D8E}">
      <dgm:prSet/>
      <dgm:spPr/>
      <dgm:t>
        <a:bodyPr/>
        <a:lstStyle/>
        <a:p>
          <a:r>
            <a:rPr lang="en-US" dirty="0"/>
            <a:t>Caregivers/Personal Care Attendants</a:t>
          </a:r>
        </a:p>
      </dgm:t>
    </dgm:pt>
    <dgm:pt modelId="{65956C67-8613-472B-8AC7-21A1AD185963}" type="parTrans" cxnId="{812861F7-1281-42E6-82C9-43F80115065D}">
      <dgm:prSet/>
      <dgm:spPr/>
      <dgm:t>
        <a:bodyPr/>
        <a:lstStyle/>
        <a:p>
          <a:endParaRPr lang="en-US"/>
        </a:p>
      </dgm:t>
    </dgm:pt>
    <dgm:pt modelId="{A632D766-E9F7-4E32-82C6-109ABB94F4B3}" type="sibTrans" cxnId="{812861F7-1281-42E6-82C9-43F80115065D}">
      <dgm:prSet/>
      <dgm:spPr/>
      <dgm:t>
        <a:bodyPr/>
        <a:lstStyle/>
        <a:p>
          <a:endParaRPr lang="en-US"/>
        </a:p>
      </dgm:t>
    </dgm:pt>
    <dgm:pt modelId="{FCAEA91E-2698-45FA-9AE6-40E4C4348329}" type="pres">
      <dgm:prSet presAssocID="{A4ABB527-EF10-40FF-9AB5-951351192631}" presName="diagram" presStyleCnt="0">
        <dgm:presLayoutVars>
          <dgm:dir/>
          <dgm:resizeHandles val="exact"/>
        </dgm:presLayoutVars>
      </dgm:prSet>
      <dgm:spPr/>
    </dgm:pt>
    <dgm:pt modelId="{E138B579-78BF-4B22-ABDB-CF0882B1CF8D}" type="pres">
      <dgm:prSet presAssocID="{63A63E7B-3895-435C-BAA9-3CEA32E0CB1A}" presName="node" presStyleLbl="node1" presStyleIdx="0" presStyleCnt="5">
        <dgm:presLayoutVars>
          <dgm:bulletEnabled val="1"/>
        </dgm:presLayoutVars>
      </dgm:prSet>
      <dgm:spPr/>
    </dgm:pt>
    <dgm:pt modelId="{7600A7BF-EE68-46FD-8B4E-BC221D44E643}" type="pres">
      <dgm:prSet presAssocID="{2C9024EF-CF30-4F29-A54A-C4A5928BEABC}" presName="sibTrans" presStyleCnt="0"/>
      <dgm:spPr/>
    </dgm:pt>
    <dgm:pt modelId="{06EC2FDB-4CD8-4618-B2EA-CA6613A20418}" type="pres">
      <dgm:prSet presAssocID="{E7A2EF33-DE6A-4591-B305-8EB95B3247F7}" presName="node" presStyleLbl="node1" presStyleIdx="1" presStyleCnt="5">
        <dgm:presLayoutVars>
          <dgm:bulletEnabled val="1"/>
        </dgm:presLayoutVars>
      </dgm:prSet>
      <dgm:spPr/>
    </dgm:pt>
    <dgm:pt modelId="{DB6A82F9-DEEC-4897-A9FB-98B9201D5154}" type="pres">
      <dgm:prSet presAssocID="{078CB5BA-5488-42D6-8866-A1512D633A63}" presName="sibTrans" presStyleCnt="0"/>
      <dgm:spPr/>
    </dgm:pt>
    <dgm:pt modelId="{427158B3-F50A-4B20-B309-FEAB3F1993F2}" type="pres">
      <dgm:prSet presAssocID="{B68C48E2-6C2E-497A-85B8-C95607DAC072}" presName="node" presStyleLbl="node1" presStyleIdx="2" presStyleCnt="5">
        <dgm:presLayoutVars>
          <dgm:bulletEnabled val="1"/>
        </dgm:presLayoutVars>
      </dgm:prSet>
      <dgm:spPr/>
    </dgm:pt>
    <dgm:pt modelId="{065E5A9B-D6A7-473C-92A1-62E2AE8AECC2}" type="pres">
      <dgm:prSet presAssocID="{ECFDC6BF-0711-4883-8DCC-B2FE7F579F44}" presName="sibTrans" presStyleCnt="0"/>
      <dgm:spPr/>
    </dgm:pt>
    <dgm:pt modelId="{7DB6A574-B2A3-43D1-9424-A0255A9E8F0C}" type="pres">
      <dgm:prSet presAssocID="{844733D3-29CB-4077-B0E6-DCF05AB671E2}" presName="node" presStyleLbl="node1" presStyleIdx="3" presStyleCnt="5">
        <dgm:presLayoutVars>
          <dgm:bulletEnabled val="1"/>
        </dgm:presLayoutVars>
      </dgm:prSet>
      <dgm:spPr/>
    </dgm:pt>
    <dgm:pt modelId="{F763088A-3DEF-46C5-80E4-F8CAEEC09F6D}" type="pres">
      <dgm:prSet presAssocID="{F801D6CB-69AC-45E7-A641-6DB2C4A03D6D}" presName="sibTrans" presStyleCnt="0"/>
      <dgm:spPr/>
    </dgm:pt>
    <dgm:pt modelId="{D9C1B560-95B2-42C4-BD62-38F4DD0F74F3}" type="pres">
      <dgm:prSet presAssocID="{C2B9936A-DF42-41C3-8B1F-4EEFF42F7D8E}" presName="node" presStyleLbl="node1" presStyleIdx="4" presStyleCnt="5">
        <dgm:presLayoutVars>
          <dgm:bulletEnabled val="1"/>
        </dgm:presLayoutVars>
      </dgm:prSet>
      <dgm:spPr/>
    </dgm:pt>
  </dgm:ptLst>
  <dgm:cxnLst>
    <dgm:cxn modelId="{2F411003-FA9C-4F62-B7BF-FE76C2B7F2B3}" srcId="{A4ABB527-EF10-40FF-9AB5-951351192631}" destId="{B68C48E2-6C2E-497A-85B8-C95607DAC072}" srcOrd="2" destOrd="0" parTransId="{65663711-0D2C-4366-93A0-03CD6F842427}" sibTransId="{ECFDC6BF-0711-4883-8DCC-B2FE7F579F44}"/>
    <dgm:cxn modelId="{E833512B-581D-4B3B-A9B8-FF7A1FAB34DD}" type="presOf" srcId="{515015C4-10AE-4175-8308-9B36E0FF4A32}" destId="{E138B579-78BF-4B22-ABDB-CF0882B1CF8D}" srcOrd="0" destOrd="1" presId="urn:microsoft.com/office/officeart/2005/8/layout/default"/>
    <dgm:cxn modelId="{2B8A4443-BCF5-45A2-B453-706ED4659C4E}" type="presOf" srcId="{B68C48E2-6C2E-497A-85B8-C95607DAC072}" destId="{427158B3-F50A-4B20-B309-FEAB3F1993F2}" srcOrd="0" destOrd="0" presId="urn:microsoft.com/office/officeart/2005/8/layout/default"/>
    <dgm:cxn modelId="{FDEAEF5C-51EA-4EA6-B7A6-BD0C124B3D55}" type="presOf" srcId="{63A63E7B-3895-435C-BAA9-3CEA32E0CB1A}" destId="{E138B579-78BF-4B22-ABDB-CF0882B1CF8D}" srcOrd="0" destOrd="0" presId="urn:microsoft.com/office/officeart/2005/8/layout/default"/>
    <dgm:cxn modelId="{3A324262-68FB-46EC-B07F-CB2C8940C590}" type="presOf" srcId="{C2B9936A-DF42-41C3-8B1F-4EEFF42F7D8E}" destId="{D9C1B560-95B2-42C4-BD62-38F4DD0F74F3}" srcOrd="0" destOrd="0" presId="urn:microsoft.com/office/officeart/2005/8/layout/default"/>
    <dgm:cxn modelId="{03C8606C-8872-4801-8241-409A0D9CF5BC}" srcId="{63A63E7B-3895-435C-BAA9-3CEA32E0CB1A}" destId="{40770B66-64B5-446B-B48A-314EE151E191}" srcOrd="2" destOrd="0" parTransId="{327FDFC6-8206-48D4-8F98-91A0F963081C}" sibTransId="{AF2EF91B-2D63-4A1F-A446-CEB03B61AEBE}"/>
    <dgm:cxn modelId="{A3B1E773-F10C-4DA0-9D8E-BE6E3A68E8F1}" srcId="{A4ABB527-EF10-40FF-9AB5-951351192631}" destId="{E7A2EF33-DE6A-4591-B305-8EB95B3247F7}" srcOrd="1" destOrd="0" parTransId="{17FDF5B3-CB65-4B38-92DB-AEFB765473E6}" sibTransId="{078CB5BA-5488-42D6-8866-A1512D633A63}"/>
    <dgm:cxn modelId="{4FA71087-A7A1-4532-AA1E-B4DC808FDF0F}" type="presOf" srcId="{A4ABB527-EF10-40FF-9AB5-951351192631}" destId="{FCAEA91E-2698-45FA-9AE6-40E4C4348329}" srcOrd="0" destOrd="0" presId="urn:microsoft.com/office/officeart/2005/8/layout/default"/>
    <dgm:cxn modelId="{5387ED87-DD13-4F70-9271-BBAD23BC934A}" type="presOf" srcId="{40770B66-64B5-446B-B48A-314EE151E191}" destId="{E138B579-78BF-4B22-ABDB-CF0882B1CF8D}" srcOrd="0" destOrd="3" presId="urn:microsoft.com/office/officeart/2005/8/layout/default"/>
    <dgm:cxn modelId="{E93B9EA1-C093-4840-B1F2-D12F603FEC63}" srcId="{63A63E7B-3895-435C-BAA9-3CEA32E0CB1A}" destId="{B471C675-A18F-4768-8694-AC1B222D0BC3}" srcOrd="1" destOrd="0" parTransId="{96F6E53A-F13F-432D-9E72-F392C3E7924A}" sibTransId="{02CDB7C4-80DA-4283-A7A9-AA3FE00320EC}"/>
    <dgm:cxn modelId="{F6EBAAB9-836C-4560-ADB2-8E8C74DDD12D}" srcId="{63A63E7B-3895-435C-BAA9-3CEA32E0CB1A}" destId="{515015C4-10AE-4175-8308-9B36E0FF4A32}" srcOrd="0" destOrd="0" parTransId="{6BC38E93-8F27-4265-9294-60A744A8A95C}" sibTransId="{20A74577-650C-42C8-A19E-863828DAB654}"/>
    <dgm:cxn modelId="{620C61C1-38C3-4243-889C-C2E7C29EF4D5}" type="presOf" srcId="{E7A2EF33-DE6A-4591-B305-8EB95B3247F7}" destId="{06EC2FDB-4CD8-4618-B2EA-CA6613A20418}" srcOrd="0" destOrd="0" presId="urn:microsoft.com/office/officeart/2005/8/layout/default"/>
    <dgm:cxn modelId="{6415D5C4-6942-4C27-A6CC-F040E2CBAB37}" srcId="{A4ABB527-EF10-40FF-9AB5-951351192631}" destId="{63A63E7B-3895-435C-BAA9-3CEA32E0CB1A}" srcOrd="0" destOrd="0" parTransId="{37782CDB-DEDE-42F7-A0D6-83F8636607E8}" sibTransId="{2C9024EF-CF30-4F29-A54A-C4A5928BEABC}"/>
    <dgm:cxn modelId="{9FC022CC-A94E-4666-8462-8FC1B7AA1976}" srcId="{A4ABB527-EF10-40FF-9AB5-951351192631}" destId="{844733D3-29CB-4077-B0E6-DCF05AB671E2}" srcOrd="3" destOrd="0" parTransId="{2D091193-F308-402E-ADBA-1DA9117E3D91}" sibTransId="{F801D6CB-69AC-45E7-A641-6DB2C4A03D6D}"/>
    <dgm:cxn modelId="{DD7180DC-A7CF-4E49-9B8E-957FC57D5FF9}" type="presOf" srcId="{B471C675-A18F-4768-8694-AC1B222D0BC3}" destId="{E138B579-78BF-4B22-ABDB-CF0882B1CF8D}" srcOrd="0" destOrd="2" presId="urn:microsoft.com/office/officeart/2005/8/layout/default"/>
    <dgm:cxn modelId="{812861F7-1281-42E6-82C9-43F80115065D}" srcId="{A4ABB527-EF10-40FF-9AB5-951351192631}" destId="{C2B9936A-DF42-41C3-8B1F-4EEFF42F7D8E}" srcOrd="4" destOrd="0" parTransId="{65956C67-8613-472B-8AC7-21A1AD185963}" sibTransId="{A632D766-E9F7-4E32-82C6-109ABB94F4B3}"/>
    <dgm:cxn modelId="{1F0B85F7-A879-4DA4-B33E-9AF9CF0AF36B}" type="presOf" srcId="{844733D3-29CB-4077-B0E6-DCF05AB671E2}" destId="{7DB6A574-B2A3-43D1-9424-A0255A9E8F0C}" srcOrd="0" destOrd="0" presId="urn:microsoft.com/office/officeart/2005/8/layout/default"/>
    <dgm:cxn modelId="{3B85317B-CDAF-48E4-8CEF-566626A60947}" type="presParOf" srcId="{FCAEA91E-2698-45FA-9AE6-40E4C4348329}" destId="{E138B579-78BF-4B22-ABDB-CF0882B1CF8D}" srcOrd="0" destOrd="0" presId="urn:microsoft.com/office/officeart/2005/8/layout/default"/>
    <dgm:cxn modelId="{E64F36A7-5712-4DB8-AD37-824CCBA99C06}" type="presParOf" srcId="{FCAEA91E-2698-45FA-9AE6-40E4C4348329}" destId="{7600A7BF-EE68-46FD-8B4E-BC221D44E643}" srcOrd="1" destOrd="0" presId="urn:microsoft.com/office/officeart/2005/8/layout/default"/>
    <dgm:cxn modelId="{A9D7235D-12CB-477C-9CA4-97E9A44A68B3}" type="presParOf" srcId="{FCAEA91E-2698-45FA-9AE6-40E4C4348329}" destId="{06EC2FDB-4CD8-4618-B2EA-CA6613A20418}" srcOrd="2" destOrd="0" presId="urn:microsoft.com/office/officeart/2005/8/layout/default"/>
    <dgm:cxn modelId="{76A2679F-F88F-4F8C-AA3A-58C18F73AB60}" type="presParOf" srcId="{FCAEA91E-2698-45FA-9AE6-40E4C4348329}" destId="{DB6A82F9-DEEC-4897-A9FB-98B9201D5154}" srcOrd="3" destOrd="0" presId="urn:microsoft.com/office/officeart/2005/8/layout/default"/>
    <dgm:cxn modelId="{199AE1C0-F982-4AED-B0F6-C33D2915A712}" type="presParOf" srcId="{FCAEA91E-2698-45FA-9AE6-40E4C4348329}" destId="{427158B3-F50A-4B20-B309-FEAB3F1993F2}" srcOrd="4" destOrd="0" presId="urn:microsoft.com/office/officeart/2005/8/layout/default"/>
    <dgm:cxn modelId="{D5F699AA-14B7-40DF-9CD5-5AD5DBC2751A}" type="presParOf" srcId="{FCAEA91E-2698-45FA-9AE6-40E4C4348329}" destId="{065E5A9B-D6A7-473C-92A1-62E2AE8AECC2}" srcOrd="5" destOrd="0" presId="urn:microsoft.com/office/officeart/2005/8/layout/default"/>
    <dgm:cxn modelId="{4702225E-5910-47F5-84C0-ECBC0B9D074F}" type="presParOf" srcId="{FCAEA91E-2698-45FA-9AE6-40E4C4348329}" destId="{7DB6A574-B2A3-43D1-9424-A0255A9E8F0C}" srcOrd="6" destOrd="0" presId="urn:microsoft.com/office/officeart/2005/8/layout/default"/>
    <dgm:cxn modelId="{CCB1A4D0-90E1-4EA2-A5C7-C32D3AC49D72}" type="presParOf" srcId="{FCAEA91E-2698-45FA-9AE6-40E4C4348329}" destId="{F763088A-3DEF-46C5-80E4-F8CAEEC09F6D}" srcOrd="7" destOrd="0" presId="urn:microsoft.com/office/officeart/2005/8/layout/default"/>
    <dgm:cxn modelId="{F645D5F9-D723-4834-BBF7-D83F0830475C}" type="presParOf" srcId="{FCAEA91E-2698-45FA-9AE6-40E4C4348329}" destId="{D9C1B560-95B2-42C4-BD62-38F4DD0F74F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D1D9EA-285E-4F43-BEC9-6B402F92C646}"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54B99056-64F2-41C7-8C63-DB4A61CF6DD8}">
      <dgm:prSet/>
      <dgm:spPr/>
      <dgm:t>
        <a:bodyPr/>
        <a:lstStyle/>
        <a:p>
          <a:r>
            <a:rPr lang="en-US" b="1"/>
            <a:t>Physical</a:t>
          </a:r>
          <a:endParaRPr lang="en-US"/>
        </a:p>
      </dgm:t>
    </dgm:pt>
    <dgm:pt modelId="{B7BE3BF5-F9B2-49FE-A5E8-F39A55622CBC}" type="parTrans" cxnId="{F95D53EB-F820-402F-AD48-79218FBF2883}">
      <dgm:prSet/>
      <dgm:spPr/>
      <dgm:t>
        <a:bodyPr/>
        <a:lstStyle/>
        <a:p>
          <a:endParaRPr lang="en-US"/>
        </a:p>
      </dgm:t>
    </dgm:pt>
    <dgm:pt modelId="{60CEC24A-C193-48F9-8EE2-FFCBC9A5A4D3}" type="sibTrans" cxnId="{F95D53EB-F820-402F-AD48-79218FBF2883}">
      <dgm:prSet/>
      <dgm:spPr/>
      <dgm:t>
        <a:bodyPr/>
        <a:lstStyle/>
        <a:p>
          <a:endParaRPr lang="en-US"/>
        </a:p>
      </dgm:t>
    </dgm:pt>
    <dgm:pt modelId="{DED5E055-6C8E-4CDC-AAA1-5C459F132966}">
      <dgm:prSet/>
      <dgm:spPr/>
      <dgm:t>
        <a:bodyPr/>
        <a:lstStyle/>
        <a:p>
          <a:r>
            <a:rPr lang="en-US" b="1"/>
            <a:t>Emotional/Psychological</a:t>
          </a:r>
          <a:endParaRPr lang="en-US"/>
        </a:p>
      </dgm:t>
    </dgm:pt>
    <dgm:pt modelId="{395BE8A2-BC61-4F19-84DB-B942A884645C}" type="parTrans" cxnId="{3E58DB7C-B47A-4AC6-861C-DBA432235058}">
      <dgm:prSet/>
      <dgm:spPr/>
      <dgm:t>
        <a:bodyPr/>
        <a:lstStyle/>
        <a:p>
          <a:endParaRPr lang="en-US"/>
        </a:p>
      </dgm:t>
    </dgm:pt>
    <dgm:pt modelId="{23EAE81C-D5DB-412D-8548-3E7F70C02286}" type="sibTrans" cxnId="{3E58DB7C-B47A-4AC6-861C-DBA432235058}">
      <dgm:prSet/>
      <dgm:spPr/>
      <dgm:t>
        <a:bodyPr/>
        <a:lstStyle/>
        <a:p>
          <a:endParaRPr lang="en-US"/>
        </a:p>
      </dgm:t>
    </dgm:pt>
    <dgm:pt modelId="{7C0CBDAF-6A6C-446C-88DE-E4B69DC3B62A}">
      <dgm:prSet/>
      <dgm:spPr/>
      <dgm:t>
        <a:bodyPr/>
        <a:lstStyle/>
        <a:p>
          <a:r>
            <a:rPr lang="en-US" b="1" dirty="0"/>
            <a:t>Verbal</a:t>
          </a:r>
        </a:p>
      </dgm:t>
    </dgm:pt>
    <dgm:pt modelId="{EE6C30BE-55C5-4963-948D-84277302CB3E}" type="parTrans" cxnId="{3AD31FBA-EF73-48A9-B1C9-D07A27E0F755}">
      <dgm:prSet/>
      <dgm:spPr/>
      <dgm:t>
        <a:bodyPr/>
        <a:lstStyle/>
        <a:p>
          <a:endParaRPr lang="en-US"/>
        </a:p>
      </dgm:t>
    </dgm:pt>
    <dgm:pt modelId="{DA3A1C64-3454-4DCB-9FCA-8E5CBA316A11}" type="sibTrans" cxnId="{3AD31FBA-EF73-48A9-B1C9-D07A27E0F755}">
      <dgm:prSet/>
      <dgm:spPr/>
      <dgm:t>
        <a:bodyPr/>
        <a:lstStyle/>
        <a:p>
          <a:endParaRPr lang="en-US"/>
        </a:p>
      </dgm:t>
    </dgm:pt>
    <dgm:pt modelId="{B0CE3B10-3B97-4B1E-B8F0-646780D79936}">
      <dgm:prSet/>
      <dgm:spPr/>
      <dgm:t>
        <a:bodyPr/>
        <a:lstStyle/>
        <a:p>
          <a:r>
            <a:rPr lang="en-US" b="1"/>
            <a:t>Religious/Spiritual</a:t>
          </a:r>
          <a:endParaRPr lang="en-US"/>
        </a:p>
      </dgm:t>
    </dgm:pt>
    <dgm:pt modelId="{6AAC225B-C46C-4AF4-B61E-F5D784426748}" type="parTrans" cxnId="{68339DAE-6E10-4453-8576-AFCBCAF0C11E}">
      <dgm:prSet/>
      <dgm:spPr/>
      <dgm:t>
        <a:bodyPr/>
        <a:lstStyle/>
        <a:p>
          <a:endParaRPr lang="en-US"/>
        </a:p>
      </dgm:t>
    </dgm:pt>
    <dgm:pt modelId="{FAE3C9C3-9235-4BA0-BD3B-3B9AB8FB34DA}" type="sibTrans" cxnId="{68339DAE-6E10-4453-8576-AFCBCAF0C11E}">
      <dgm:prSet/>
      <dgm:spPr/>
      <dgm:t>
        <a:bodyPr/>
        <a:lstStyle/>
        <a:p>
          <a:endParaRPr lang="en-US"/>
        </a:p>
      </dgm:t>
    </dgm:pt>
    <dgm:pt modelId="{F3E5D218-7B07-4844-B928-D6637772A053}">
      <dgm:prSet/>
      <dgm:spPr/>
      <dgm:t>
        <a:bodyPr/>
        <a:lstStyle/>
        <a:p>
          <a:r>
            <a:rPr lang="en-US" b="1" dirty="0"/>
            <a:t>Sexual</a:t>
          </a:r>
          <a:endParaRPr lang="en-US" dirty="0"/>
        </a:p>
      </dgm:t>
    </dgm:pt>
    <dgm:pt modelId="{16CD93A5-A2CC-4800-91BB-EE725FD5E362}" type="parTrans" cxnId="{7B5F3D05-6D98-4C69-903D-23E78C112CB8}">
      <dgm:prSet/>
      <dgm:spPr/>
      <dgm:t>
        <a:bodyPr/>
        <a:lstStyle/>
        <a:p>
          <a:endParaRPr lang="en-US"/>
        </a:p>
      </dgm:t>
    </dgm:pt>
    <dgm:pt modelId="{2C4E0C70-9805-4C8A-AAF0-0C58AA679F00}" type="sibTrans" cxnId="{7B5F3D05-6D98-4C69-903D-23E78C112CB8}">
      <dgm:prSet/>
      <dgm:spPr/>
      <dgm:t>
        <a:bodyPr/>
        <a:lstStyle/>
        <a:p>
          <a:endParaRPr lang="en-US"/>
        </a:p>
      </dgm:t>
    </dgm:pt>
    <dgm:pt modelId="{125D173A-7C4F-44C4-9445-229E79905E8A}">
      <dgm:prSet/>
      <dgm:spPr/>
      <dgm:t>
        <a:bodyPr/>
        <a:lstStyle/>
        <a:p>
          <a:r>
            <a:rPr lang="en-US" b="1"/>
            <a:t>Financial</a:t>
          </a:r>
          <a:endParaRPr lang="en-US"/>
        </a:p>
      </dgm:t>
    </dgm:pt>
    <dgm:pt modelId="{DC77A734-1BD1-482A-80BA-B801381F2F48}" type="parTrans" cxnId="{EE7E7812-34E1-4C90-97A2-C4DDC9EA5302}">
      <dgm:prSet/>
      <dgm:spPr/>
      <dgm:t>
        <a:bodyPr/>
        <a:lstStyle/>
        <a:p>
          <a:endParaRPr lang="en-US"/>
        </a:p>
      </dgm:t>
    </dgm:pt>
    <dgm:pt modelId="{46BE1CFF-B199-4AD5-8620-6419F04ADB22}" type="sibTrans" cxnId="{EE7E7812-34E1-4C90-97A2-C4DDC9EA5302}">
      <dgm:prSet/>
      <dgm:spPr/>
      <dgm:t>
        <a:bodyPr/>
        <a:lstStyle/>
        <a:p>
          <a:endParaRPr lang="en-US"/>
        </a:p>
      </dgm:t>
    </dgm:pt>
    <dgm:pt modelId="{6466A492-5B2F-4C7E-82E0-A19CF6AFAC58}">
      <dgm:prSet/>
      <dgm:spPr/>
      <dgm:t>
        <a:bodyPr/>
        <a:lstStyle/>
        <a:p>
          <a:r>
            <a:rPr lang="en-US" b="1"/>
            <a:t>Cultural/Identity</a:t>
          </a:r>
          <a:endParaRPr lang="en-US"/>
        </a:p>
      </dgm:t>
    </dgm:pt>
    <dgm:pt modelId="{52218E14-A7B2-4E0A-8446-AE170AAE4181}" type="parTrans" cxnId="{073709C1-D42C-4016-A867-5017BD19993A}">
      <dgm:prSet/>
      <dgm:spPr/>
      <dgm:t>
        <a:bodyPr/>
        <a:lstStyle/>
        <a:p>
          <a:endParaRPr lang="en-US"/>
        </a:p>
      </dgm:t>
    </dgm:pt>
    <dgm:pt modelId="{23286D2D-6F92-456C-AA70-28EDA29B373B}" type="sibTrans" cxnId="{073709C1-D42C-4016-A867-5017BD19993A}">
      <dgm:prSet/>
      <dgm:spPr/>
      <dgm:t>
        <a:bodyPr/>
        <a:lstStyle/>
        <a:p>
          <a:endParaRPr lang="en-US"/>
        </a:p>
      </dgm:t>
    </dgm:pt>
    <dgm:pt modelId="{243F9EF5-2E3F-4DB9-977C-3177084A5C0F}">
      <dgm:prSet/>
      <dgm:spPr/>
      <dgm:t>
        <a:bodyPr/>
        <a:lstStyle/>
        <a:p>
          <a:r>
            <a:rPr lang="en-US" b="1"/>
            <a:t>Technological</a:t>
          </a:r>
          <a:endParaRPr lang="en-US"/>
        </a:p>
      </dgm:t>
    </dgm:pt>
    <dgm:pt modelId="{27BB6ECA-1726-4A8D-B1D2-87565FC730B6}" type="parTrans" cxnId="{7E83F1FC-C780-4EF2-8DED-63782FDADB58}">
      <dgm:prSet/>
      <dgm:spPr/>
      <dgm:t>
        <a:bodyPr/>
        <a:lstStyle/>
        <a:p>
          <a:endParaRPr lang="en-US"/>
        </a:p>
      </dgm:t>
    </dgm:pt>
    <dgm:pt modelId="{69D7A9B7-10DD-42D3-993A-B96874A988FA}" type="sibTrans" cxnId="{7E83F1FC-C780-4EF2-8DED-63782FDADB58}">
      <dgm:prSet/>
      <dgm:spPr/>
      <dgm:t>
        <a:bodyPr/>
        <a:lstStyle/>
        <a:p>
          <a:endParaRPr lang="en-US"/>
        </a:p>
      </dgm:t>
    </dgm:pt>
    <dgm:pt modelId="{CC8111F4-C506-4519-B868-D76100DD1DB3}" type="pres">
      <dgm:prSet presAssocID="{CAD1D9EA-285E-4F43-BEC9-6B402F92C646}" presName="vert0" presStyleCnt="0">
        <dgm:presLayoutVars>
          <dgm:dir/>
          <dgm:animOne val="branch"/>
          <dgm:animLvl val="lvl"/>
        </dgm:presLayoutVars>
      </dgm:prSet>
      <dgm:spPr/>
    </dgm:pt>
    <dgm:pt modelId="{6DC8E541-88BD-4A38-94CD-31F171E6F4FC}" type="pres">
      <dgm:prSet presAssocID="{54B99056-64F2-41C7-8C63-DB4A61CF6DD8}" presName="thickLine" presStyleLbl="alignNode1" presStyleIdx="0" presStyleCnt="8"/>
      <dgm:spPr/>
    </dgm:pt>
    <dgm:pt modelId="{CD1CB810-3B08-4666-BA65-55F2B98C57F0}" type="pres">
      <dgm:prSet presAssocID="{54B99056-64F2-41C7-8C63-DB4A61CF6DD8}" presName="horz1" presStyleCnt="0"/>
      <dgm:spPr/>
    </dgm:pt>
    <dgm:pt modelId="{FB35DA19-239D-4E77-A34B-C46C58A688FC}" type="pres">
      <dgm:prSet presAssocID="{54B99056-64F2-41C7-8C63-DB4A61CF6DD8}" presName="tx1" presStyleLbl="revTx" presStyleIdx="0" presStyleCnt="8"/>
      <dgm:spPr/>
    </dgm:pt>
    <dgm:pt modelId="{FEFC370D-5270-48B1-B791-AA3A872803F4}" type="pres">
      <dgm:prSet presAssocID="{54B99056-64F2-41C7-8C63-DB4A61CF6DD8}" presName="vert1" presStyleCnt="0"/>
      <dgm:spPr/>
    </dgm:pt>
    <dgm:pt modelId="{5CA27015-8F2F-4D53-A83B-4CB64594506B}" type="pres">
      <dgm:prSet presAssocID="{DED5E055-6C8E-4CDC-AAA1-5C459F132966}" presName="thickLine" presStyleLbl="alignNode1" presStyleIdx="1" presStyleCnt="8"/>
      <dgm:spPr/>
    </dgm:pt>
    <dgm:pt modelId="{F107B640-C13B-4529-B637-0F68BAF2C155}" type="pres">
      <dgm:prSet presAssocID="{DED5E055-6C8E-4CDC-AAA1-5C459F132966}" presName="horz1" presStyleCnt="0"/>
      <dgm:spPr/>
    </dgm:pt>
    <dgm:pt modelId="{DADB4A4D-3289-42FA-A5D4-294328767D6D}" type="pres">
      <dgm:prSet presAssocID="{DED5E055-6C8E-4CDC-AAA1-5C459F132966}" presName="tx1" presStyleLbl="revTx" presStyleIdx="1" presStyleCnt="8"/>
      <dgm:spPr/>
    </dgm:pt>
    <dgm:pt modelId="{7995716E-9914-463A-86C3-F527E8B22AD9}" type="pres">
      <dgm:prSet presAssocID="{DED5E055-6C8E-4CDC-AAA1-5C459F132966}" presName="vert1" presStyleCnt="0"/>
      <dgm:spPr/>
    </dgm:pt>
    <dgm:pt modelId="{FCE2E612-2593-414E-9E5D-BBCF118876A0}" type="pres">
      <dgm:prSet presAssocID="{7C0CBDAF-6A6C-446C-88DE-E4B69DC3B62A}" presName="thickLine" presStyleLbl="alignNode1" presStyleIdx="2" presStyleCnt="8"/>
      <dgm:spPr/>
    </dgm:pt>
    <dgm:pt modelId="{4364DF1A-0E41-4440-9507-90A47E9356A1}" type="pres">
      <dgm:prSet presAssocID="{7C0CBDAF-6A6C-446C-88DE-E4B69DC3B62A}" presName="horz1" presStyleCnt="0"/>
      <dgm:spPr/>
    </dgm:pt>
    <dgm:pt modelId="{6F806504-F84D-4689-8B46-7F571E026A01}" type="pres">
      <dgm:prSet presAssocID="{7C0CBDAF-6A6C-446C-88DE-E4B69DC3B62A}" presName="tx1" presStyleLbl="revTx" presStyleIdx="2" presStyleCnt="8"/>
      <dgm:spPr/>
    </dgm:pt>
    <dgm:pt modelId="{ECCBF590-B373-40C7-9BF1-9C2537EFF57E}" type="pres">
      <dgm:prSet presAssocID="{7C0CBDAF-6A6C-446C-88DE-E4B69DC3B62A}" presName="vert1" presStyleCnt="0"/>
      <dgm:spPr/>
    </dgm:pt>
    <dgm:pt modelId="{7A074845-7BBC-4E68-A903-7C8109AAF778}" type="pres">
      <dgm:prSet presAssocID="{B0CE3B10-3B97-4B1E-B8F0-646780D79936}" presName="thickLine" presStyleLbl="alignNode1" presStyleIdx="3" presStyleCnt="8"/>
      <dgm:spPr/>
    </dgm:pt>
    <dgm:pt modelId="{F64A5498-18F5-419D-A7B9-9E180364DA75}" type="pres">
      <dgm:prSet presAssocID="{B0CE3B10-3B97-4B1E-B8F0-646780D79936}" presName="horz1" presStyleCnt="0"/>
      <dgm:spPr/>
    </dgm:pt>
    <dgm:pt modelId="{F9235EAF-1102-41A9-A1CB-F0A08493F7DA}" type="pres">
      <dgm:prSet presAssocID="{B0CE3B10-3B97-4B1E-B8F0-646780D79936}" presName="tx1" presStyleLbl="revTx" presStyleIdx="3" presStyleCnt="8"/>
      <dgm:spPr/>
    </dgm:pt>
    <dgm:pt modelId="{7C82DC3D-AAEB-4D52-8C9E-3D0A4D9CCA83}" type="pres">
      <dgm:prSet presAssocID="{B0CE3B10-3B97-4B1E-B8F0-646780D79936}" presName="vert1" presStyleCnt="0"/>
      <dgm:spPr/>
    </dgm:pt>
    <dgm:pt modelId="{3089ECA0-3785-4719-ADD4-DE0196B720D7}" type="pres">
      <dgm:prSet presAssocID="{F3E5D218-7B07-4844-B928-D6637772A053}" presName="thickLine" presStyleLbl="alignNode1" presStyleIdx="4" presStyleCnt="8"/>
      <dgm:spPr/>
    </dgm:pt>
    <dgm:pt modelId="{0BA98733-6F39-4627-AAC1-14FDDB1DFDF2}" type="pres">
      <dgm:prSet presAssocID="{F3E5D218-7B07-4844-B928-D6637772A053}" presName="horz1" presStyleCnt="0"/>
      <dgm:spPr/>
    </dgm:pt>
    <dgm:pt modelId="{29A83B3B-A1EC-4B22-A3DB-D588648D04BE}" type="pres">
      <dgm:prSet presAssocID="{F3E5D218-7B07-4844-B928-D6637772A053}" presName="tx1" presStyleLbl="revTx" presStyleIdx="4" presStyleCnt="8"/>
      <dgm:spPr/>
    </dgm:pt>
    <dgm:pt modelId="{795854A0-6176-4EB1-9789-86900F9ED93A}" type="pres">
      <dgm:prSet presAssocID="{F3E5D218-7B07-4844-B928-D6637772A053}" presName="vert1" presStyleCnt="0"/>
      <dgm:spPr/>
    </dgm:pt>
    <dgm:pt modelId="{69D9329A-073A-496B-A2DF-D96E9A384C6B}" type="pres">
      <dgm:prSet presAssocID="{125D173A-7C4F-44C4-9445-229E79905E8A}" presName="thickLine" presStyleLbl="alignNode1" presStyleIdx="5" presStyleCnt="8"/>
      <dgm:spPr/>
    </dgm:pt>
    <dgm:pt modelId="{187F5789-FE63-46EA-A824-45AFF7AF702F}" type="pres">
      <dgm:prSet presAssocID="{125D173A-7C4F-44C4-9445-229E79905E8A}" presName="horz1" presStyleCnt="0"/>
      <dgm:spPr/>
    </dgm:pt>
    <dgm:pt modelId="{D95F2F59-57D1-4979-A098-56A707136594}" type="pres">
      <dgm:prSet presAssocID="{125D173A-7C4F-44C4-9445-229E79905E8A}" presName="tx1" presStyleLbl="revTx" presStyleIdx="5" presStyleCnt="8"/>
      <dgm:spPr/>
    </dgm:pt>
    <dgm:pt modelId="{F824B5A8-78DE-4951-A1B6-DD9E330ACF8B}" type="pres">
      <dgm:prSet presAssocID="{125D173A-7C4F-44C4-9445-229E79905E8A}" presName="vert1" presStyleCnt="0"/>
      <dgm:spPr/>
    </dgm:pt>
    <dgm:pt modelId="{267EC6A9-D63B-45B1-A874-72660173D5F6}" type="pres">
      <dgm:prSet presAssocID="{6466A492-5B2F-4C7E-82E0-A19CF6AFAC58}" presName="thickLine" presStyleLbl="alignNode1" presStyleIdx="6" presStyleCnt="8"/>
      <dgm:spPr/>
    </dgm:pt>
    <dgm:pt modelId="{DF917A94-7449-45D8-B371-AB76C5AB3F34}" type="pres">
      <dgm:prSet presAssocID="{6466A492-5B2F-4C7E-82E0-A19CF6AFAC58}" presName="horz1" presStyleCnt="0"/>
      <dgm:spPr/>
    </dgm:pt>
    <dgm:pt modelId="{865066F5-D6F8-4170-BF0B-DDE0D3F75866}" type="pres">
      <dgm:prSet presAssocID="{6466A492-5B2F-4C7E-82E0-A19CF6AFAC58}" presName="tx1" presStyleLbl="revTx" presStyleIdx="6" presStyleCnt="8"/>
      <dgm:spPr/>
    </dgm:pt>
    <dgm:pt modelId="{582AFABB-04C2-495E-804D-D0B5DBF97EB5}" type="pres">
      <dgm:prSet presAssocID="{6466A492-5B2F-4C7E-82E0-A19CF6AFAC58}" presName="vert1" presStyleCnt="0"/>
      <dgm:spPr/>
    </dgm:pt>
    <dgm:pt modelId="{29D92823-7981-4F33-86B9-DFB5EA13053F}" type="pres">
      <dgm:prSet presAssocID="{243F9EF5-2E3F-4DB9-977C-3177084A5C0F}" presName="thickLine" presStyleLbl="alignNode1" presStyleIdx="7" presStyleCnt="8"/>
      <dgm:spPr/>
    </dgm:pt>
    <dgm:pt modelId="{9DBAAF87-27A4-4C59-A3AB-DEA10A829274}" type="pres">
      <dgm:prSet presAssocID="{243F9EF5-2E3F-4DB9-977C-3177084A5C0F}" presName="horz1" presStyleCnt="0"/>
      <dgm:spPr/>
    </dgm:pt>
    <dgm:pt modelId="{D4914587-1DFB-4F70-BB1C-250AA83004C0}" type="pres">
      <dgm:prSet presAssocID="{243F9EF5-2E3F-4DB9-977C-3177084A5C0F}" presName="tx1" presStyleLbl="revTx" presStyleIdx="7" presStyleCnt="8"/>
      <dgm:spPr/>
    </dgm:pt>
    <dgm:pt modelId="{5AD1D639-7EFC-4C3E-BF38-278177E15CDE}" type="pres">
      <dgm:prSet presAssocID="{243F9EF5-2E3F-4DB9-977C-3177084A5C0F}" presName="vert1" presStyleCnt="0"/>
      <dgm:spPr/>
    </dgm:pt>
  </dgm:ptLst>
  <dgm:cxnLst>
    <dgm:cxn modelId="{FA60A102-093F-433D-B4A4-A440EBD75C0F}" type="presOf" srcId="{125D173A-7C4F-44C4-9445-229E79905E8A}" destId="{D95F2F59-57D1-4979-A098-56A707136594}" srcOrd="0" destOrd="0" presId="urn:microsoft.com/office/officeart/2008/layout/LinedList"/>
    <dgm:cxn modelId="{66AD8003-4CDB-4505-A60B-FD4B2B8A567E}" type="presOf" srcId="{243F9EF5-2E3F-4DB9-977C-3177084A5C0F}" destId="{D4914587-1DFB-4F70-BB1C-250AA83004C0}" srcOrd="0" destOrd="0" presId="urn:microsoft.com/office/officeart/2008/layout/LinedList"/>
    <dgm:cxn modelId="{CDC73B04-5D65-4AB8-84E7-9A5F0CA17E7F}" type="presOf" srcId="{F3E5D218-7B07-4844-B928-D6637772A053}" destId="{29A83B3B-A1EC-4B22-A3DB-D588648D04BE}" srcOrd="0" destOrd="0" presId="urn:microsoft.com/office/officeart/2008/layout/LinedList"/>
    <dgm:cxn modelId="{7B5F3D05-6D98-4C69-903D-23E78C112CB8}" srcId="{CAD1D9EA-285E-4F43-BEC9-6B402F92C646}" destId="{F3E5D218-7B07-4844-B928-D6637772A053}" srcOrd="4" destOrd="0" parTransId="{16CD93A5-A2CC-4800-91BB-EE725FD5E362}" sibTransId="{2C4E0C70-9805-4C8A-AAF0-0C58AA679F00}"/>
    <dgm:cxn modelId="{4786C70E-1DC6-48C7-B7E4-FA205731B684}" type="presOf" srcId="{DED5E055-6C8E-4CDC-AAA1-5C459F132966}" destId="{DADB4A4D-3289-42FA-A5D4-294328767D6D}" srcOrd="0" destOrd="0" presId="urn:microsoft.com/office/officeart/2008/layout/LinedList"/>
    <dgm:cxn modelId="{EE7E7812-34E1-4C90-97A2-C4DDC9EA5302}" srcId="{CAD1D9EA-285E-4F43-BEC9-6B402F92C646}" destId="{125D173A-7C4F-44C4-9445-229E79905E8A}" srcOrd="5" destOrd="0" parTransId="{DC77A734-1BD1-482A-80BA-B801381F2F48}" sibTransId="{46BE1CFF-B199-4AD5-8620-6419F04ADB22}"/>
    <dgm:cxn modelId="{5934B75F-7F36-4AF5-92DD-EE27B718A1B4}" type="presOf" srcId="{7C0CBDAF-6A6C-446C-88DE-E4B69DC3B62A}" destId="{6F806504-F84D-4689-8B46-7F571E026A01}" srcOrd="0" destOrd="0" presId="urn:microsoft.com/office/officeart/2008/layout/LinedList"/>
    <dgm:cxn modelId="{3E58DB7C-B47A-4AC6-861C-DBA432235058}" srcId="{CAD1D9EA-285E-4F43-BEC9-6B402F92C646}" destId="{DED5E055-6C8E-4CDC-AAA1-5C459F132966}" srcOrd="1" destOrd="0" parTransId="{395BE8A2-BC61-4F19-84DB-B942A884645C}" sibTransId="{23EAE81C-D5DB-412D-8548-3E7F70C02286}"/>
    <dgm:cxn modelId="{68339DAE-6E10-4453-8576-AFCBCAF0C11E}" srcId="{CAD1D9EA-285E-4F43-BEC9-6B402F92C646}" destId="{B0CE3B10-3B97-4B1E-B8F0-646780D79936}" srcOrd="3" destOrd="0" parTransId="{6AAC225B-C46C-4AF4-B61E-F5D784426748}" sibTransId="{FAE3C9C3-9235-4BA0-BD3B-3B9AB8FB34DA}"/>
    <dgm:cxn modelId="{B2DF4AAF-1EFB-420C-AFD0-C4EE583745A3}" type="presOf" srcId="{B0CE3B10-3B97-4B1E-B8F0-646780D79936}" destId="{F9235EAF-1102-41A9-A1CB-F0A08493F7DA}" srcOrd="0" destOrd="0" presId="urn:microsoft.com/office/officeart/2008/layout/LinedList"/>
    <dgm:cxn modelId="{0DCBD7AF-3FF9-48C8-A0A9-836121CF93DD}" type="presOf" srcId="{6466A492-5B2F-4C7E-82E0-A19CF6AFAC58}" destId="{865066F5-D6F8-4170-BF0B-DDE0D3F75866}" srcOrd="0" destOrd="0" presId="urn:microsoft.com/office/officeart/2008/layout/LinedList"/>
    <dgm:cxn modelId="{3AD31FBA-EF73-48A9-B1C9-D07A27E0F755}" srcId="{CAD1D9EA-285E-4F43-BEC9-6B402F92C646}" destId="{7C0CBDAF-6A6C-446C-88DE-E4B69DC3B62A}" srcOrd="2" destOrd="0" parTransId="{EE6C30BE-55C5-4963-948D-84277302CB3E}" sibTransId="{DA3A1C64-3454-4DCB-9FCA-8E5CBA316A11}"/>
    <dgm:cxn modelId="{073709C1-D42C-4016-A867-5017BD19993A}" srcId="{CAD1D9EA-285E-4F43-BEC9-6B402F92C646}" destId="{6466A492-5B2F-4C7E-82E0-A19CF6AFAC58}" srcOrd="6" destOrd="0" parTransId="{52218E14-A7B2-4E0A-8446-AE170AAE4181}" sibTransId="{23286D2D-6F92-456C-AA70-28EDA29B373B}"/>
    <dgm:cxn modelId="{2DCD55C1-F063-471C-9089-EA65F7496310}" type="presOf" srcId="{54B99056-64F2-41C7-8C63-DB4A61CF6DD8}" destId="{FB35DA19-239D-4E77-A34B-C46C58A688FC}" srcOrd="0" destOrd="0" presId="urn:microsoft.com/office/officeart/2008/layout/LinedList"/>
    <dgm:cxn modelId="{F95D53EB-F820-402F-AD48-79218FBF2883}" srcId="{CAD1D9EA-285E-4F43-BEC9-6B402F92C646}" destId="{54B99056-64F2-41C7-8C63-DB4A61CF6DD8}" srcOrd="0" destOrd="0" parTransId="{B7BE3BF5-F9B2-49FE-A5E8-F39A55622CBC}" sibTransId="{60CEC24A-C193-48F9-8EE2-FFCBC9A5A4D3}"/>
    <dgm:cxn modelId="{E03C88EE-0FD8-4177-8B98-CFA9B7D0E919}" type="presOf" srcId="{CAD1D9EA-285E-4F43-BEC9-6B402F92C646}" destId="{CC8111F4-C506-4519-B868-D76100DD1DB3}" srcOrd="0" destOrd="0" presId="urn:microsoft.com/office/officeart/2008/layout/LinedList"/>
    <dgm:cxn modelId="{7E83F1FC-C780-4EF2-8DED-63782FDADB58}" srcId="{CAD1D9EA-285E-4F43-BEC9-6B402F92C646}" destId="{243F9EF5-2E3F-4DB9-977C-3177084A5C0F}" srcOrd="7" destOrd="0" parTransId="{27BB6ECA-1726-4A8D-B1D2-87565FC730B6}" sibTransId="{69D7A9B7-10DD-42D3-993A-B96874A988FA}"/>
    <dgm:cxn modelId="{CDCF749E-9FA8-4DE6-89D0-52D67B9D1C64}" type="presParOf" srcId="{CC8111F4-C506-4519-B868-D76100DD1DB3}" destId="{6DC8E541-88BD-4A38-94CD-31F171E6F4FC}" srcOrd="0" destOrd="0" presId="urn:microsoft.com/office/officeart/2008/layout/LinedList"/>
    <dgm:cxn modelId="{61EA15D2-990B-40BB-8511-447B6F7DBF6C}" type="presParOf" srcId="{CC8111F4-C506-4519-B868-D76100DD1DB3}" destId="{CD1CB810-3B08-4666-BA65-55F2B98C57F0}" srcOrd="1" destOrd="0" presId="urn:microsoft.com/office/officeart/2008/layout/LinedList"/>
    <dgm:cxn modelId="{84425FD7-1512-4506-BDBF-3228724AD963}" type="presParOf" srcId="{CD1CB810-3B08-4666-BA65-55F2B98C57F0}" destId="{FB35DA19-239D-4E77-A34B-C46C58A688FC}" srcOrd="0" destOrd="0" presId="urn:microsoft.com/office/officeart/2008/layout/LinedList"/>
    <dgm:cxn modelId="{873E6025-CD10-49CD-A6E7-EDAAFF2D8283}" type="presParOf" srcId="{CD1CB810-3B08-4666-BA65-55F2B98C57F0}" destId="{FEFC370D-5270-48B1-B791-AA3A872803F4}" srcOrd="1" destOrd="0" presId="urn:microsoft.com/office/officeart/2008/layout/LinedList"/>
    <dgm:cxn modelId="{E529B1A8-9B0F-46B4-A4F5-D89A524F8784}" type="presParOf" srcId="{CC8111F4-C506-4519-B868-D76100DD1DB3}" destId="{5CA27015-8F2F-4D53-A83B-4CB64594506B}" srcOrd="2" destOrd="0" presId="urn:microsoft.com/office/officeart/2008/layout/LinedList"/>
    <dgm:cxn modelId="{267C3383-F26B-4326-B4F6-B9E19E53AFB5}" type="presParOf" srcId="{CC8111F4-C506-4519-B868-D76100DD1DB3}" destId="{F107B640-C13B-4529-B637-0F68BAF2C155}" srcOrd="3" destOrd="0" presId="urn:microsoft.com/office/officeart/2008/layout/LinedList"/>
    <dgm:cxn modelId="{A72D6625-5746-4FE0-989F-2E9E214E1C57}" type="presParOf" srcId="{F107B640-C13B-4529-B637-0F68BAF2C155}" destId="{DADB4A4D-3289-42FA-A5D4-294328767D6D}" srcOrd="0" destOrd="0" presId="urn:microsoft.com/office/officeart/2008/layout/LinedList"/>
    <dgm:cxn modelId="{2A9595BE-E233-4121-A6B4-A1DFCC9C3EBC}" type="presParOf" srcId="{F107B640-C13B-4529-B637-0F68BAF2C155}" destId="{7995716E-9914-463A-86C3-F527E8B22AD9}" srcOrd="1" destOrd="0" presId="urn:microsoft.com/office/officeart/2008/layout/LinedList"/>
    <dgm:cxn modelId="{6E2BE1E6-D682-4225-BE88-544B24C155D5}" type="presParOf" srcId="{CC8111F4-C506-4519-B868-D76100DD1DB3}" destId="{FCE2E612-2593-414E-9E5D-BBCF118876A0}" srcOrd="4" destOrd="0" presId="urn:microsoft.com/office/officeart/2008/layout/LinedList"/>
    <dgm:cxn modelId="{CD445EC8-C139-4BD3-A842-27F8F98E79C0}" type="presParOf" srcId="{CC8111F4-C506-4519-B868-D76100DD1DB3}" destId="{4364DF1A-0E41-4440-9507-90A47E9356A1}" srcOrd="5" destOrd="0" presId="urn:microsoft.com/office/officeart/2008/layout/LinedList"/>
    <dgm:cxn modelId="{F2FAEF50-72DF-4219-B983-8245CC068177}" type="presParOf" srcId="{4364DF1A-0E41-4440-9507-90A47E9356A1}" destId="{6F806504-F84D-4689-8B46-7F571E026A01}" srcOrd="0" destOrd="0" presId="urn:microsoft.com/office/officeart/2008/layout/LinedList"/>
    <dgm:cxn modelId="{1EBF1FD7-9D80-4A80-B98F-83B06586A5D0}" type="presParOf" srcId="{4364DF1A-0E41-4440-9507-90A47E9356A1}" destId="{ECCBF590-B373-40C7-9BF1-9C2537EFF57E}" srcOrd="1" destOrd="0" presId="urn:microsoft.com/office/officeart/2008/layout/LinedList"/>
    <dgm:cxn modelId="{66C3549F-16D0-4B0B-BCB4-38AE778BD50A}" type="presParOf" srcId="{CC8111F4-C506-4519-B868-D76100DD1DB3}" destId="{7A074845-7BBC-4E68-A903-7C8109AAF778}" srcOrd="6" destOrd="0" presId="urn:microsoft.com/office/officeart/2008/layout/LinedList"/>
    <dgm:cxn modelId="{87E353D5-FE6A-49E9-98F7-4D39DA1D536B}" type="presParOf" srcId="{CC8111F4-C506-4519-B868-D76100DD1DB3}" destId="{F64A5498-18F5-419D-A7B9-9E180364DA75}" srcOrd="7" destOrd="0" presId="urn:microsoft.com/office/officeart/2008/layout/LinedList"/>
    <dgm:cxn modelId="{9621DFD0-17C7-4FE1-92D6-8270CBCEC79E}" type="presParOf" srcId="{F64A5498-18F5-419D-A7B9-9E180364DA75}" destId="{F9235EAF-1102-41A9-A1CB-F0A08493F7DA}" srcOrd="0" destOrd="0" presId="urn:microsoft.com/office/officeart/2008/layout/LinedList"/>
    <dgm:cxn modelId="{E8D870E1-54E7-4FA2-AE21-98CE2CCEB0F0}" type="presParOf" srcId="{F64A5498-18F5-419D-A7B9-9E180364DA75}" destId="{7C82DC3D-AAEB-4D52-8C9E-3D0A4D9CCA83}" srcOrd="1" destOrd="0" presId="urn:microsoft.com/office/officeart/2008/layout/LinedList"/>
    <dgm:cxn modelId="{24DF81EE-3877-4860-BEA5-23EB9090DE8E}" type="presParOf" srcId="{CC8111F4-C506-4519-B868-D76100DD1DB3}" destId="{3089ECA0-3785-4719-ADD4-DE0196B720D7}" srcOrd="8" destOrd="0" presId="urn:microsoft.com/office/officeart/2008/layout/LinedList"/>
    <dgm:cxn modelId="{C004D469-3635-4F7C-9CA6-D949D7A2742F}" type="presParOf" srcId="{CC8111F4-C506-4519-B868-D76100DD1DB3}" destId="{0BA98733-6F39-4627-AAC1-14FDDB1DFDF2}" srcOrd="9" destOrd="0" presId="urn:microsoft.com/office/officeart/2008/layout/LinedList"/>
    <dgm:cxn modelId="{18336B0C-A194-463F-BF07-CD4B71787070}" type="presParOf" srcId="{0BA98733-6F39-4627-AAC1-14FDDB1DFDF2}" destId="{29A83B3B-A1EC-4B22-A3DB-D588648D04BE}" srcOrd="0" destOrd="0" presId="urn:microsoft.com/office/officeart/2008/layout/LinedList"/>
    <dgm:cxn modelId="{D20B789A-C971-4088-91E2-F968107B93AB}" type="presParOf" srcId="{0BA98733-6F39-4627-AAC1-14FDDB1DFDF2}" destId="{795854A0-6176-4EB1-9789-86900F9ED93A}" srcOrd="1" destOrd="0" presId="urn:microsoft.com/office/officeart/2008/layout/LinedList"/>
    <dgm:cxn modelId="{90384611-7D6E-4B87-80D6-D38A5EE179E6}" type="presParOf" srcId="{CC8111F4-C506-4519-B868-D76100DD1DB3}" destId="{69D9329A-073A-496B-A2DF-D96E9A384C6B}" srcOrd="10" destOrd="0" presId="urn:microsoft.com/office/officeart/2008/layout/LinedList"/>
    <dgm:cxn modelId="{1BD74A29-A563-446E-B6F0-79F373853841}" type="presParOf" srcId="{CC8111F4-C506-4519-B868-D76100DD1DB3}" destId="{187F5789-FE63-46EA-A824-45AFF7AF702F}" srcOrd="11" destOrd="0" presId="urn:microsoft.com/office/officeart/2008/layout/LinedList"/>
    <dgm:cxn modelId="{6FACA278-A271-4E9E-912E-79CE48D7BA7E}" type="presParOf" srcId="{187F5789-FE63-46EA-A824-45AFF7AF702F}" destId="{D95F2F59-57D1-4979-A098-56A707136594}" srcOrd="0" destOrd="0" presId="urn:microsoft.com/office/officeart/2008/layout/LinedList"/>
    <dgm:cxn modelId="{AC50C0E4-19C1-44A4-B1B4-51BF749D349A}" type="presParOf" srcId="{187F5789-FE63-46EA-A824-45AFF7AF702F}" destId="{F824B5A8-78DE-4951-A1B6-DD9E330ACF8B}" srcOrd="1" destOrd="0" presId="urn:microsoft.com/office/officeart/2008/layout/LinedList"/>
    <dgm:cxn modelId="{241143DB-E50B-438B-ACFC-2CAB4117436D}" type="presParOf" srcId="{CC8111F4-C506-4519-B868-D76100DD1DB3}" destId="{267EC6A9-D63B-45B1-A874-72660173D5F6}" srcOrd="12" destOrd="0" presId="urn:microsoft.com/office/officeart/2008/layout/LinedList"/>
    <dgm:cxn modelId="{9C66244E-EF5A-482F-9CEF-99A4A891D204}" type="presParOf" srcId="{CC8111F4-C506-4519-B868-D76100DD1DB3}" destId="{DF917A94-7449-45D8-B371-AB76C5AB3F34}" srcOrd="13" destOrd="0" presId="urn:microsoft.com/office/officeart/2008/layout/LinedList"/>
    <dgm:cxn modelId="{6AAF0A22-DE61-4F31-B1F0-4409C8242A20}" type="presParOf" srcId="{DF917A94-7449-45D8-B371-AB76C5AB3F34}" destId="{865066F5-D6F8-4170-BF0B-DDE0D3F75866}" srcOrd="0" destOrd="0" presId="urn:microsoft.com/office/officeart/2008/layout/LinedList"/>
    <dgm:cxn modelId="{4A98B06C-87BB-4755-ADB3-BA5761B172D2}" type="presParOf" srcId="{DF917A94-7449-45D8-B371-AB76C5AB3F34}" destId="{582AFABB-04C2-495E-804D-D0B5DBF97EB5}" srcOrd="1" destOrd="0" presId="urn:microsoft.com/office/officeart/2008/layout/LinedList"/>
    <dgm:cxn modelId="{1C060EF8-8124-4111-B37B-029A9C850A06}" type="presParOf" srcId="{CC8111F4-C506-4519-B868-D76100DD1DB3}" destId="{29D92823-7981-4F33-86B9-DFB5EA13053F}" srcOrd="14" destOrd="0" presId="urn:microsoft.com/office/officeart/2008/layout/LinedList"/>
    <dgm:cxn modelId="{9097BD07-C896-4C09-AF18-F2C5DBA7DD7E}" type="presParOf" srcId="{CC8111F4-C506-4519-B868-D76100DD1DB3}" destId="{9DBAAF87-27A4-4C59-A3AB-DEA10A829274}" srcOrd="15" destOrd="0" presId="urn:microsoft.com/office/officeart/2008/layout/LinedList"/>
    <dgm:cxn modelId="{4F0657FC-27AE-4920-9C85-8C3DEF9A6785}" type="presParOf" srcId="{9DBAAF87-27A4-4C59-A3AB-DEA10A829274}" destId="{D4914587-1DFB-4F70-BB1C-250AA83004C0}" srcOrd="0" destOrd="0" presId="urn:microsoft.com/office/officeart/2008/layout/LinedList"/>
    <dgm:cxn modelId="{50B86367-8D6A-4CBC-95E0-E8032F0D2B5D}" type="presParOf" srcId="{9DBAAF87-27A4-4C59-A3AB-DEA10A829274}" destId="{5AD1D639-7EFC-4C3E-BF38-278177E15C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C12270-E3F8-4BC8-B347-32FF8F212424}"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382D98B6-DDCD-4B88-8418-D643A3ECEB21}">
      <dgm:prSet/>
      <dgm:spPr/>
      <dgm:t>
        <a:bodyPr/>
        <a:lstStyle/>
        <a:p>
          <a:r>
            <a:rPr lang="en-US" b="1"/>
            <a:t>Scratching</a:t>
          </a:r>
          <a:endParaRPr lang="en-US"/>
        </a:p>
      </dgm:t>
    </dgm:pt>
    <dgm:pt modelId="{8B8A7D1F-68B3-4E37-923C-216085D85CD8}" type="parTrans" cxnId="{A13125E3-E06C-4209-B46D-9B2B20E98098}">
      <dgm:prSet/>
      <dgm:spPr/>
      <dgm:t>
        <a:bodyPr/>
        <a:lstStyle/>
        <a:p>
          <a:endParaRPr lang="en-US"/>
        </a:p>
      </dgm:t>
    </dgm:pt>
    <dgm:pt modelId="{3FB1CA6A-E158-4858-9952-B36C48CA5E9E}" type="sibTrans" cxnId="{A13125E3-E06C-4209-B46D-9B2B20E98098}">
      <dgm:prSet/>
      <dgm:spPr/>
      <dgm:t>
        <a:bodyPr/>
        <a:lstStyle/>
        <a:p>
          <a:endParaRPr lang="en-US"/>
        </a:p>
      </dgm:t>
    </dgm:pt>
    <dgm:pt modelId="{2CB356A0-AE21-46E0-9067-FA92A03E0C35}">
      <dgm:prSet/>
      <dgm:spPr/>
      <dgm:t>
        <a:bodyPr/>
        <a:lstStyle/>
        <a:p>
          <a:r>
            <a:rPr lang="en-US" b="1"/>
            <a:t>Slapping</a:t>
          </a:r>
          <a:endParaRPr lang="en-US"/>
        </a:p>
      </dgm:t>
    </dgm:pt>
    <dgm:pt modelId="{89E04CB8-09FD-484E-A708-4C4BE2767E06}" type="parTrans" cxnId="{5AC0D8C1-36A0-4B3A-823F-29D2A19DE29D}">
      <dgm:prSet/>
      <dgm:spPr/>
      <dgm:t>
        <a:bodyPr/>
        <a:lstStyle/>
        <a:p>
          <a:endParaRPr lang="en-US"/>
        </a:p>
      </dgm:t>
    </dgm:pt>
    <dgm:pt modelId="{ABA7A064-64E7-4C7C-B390-AA5E003FA098}" type="sibTrans" cxnId="{5AC0D8C1-36A0-4B3A-823F-29D2A19DE29D}">
      <dgm:prSet/>
      <dgm:spPr/>
      <dgm:t>
        <a:bodyPr/>
        <a:lstStyle/>
        <a:p>
          <a:endParaRPr lang="en-US"/>
        </a:p>
      </dgm:t>
    </dgm:pt>
    <dgm:pt modelId="{2DEC49EE-3140-4077-B656-1102FF58186A}">
      <dgm:prSet/>
      <dgm:spPr/>
      <dgm:t>
        <a:bodyPr/>
        <a:lstStyle/>
        <a:p>
          <a:r>
            <a:rPr lang="en-US" b="1" dirty="0"/>
            <a:t>Controlling access to medication/mobility aids</a:t>
          </a:r>
          <a:endParaRPr lang="en-US" dirty="0"/>
        </a:p>
      </dgm:t>
    </dgm:pt>
    <dgm:pt modelId="{73D3F60F-54DD-4784-85C1-F2AF29772615}" type="parTrans" cxnId="{80C979A1-984D-4054-8B93-FC246E218D24}">
      <dgm:prSet/>
      <dgm:spPr/>
      <dgm:t>
        <a:bodyPr/>
        <a:lstStyle/>
        <a:p>
          <a:endParaRPr lang="en-US"/>
        </a:p>
      </dgm:t>
    </dgm:pt>
    <dgm:pt modelId="{DD01C433-DA7A-42CC-B6AF-CB85ABDE8A54}" type="sibTrans" cxnId="{80C979A1-984D-4054-8B93-FC246E218D24}">
      <dgm:prSet/>
      <dgm:spPr/>
      <dgm:t>
        <a:bodyPr/>
        <a:lstStyle/>
        <a:p>
          <a:endParaRPr lang="en-US"/>
        </a:p>
      </dgm:t>
    </dgm:pt>
    <dgm:pt modelId="{063AD7AA-32E9-4E14-9FD6-67CBCC3674A6}">
      <dgm:prSet/>
      <dgm:spPr/>
      <dgm:t>
        <a:bodyPr/>
        <a:lstStyle/>
        <a:p>
          <a:r>
            <a:rPr lang="en-US" b="1"/>
            <a:t>Pushing</a:t>
          </a:r>
          <a:endParaRPr lang="en-US"/>
        </a:p>
      </dgm:t>
    </dgm:pt>
    <dgm:pt modelId="{36FDA2E0-0791-4144-83EE-52337EAC8E8C}" type="parTrans" cxnId="{BBC3E037-EBF4-4C11-B202-39737F4A7C84}">
      <dgm:prSet/>
      <dgm:spPr/>
      <dgm:t>
        <a:bodyPr/>
        <a:lstStyle/>
        <a:p>
          <a:endParaRPr lang="en-US"/>
        </a:p>
      </dgm:t>
    </dgm:pt>
    <dgm:pt modelId="{5EE7D412-F30C-4B6C-BE2F-1A23E2B876E5}" type="sibTrans" cxnId="{BBC3E037-EBF4-4C11-B202-39737F4A7C84}">
      <dgm:prSet/>
      <dgm:spPr/>
      <dgm:t>
        <a:bodyPr/>
        <a:lstStyle/>
        <a:p>
          <a:endParaRPr lang="en-US"/>
        </a:p>
      </dgm:t>
    </dgm:pt>
    <dgm:pt modelId="{D42549AF-56B0-4EED-95E7-ED4073EABAAE}">
      <dgm:prSet/>
      <dgm:spPr/>
      <dgm:t>
        <a:bodyPr/>
        <a:lstStyle/>
        <a:p>
          <a:r>
            <a:rPr lang="en-US" b="1" dirty="0"/>
            <a:t>Hitting</a:t>
          </a:r>
          <a:endParaRPr lang="en-US" dirty="0"/>
        </a:p>
      </dgm:t>
    </dgm:pt>
    <dgm:pt modelId="{C1865C5E-814B-402B-AFD1-1D39142E3705}" type="parTrans" cxnId="{2FE8064C-0780-4A0C-8DBC-8FAC3216E96F}">
      <dgm:prSet/>
      <dgm:spPr/>
      <dgm:t>
        <a:bodyPr/>
        <a:lstStyle/>
        <a:p>
          <a:endParaRPr lang="en-US"/>
        </a:p>
      </dgm:t>
    </dgm:pt>
    <dgm:pt modelId="{CC792E38-AF82-4452-9CC3-876A7085E806}" type="sibTrans" cxnId="{2FE8064C-0780-4A0C-8DBC-8FAC3216E96F}">
      <dgm:prSet/>
      <dgm:spPr/>
      <dgm:t>
        <a:bodyPr/>
        <a:lstStyle/>
        <a:p>
          <a:endParaRPr lang="en-US"/>
        </a:p>
      </dgm:t>
    </dgm:pt>
    <dgm:pt modelId="{51A2E64F-384C-4FBC-9A8B-711D5F86E923}">
      <dgm:prSet/>
      <dgm:spPr/>
      <dgm:t>
        <a:bodyPr/>
        <a:lstStyle/>
        <a:p>
          <a:r>
            <a:rPr lang="en-US" b="1"/>
            <a:t>Throwing objects</a:t>
          </a:r>
          <a:endParaRPr lang="en-US"/>
        </a:p>
      </dgm:t>
    </dgm:pt>
    <dgm:pt modelId="{56B96FC0-0C9A-4FA9-8608-8554D76BE0FC}" type="parTrans" cxnId="{CD9F008B-F67E-427D-A8FE-DBC83E37C820}">
      <dgm:prSet/>
      <dgm:spPr/>
      <dgm:t>
        <a:bodyPr/>
        <a:lstStyle/>
        <a:p>
          <a:endParaRPr lang="en-US"/>
        </a:p>
      </dgm:t>
    </dgm:pt>
    <dgm:pt modelId="{CC1C73C1-435D-4DED-B1A6-84CA70438AB8}" type="sibTrans" cxnId="{CD9F008B-F67E-427D-A8FE-DBC83E37C820}">
      <dgm:prSet/>
      <dgm:spPr/>
      <dgm:t>
        <a:bodyPr/>
        <a:lstStyle/>
        <a:p>
          <a:endParaRPr lang="en-US"/>
        </a:p>
      </dgm:t>
    </dgm:pt>
    <dgm:pt modelId="{56E47889-377B-403F-8A44-9B59F2DE538B}">
      <dgm:prSet/>
      <dgm:spPr/>
      <dgm:t>
        <a:bodyPr/>
        <a:lstStyle/>
        <a:p>
          <a:r>
            <a:rPr lang="en-US" b="1" dirty="0"/>
            <a:t>Sleep deprivation</a:t>
          </a:r>
          <a:endParaRPr lang="en-US" dirty="0"/>
        </a:p>
      </dgm:t>
    </dgm:pt>
    <dgm:pt modelId="{C094B461-DF1E-40A1-A851-3725655555C4}" type="parTrans" cxnId="{7B4D131F-6788-44EF-AE33-8C0E181A6BF5}">
      <dgm:prSet/>
      <dgm:spPr/>
      <dgm:t>
        <a:bodyPr/>
        <a:lstStyle/>
        <a:p>
          <a:endParaRPr lang="en-US"/>
        </a:p>
      </dgm:t>
    </dgm:pt>
    <dgm:pt modelId="{27271C91-5745-4124-9277-C27F41DADA89}" type="sibTrans" cxnId="{7B4D131F-6788-44EF-AE33-8C0E181A6BF5}">
      <dgm:prSet/>
      <dgm:spPr/>
      <dgm:t>
        <a:bodyPr/>
        <a:lstStyle/>
        <a:p>
          <a:endParaRPr lang="en-US"/>
        </a:p>
      </dgm:t>
    </dgm:pt>
    <dgm:pt modelId="{151D7715-4F17-4B29-9727-D6C3A6CBFA1B}">
      <dgm:prSet/>
      <dgm:spPr/>
      <dgm:t>
        <a:bodyPr/>
        <a:lstStyle/>
        <a:p>
          <a:r>
            <a:rPr lang="en-US" b="1"/>
            <a:t>Strangling/Choking</a:t>
          </a:r>
          <a:endParaRPr lang="en-US"/>
        </a:p>
      </dgm:t>
    </dgm:pt>
    <dgm:pt modelId="{445FC97E-939F-480A-9BA8-D14EF79C2B7A}" type="parTrans" cxnId="{AABB46E9-08CB-4DA9-9AFD-BCDF7F90FE21}">
      <dgm:prSet/>
      <dgm:spPr/>
      <dgm:t>
        <a:bodyPr/>
        <a:lstStyle/>
        <a:p>
          <a:endParaRPr lang="en-US"/>
        </a:p>
      </dgm:t>
    </dgm:pt>
    <dgm:pt modelId="{765DF015-C128-42DB-8A35-F915417C7A02}" type="sibTrans" cxnId="{AABB46E9-08CB-4DA9-9AFD-BCDF7F90FE21}">
      <dgm:prSet/>
      <dgm:spPr/>
      <dgm:t>
        <a:bodyPr/>
        <a:lstStyle/>
        <a:p>
          <a:endParaRPr lang="en-US"/>
        </a:p>
      </dgm:t>
    </dgm:pt>
    <dgm:pt modelId="{C4CBB1FB-3A07-4129-A64B-F48850C1BBC8}">
      <dgm:prSet/>
      <dgm:spPr/>
      <dgm:t>
        <a:bodyPr/>
        <a:lstStyle/>
        <a:p>
          <a:r>
            <a:rPr lang="en-US" b="1" dirty="0"/>
            <a:t>Using weapons</a:t>
          </a:r>
          <a:endParaRPr lang="en-US" dirty="0"/>
        </a:p>
      </dgm:t>
    </dgm:pt>
    <dgm:pt modelId="{89830B49-7A21-4858-BC60-7AEC7EF709B4}" type="parTrans" cxnId="{8CB31343-7AA1-443C-A065-3634E5A03EFA}">
      <dgm:prSet/>
      <dgm:spPr/>
      <dgm:t>
        <a:bodyPr/>
        <a:lstStyle/>
        <a:p>
          <a:endParaRPr lang="en-US"/>
        </a:p>
      </dgm:t>
    </dgm:pt>
    <dgm:pt modelId="{02325FCA-B317-4D2B-8697-DB7AE7A83E45}" type="sibTrans" cxnId="{8CB31343-7AA1-443C-A065-3634E5A03EFA}">
      <dgm:prSet/>
      <dgm:spPr/>
      <dgm:t>
        <a:bodyPr/>
        <a:lstStyle/>
        <a:p>
          <a:endParaRPr lang="en-US"/>
        </a:p>
      </dgm:t>
    </dgm:pt>
    <dgm:pt modelId="{EE01D302-6C45-48FC-9B16-FC952EB78441}">
      <dgm:prSet custT="1"/>
      <dgm:spPr/>
      <dgm:t>
        <a:bodyPr/>
        <a:lstStyle/>
        <a:p>
          <a:r>
            <a:rPr lang="en-US" sz="1600" b="1"/>
            <a:t>Stalking</a:t>
          </a:r>
          <a:endParaRPr lang="en-US" sz="1600"/>
        </a:p>
      </dgm:t>
    </dgm:pt>
    <dgm:pt modelId="{6734469F-1931-4D95-91A4-C003FE0CD548}" type="parTrans" cxnId="{B364D855-FCB4-493A-B724-042E11A4F177}">
      <dgm:prSet/>
      <dgm:spPr/>
      <dgm:t>
        <a:bodyPr/>
        <a:lstStyle/>
        <a:p>
          <a:endParaRPr lang="en-US"/>
        </a:p>
      </dgm:t>
    </dgm:pt>
    <dgm:pt modelId="{058CB3EF-D48C-4BA1-9628-D38AD3F2F13A}" type="sibTrans" cxnId="{B364D855-FCB4-493A-B724-042E11A4F177}">
      <dgm:prSet/>
      <dgm:spPr/>
      <dgm:t>
        <a:bodyPr/>
        <a:lstStyle/>
        <a:p>
          <a:endParaRPr lang="en-US"/>
        </a:p>
      </dgm:t>
    </dgm:pt>
    <dgm:pt modelId="{A265A7DB-CD1E-42D6-ADF3-53C13FAA6CF2}" type="pres">
      <dgm:prSet presAssocID="{F7C12270-E3F8-4BC8-B347-32FF8F212424}" presName="linear" presStyleCnt="0">
        <dgm:presLayoutVars>
          <dgm:animLvl val="lvl"/>
          <dgm:resizeHandles val="exact"/>
        </dgm:presLayoutVars>
      </dgm:prSet>
      <dgm:spPr/>
    </dgm:pt>
    <dgm:pt modelId="{C9176A5C-A563-4016-AA24-0EF42A762206}" type="pres">
      <dgm:prSet presAssocID="{382D98B6-DDCD-4B88-8418-D643A3ECEB21}" presName="parentText" presStyleLbl="node1" presStyleIdx="0" presStyleCnt="10">
        <dgm:presLayoutVars>
          <dgm:chMax val="0"/>
          <dgm:bulletEnabled val="1"/>
        </dgm:presLayoutVars>
      </dgm:prSet>
      <dgm:spPr/>
    </dgm:pt>
    <dgm:pt modelId="{E89F7486-21F5-4DEE-BFEF-05FEB232354F}" type="pres">
      <dgm:prSet presAssocID="{3FB1CA6A-E158-4858-9952-B36C48CA5E9E}" presName="spacer" presStyleCnt="0"/>
      <dgm:spPr/>
    </dgm:pt>
    <dgm:pt modelId="{7DE2A1AD-4612-4318-AAFE-FD0271AD4734}" type="pres">
      <dgm:prSet presAssocID="{2CB356A0-AE21-46E0-9067-FA92A03E0C35}" presName="parentText" presStyleLbl="node1" presStyleIdx="1" presStyleCnt="10">
        <dgm:presLayoutVars>
          <dgm:chMax val="0"/>
          <dgm:bulletEnabled val="1"/>
        </dgm:presLayoutVars>
      </dgm:prSet>
      <dgm:spPr/>
    </dgm:pt>
    <dgm:pt modelId="{7AFEA1D1-F736-47C6-AB83-3EE06D470988}" type="pres">
      <dgm:prSet presAssocID="{ABA7A064-64E7-4C7C-B390-AA5E003FA098}" presName="spacer" presStyleCnt="0"/>
      <dgm:spPr/>
    </dgm:pt>
    <dgm:pt modelId="{B17BA406-0B50-455F-9196-C3F598A75850}" type="pres">
      <dgm:prSet presAssocID="{2DEC49EE-3140-4077-B656-1102FF58186A}" presName="parentText" presStyleLbl="node1" presStyleIdx="2" presStyleCnt="10">
        <dgm:presLayoutVars>
          <dgm:chMax val="0"/>
          <dgm:bulletEnabled val="1"/>
        </dgm:presLayoutVars>
      </dgm:prSet>
      <dgm:spPr/>
    </dgm:pt>
    <dgm:pt modelId="{AE1CD97A-648F-435E-9C12-782F6B0A0C0D}" type="pres">
      <dgm:prSet presAssocID="{DD01C433-DA7A-42CC-B6AF-CB85ABDE8A54}" presName="spacer" presStyleCnt="0"/>
      <dgm:spPr/>
    </dgm:pt>
    <dgm:pt modelId="{9D71D950-5D94-4D07-AB12-27E2B1C9510C}" type="pres">
      <dgm:prSet presAssocID="{063AD7AA-32E9-4E14-9FD6-67CBCC3674A6}" presName="parentText" presStyleLbl="node1" presStyleIdx="3" presStyleCnt="10">
        <dgm:presLayoutVars>
          <dgm:chMax val="0"/>
          <dgm:bulletEnabled val="1"/>
        </dgm:presLayoutVars>
      </dgm:prSet>
      <dgm:spPr/>
    </dgm:pt>
    <dgm:pt modelId="{755398E4-DDBB-4536-A138-A606E45E1204}" type="pres">
      <dgm:prSet presAssocID="{5EE7D412-F30C-4B6C-BE2F-1A23E2B876E5}" presName="spacer" presStyleCnt="0"/>
      <dgm:spPr/>
    </dgm:pt>
    <dgm:pt modelId="{C5BC2D62-5CD3-40B2-8EAA-26CCA62E906A}" type="pres">
      <dgm:prSet presAssocID="{D42549AF-56B0-4EED-95E7-ED4073EABAAE}" presName="parentText" presStyleLbl="node1" presStyleIdx="4" presStyleCnt="10">
        <dgm:presLayoutVars>
          <dgm:chMax val="0"/>
          <dgm:bulletEnabled val="1"/>
        </dgm:presLayoutVars>
      </dgm:prSet>
      <dgm:spPr/>
    </dgm:pt>
    <dgm:pt modelId="{2371E790-40AC-4D60-B9C1-1D24A0D48CC2}" type="pres">
      <dgm:prSet presAssocID="{CC792E38-AF82-4452-9CC3-876A7085E806}" presName="spacer" presStyleCnt="0"/>
      <dgm:spPr/>
    </dgm:pt>
    <dgm:pt modelId="{7D03147F-9350-4BA1-89EF-710A61DD542F}" type="pres">
      <dgm:prSet presAssocID="{51A2E64F-384C-4FBC-9A8B-711D5F86E923}" presName="parentText" presStyleLbl="node1" presStyleIdx="5" presStyleCnt="10">
        <dgm:presLayoutVars>
          <dgm:chMax val="0"/>
          <dgm:bulletEnabled val="1"/>
        </dgm:presLayoutVars>
      </dgm:prSet>
      <dgm:spPr/>
    </dgm:pt>
    <dgm:pt modelId="{EBB4965F-D2D9-4688-B5E6-4CD433D8AB76}" type="pres">
      <dgm:prSet presAssocID="{CC1C73C1-435D-4DED-B1A6-84CA70438AB8}" presName="spacer" presStyleCnt="0"/>
      <dgm:spPr/>
    </dgm:pt>
    <dgm:pt modelId="{4FFB04F0-35B7-4070-AA43-D44AD6E3BBC8}" type="pres">
      <dgm:prSet presAssocID="{56E47889-377B-403F-8A44-9B59F2DE538B}" presName="parentText" presStyleLbl="node1" presStyleIdx="6" presStyleCnt="10">
        <dgm:presLayoutVars>
          <dgm:chMax val="0"/>
          <dgm:bulletEnabled val="1"/>
        </dgm:presLayoutVars>
      </dgm:prSet>
      <dgm:spPr/>
    </dgm:pt>
    <dgm:pt modelId="{FF629028-2FCE-4617-9514-62002A16D0EE}" type="pres">
      <dgm:prSet presAssocID="{27271C91-5745-4124-9277-C27F41DADA89}" presName="spacer" presStyleCnt="0"/>
      <dgm:spPr/>
    </dgm:pt>
    <dgm:pt modelId="{605685B5-2025-4F29-B24A-B4BBECD8A1CC}" type="pres">
      <dgm:prSet presAssocID="{151D7715-4F17-4B29-9727-D6C3A6CBFA1B}" presName="parentText" presStyleLbl="node1" presStyleIdx="7" presStyleCnt="10">
        <dgm:presLayoutVars>
          <dgm:chMax val="0"/>
          <dgm:bulletEnabled val="1"/>
        </dgm:presLayoutVars>
      </dgm:prSet>
      <dgm:spPr/>
    </dgm:pt>
    <dgm:pt modelId="{B46EAF4A-8E40-4B8D-8F17-79B28F57A6AD}" type="pres">
      <dgm:prSet presAssocID="{765DF015-C128-42DB-8A35-F915417C7A02}" presName="spacer" presStyleCnt="0"/>
      <dgm:spPr/>
    </dgm:pt>
    <dgm:pt modelId="{3C121364-7A1C-4826-A3CF-47BEE0DEA70B}" type="pres">
      <dgm:prSet presAssocID="{C4CBB1FB-3A07-4129-A64B-F48850C1BBC8}" presName="parentText" presStyleLbl="node1" presStyleIdx="8" presStyleCnt="10">
        <dgm:presLayoutVars>
          <dgm:chMax val="0"/>
          <dgm:bulletEnabled val="1"/>
        </dgm:presLayoutVars>
      </dgm:prSet>
      <dgm:spPr/>
    </dgm:pt>
    <dgm:pt modelId="{4F204BC6-88C7-48E7-8414-F476F9E3A3FF}" type="pres">
      <dgm:prSet presAssocID="{02325FCA-B317-4D2B-8697-DB7AE7A83E45}" presName="spacer" presStyleCnt="0"/>
      <dgm:spPr/>
    </dgm:pt>
    <dgm:pt modelId="{93C5B3C4-0B4B-4F13-B946-9A8BCE66D7B5}" type="pres">
      <dgm:prSet presAssocID="{EE01D302-6C45-48FC-9B16-FC952EB78441}" presName="parentText" presStyleLbl="node1" presStyleIdx="9" presStyleCnt="10">
        <dgm:presLayoutVars>
          <dgm:chMax val="0"/>
          <dgm:bulletEnabled val="1"/>
        </dgm:presLayoutVars>
      </dgm:prSet>
      <dgm:spPr/>
    </dgm:pt>
  </dgm:ptLst>
  <dgm:cxnLst>
    <dgm:cxn modelId="{83FF771A-CB00-4400-899B-7A93B4777446}" type="presOf" srcId="{063AD7AA-32E9-4E14-9FD6-67CBCC3674A6}" destId="{9D71D950-5D94-4D07-AB12-27E2B1C9510C}" srcOrd="0" destOrd="0" presId="urn:microsoft.com/office/officeart/2005/8/layout/vList2"/>
    <dgm:cxn modelId="{7B4D131F-6788-44EF-AE33-8C0E181A6BF5}" srcId="{F7C12270-E3F8-4BC8-B347-32FF8F212424}" destId="{56E47889-377B-403F-8A44-9B59F2DE538B}" srcOrd="6" destOrd="0" parTransId="{C094B461-DF1E-40A1-A851-3725655555C4}" sibTransId="{27271C91-5745-4124-9277-C27F41DADA89}"/>
    <dgm:cxn modelId="{FED1372E-82DA-48C1-84EA-44E86F8CAD2B}" type="presOf" srcId="{56E47889-377B-403F-8A44-9B59F2DE538B}" destId="{4FFB04F0-35B7-4070-AA43-D44AD6E3BBC8}" srcOrd="0" destOrd="0" presId="urn:microsoft.com/office/officeart/2005/8/layout/vList2"/>
    <dgm:cxn modelId="{BBC3E037-EBF4-4C11-B202-39737F4A7C84}" srcId="{F7C12270-E3F8-4BC8-B347-32FF8F212424}" destId="{063AD7AA-32E9-4E14-9FD6-67CBCC3674A6}" srcOrd="3" destOrd="0" parTransId="{36FDA2E0-0791-4144-83EE-52337EAC8E8C}" sibTransId="{5EE7D412-F30C-4B6C-BE2F-1A23E2B876E5}"/>
    <dgm:cxn modelId="{626D993E-936B-4D2B-A71E-E5B2D20417E9}" type="presOf" srcId="{151D7715-4F17-4B29-9727-D6C3A6CBFA1B}" destId="{605685B5-2025-4F29-B24A-B4BBECD8A1CC}" srcOrd="0" destOrd="0" presId="urn:microsoft.com/office/officeart/2005/8/layout/vList2"/>
    <dgm:cxn modelId="{8CB31343-7AA1-443C-A065-3634E5A03EFA}" srcId="{F7C12270-E3F8-4BC8-B347-32FF8F212424}" destId="{C4CBB1FB-3A07-4129-A64B-F48850C1BBC8}" srcOrd="8" destOrd="0" parTransId="{89830B49-7A21-4858-BC60-7AEC7EF709B4}" sibTransId="{02325FCA-B317-4D2B-8697-DB7AE7A83E45}"/>
    <dgm:cxn modelId="{2FE8064C-0780-4A0C-8DBC-8FAC3216E96F}" srcId="{F7C12270-E3F8-4BC8-B347-32FF8F212424}" destId="{D42549AF-56B0-4EED-95E7-ED4073EABAAE}" srcOrd="4" destOrd="0" parTransId="{C1865C5E-814B-402B-AFD1-1D39142E3705}" sibTransId="{CC792E38-AF82-4452-9CC3-876A7085E806}"/>
    <dgm:cxn modelId="{B364D855-FCB4-493A-B724-042E11A4F177}" srcId="{F7C12270-E3F8-4BC8-B347-32FF8F212424}" destId="{EE01D302-6C45-48FC-9B16-FC952EB78441}" srcOrd="9" destOrd="0" parTransId="{6734469F-1931-4D95-91A4-C003FE0CD548}" sibTransId="{058CB3EF-D48C-4BA1-9628-D38AD3F2F13A}"/>
    <dgm:cxn modelId="{DE08307F-3CCE-4A19-8349-8669D20546BB}" type="presOf" srcId="{F7C12270-E3F8-4BC8-B347-32FF8F212424}" destId="{A265A7DB-CD1E-42D6-ADF3-53C13FAA6CF2}" srcOrd="0" destOrd="0" presId="urn:microsoft.com/office/officeart/2005/8/layout/vList2"/>
    <dgm:cxn modelId="{63C3447F-8494-4E6D-BCBB-462875647F77}" type="presOf" srcId="{EE01D302-6C45-48FC-9B16-FC952EB78441}" destId="{93C5B3C4-0B4B-4F13-B946-9A8BCE66D7B5}" srcOrd="0" destOrd="0" presId="urn:microsoft.com/office/officeart/2005/8/layout/vList2"/>
    <dgm:cxn modelId="{9E31A67F-870C-412E-BAD7-1122225C120D}" type="presOf" srcId="{51A2E64F-384C-4FBC-9A8B-711D5F86E923}" destId="{7D03147F-9350-4BA1-89EF-710A61DD542F}" srcOrd="0" destOrd="0" presId="urn:microsoft.com/office/officeart/2005/8/layout/vList2"/>
    <dgm:cxn modelId="{CD9F008B-F67E-427D-A8FE-DBC83E37C820}" srcId="{F7C12270-E3F8-4BC8-B347-32FF8F212424}" destId="{51A2E64F-384C-4FBC-9A8B-711D5F86E923}" srcOrd="5" destOrd="0" parTransId="{56B96FC0-0C9A-4FA9-8608-8554D76BE0FC}" sibTransId="{CC1C73C1-435D-4DED-B1A6-84CA70438AB8}"/>
    <dgm:cxn modelId="{80C979A1-984D-4054-8B93-FC246E218D24}" srcId="{F7C12270-E3F8-4BC8-B347-32FF8F212424}" destId="{2DEC49EE-3140-4077-B656-1102FF58186A}" srcOrd="2" destOrd="0" parTransId="{73D3F60F-54DD-4784-85C1-F2AF29772615}" sibTransId="{DD01C433-DA7A-42CC-B6AF-CB85ABDE8A54}"/>
    <dgm:cxn modelId="{5AC0D8C1-36A0-4B3A-823F-29D2A19DE29D}" srcId="{F7C12270-E3F8-4BC8-B347-32FF8F212424}" destId="{2CB356A0-AE21-46E0-9067-FA92A03E0C35}" srcOrd="1" destOrd="0" parTransId="{89E04CB8-09FD-484E-A708-4C4BE2767E06}" sibTransId="{ABA7A064-64E7-4C7C-B390-AA5E003FA098}"/>
    <dgm:cxn modelId="{E81D3FC8-6FCD-4709-92AC-FFE460335728}" type="presOf" srcId="{C4CBB1FB-3A07-4129-A64B-F48850C1BBC8}" destId="{3C121364-7A1C-4826-A3CF-47BEE0DEA70B}" srcOrd="0" destOrd="0" presId="urn:microsoft.com/office/officeart/2005/8/layout/vList2"/>
    <dgm:cxn modelId="{0ED35ED1-D1C1-43E0-B17F-7409FB4E7063}" type="presOf" srcId="{2CB356A0-AE21-46E0-9067-FA92A03E0C35}" destId="{7DE2A1AD-4612-4318-AAFE-FD0271AD4734}" srcOrd="0" destOrd="0" presId="urn:microsoft.com/office/officeart/2005/8/layout/vList2"/>
    <dgm:cxn modelId="{E11F28DD-DF6F-4BEB-905B-0554BE96A98C}" type="presOf" srcId="{382D98B6-DDCD-4B88-8418-D643A3ECEB21}" destId="{C9176A5C-A563-4016-AA24-0EF42A762206}" srcOrd="0" destOrd="0" presId="urn:microsoft.com/office/officeart/2005/8/layout/vList2"/>
    <dgm:cxn modelId="{A13125E3-E06C-4209-B46D-9B2B20E98098}" srcId="{F7C12270-E3F8-4BC8-B347-32FF8F212424}" destId="{382D98B6-DDCD-4B88-8418-D643A3ECEB21}" srcOrd="0" destOrd="0" parTransId="{8B8A7D1F-68B3-4E37-923C-216085D85CD8}" sibTransId="{3FB1CA6A-E158-4858-9952-B36C48CA5E9E}"/>
    <dgm:cxn modelId="{AABB46E9-08CB-4DA9-9AFD-BCDF7F90FE21}" srcId="{F7C12270-E3F8-4BC8-B347-32FF8F212424}" destId="{151D7715-4F17-4B29-9727-D6C3A6CBFA1B}" srcOrd="7" destOrd="0" parTransId="{445FC97E-939F-480A-9BA8-D14EF79C2B7A}" sibTransId="{765DF015-C128-42DB-8A35-F915417C7A02}"/>
    <dgm:cxn modelId="{4317D2EB-6473-4601-B3F4-2E59EC2AEDAD}" type="presOf" srcId="{2DEC49EE-3140-4077-B656-1102FF58186A}" destId="{B17BA406-0B50-455F-9196-C3F598A75850}" srcOrd="0" destOrd="0" presId="urn:microsoft.com/office/officeart/2005/8/layout/vList2"/>
    <dgm:cxn modelId="{E98A6CF8-14BA-40FC-BFA4-B19AEAD5ABA6}" type="presOf" srcId="{D42549AF-56B0-4EED-95E7-ED4073EABAAE}" destId="{C5BC2D62-5CD3-40B2-8EAA-26CCA62E906A}" srcOrd="0" destOrd="0" presId="urn:microsoft.com/office/officeart/2005/8/layout/vList2"/>
    <dgm:cxn modelId="{43FD61DF-1F92-44C2-88C1-DF25B49752E3}" type="presParOf" srcId="{A265A7DB-CD1E-42D6-ADF3-53C13FAA6CF2}" destId="{C9176A5C-A563-4016-AA24-0EF42A762206}" srcOrd="0" destOrd="0" presId="urn:microsoft.com/office/officeart/2005/8/layout/vList2"/>
    <dgm:cxn modelId="{18FFC96A-A6F0-472A-B523-E102FF1BF9C8}" type="presParOf" srcId="{A265A7DB-CD1E-42D6-ADF3-53C13FAA6CF2}" destId="{E89F7486-21F5-4DEE-BFEF-05FEB232354F}" srcOrd="1" destOrd="0" presId="urn:microsoft.com/office/officeart/2005/8/layout/vList2"/>
    <dgm:cxn modelId="{6969410A-A97A-4CB7-BD5E-3E63BCD2D7DF}" type="presParOf" srcId="{A265A7DB-CD1E-42D6-ADF3-53C13FAA6CF2}" destId="{7DE2A1AD-4612-4318-AAFE-FD0271AD4734}" srcOrd="2" destOrd="0" presId="urn:microsoft.com/office/officeart/2005/8/layout/vList2"/>
    <dgm:cxn modelId="{41A06A75-B4F4-4F4D-8851-7D8851905DFD}" type="presParOf" srcId="{A265A7DB-CD1E-42D6-ADF3-53C13FAA6CF2}" destId="{7AFEA1D1-F736-47C6-AB83-3EE06D470988}" srcOrd="3" destOrd="0" presId="urn:microsoft.com/office/officeart/2005/8/layout/vList2"/>
    <dgm:cxn modelId="{F92869BF-823F-4D80-95A5-A7527D81574B}" type="presParOf" srcId="{A265A7DB-CD1E-42D6-ADF3-53C13FAA6CF2}" destId="{B17BA406-0B50-455F-9196-C3F598A75850}" srcOrd="4" destOrd="0" presId="urn:microsoft.com/office/officeart/2005/8/layout/vList2"/>
    <dgm:cxn modelId="{6ED70EDC-C9B0-4AEC-8802-21DC524229A7}" type="presParOf" srcId="{A265A7DB-CD1E-42D6-ADF3-53C13FAA6CF2}" destId="{AE1CD97A-648F-435E-9C12-782F6B0A0C0D}" srcOrd="5" destOrd="0" presId="urn:microsoft.com/office/officeart/2005/8/layout/vList2"/>
    <dgm:cxn modelId="{8F6836C6-7E49-4EE3-A501-91C1C4E2009D}" type="presParOf" srcId="{A265A7DB-CD1E-42D6-ADF3-53C13FAA6CF2}" destId="{9D71D950-5D94-4D07-AB12-27E2B1C9510C}" srcOrd="6" destOrd="0" presId="urn:microsoft.com/office/officeart/2005/8/layout/vList2"/>
    <dgm:cxn modelId="{823457BC-116E-4F79-8CAD-7917FAF87D01}" type="presParOf" srcId="{A265A7DB-CD1E-42D6-ADF3-53C13FAA6CF2}" destId="{755398E4-DDBB-4536-A138-A606E45E1204}" srcOrd="7" destOrd="0" presId="urn:microsoft.com/office/officeart/2005/8/layout/vList2"/>
    <dgm:cxn modelId="{8C176AE4-C1A8-4727-828B-0B8B48C5B921}" type="presParOf" srcId="{A265A7DB-CD1E-42D6-ADF3-53C13FAA6CF2}" destId="{C5BC2D62-5CD3-40B2-8EAA-26CCA62E906A}" srcOrd="8" destOrd="0" presId="urn:microsoft.com/office/officeart/2005/8/layout/vList2"/>
    <dgm:cxn modelId="{BD9BC17E-8056-4BC8-A907-C6BCA5F3A479}" type="presParOf" srcId="{A265A7DB-CD1E-42D6-ADF3-53C13FAA6CF2}" destId="{2371E790-40AC-4D60-B9C1-1D24A0D48CC2}" srcOrd="9" destOrd="0" presId="urn:microsoft.com/office/officeart/2005/8/layout/vList2"/>
    <dgm:cxn modelId="{4C076AA2-C4B0-430C-A3C3-5B42FCAA9C0B}" type="presParOf" srcId="{A265A7DB-CD1E-42D6-ADF3-53C13FAA6CF2}" destId="{7D03147F-9350-4BA1-89EF-710A61DD542F}" srcOrd="10" destOrd="0" presId="urn:microsoft.com/office/officeart/2005/8/layout/vList2"/>
    <dgm:cxn modelId="{2B53995D-7F64-4759-8431-0C3049038B10}" type="presParOf" srcId="{A265A7DB-CD1E-42D6-ADF3-53C13FAA6CF2}" destId="{EBB4965F-D2D9-4688-B5E6-4CD433D8AB76}" srcOrd="11" destOrd="0" presId="urn:microsoft.com/office/officeart/2005/8/layout/vList2"/>
    <dgm:cxn modelId="{128B9D24-E4CE-4701-9D68-DBCF2C6FF99F}" type="presParOf" srcId="{A265A7DB-CD1E-42D6-ADF3-53C13FAA6CF2}" destId="{4FFB04F0-35B7-4070-AA43-D44AD6E3BBC8}" srcOrd="12" destOrd="0" presId="urn:microsoft.com/office/officeart/2005/8/layout/vList2"/>
    <dgm:cxn modelId="{E80F6553-A3FA-4852-A4ED-DD703993578D}" type="presParOf" srcId="{A265A7DB-CD1E-42D6-ADF3-53C13FAA6CF2}" destId="{FF629028-2FCE-4617-9514-62002A16D0EE}" srcOrd="13" destOrd="0" presId="urn:microsoft.com/office/officeart/2005/8/layout/vList2"/>
    <dgm:cxn modelId="{56053663-24E9-4545-BADE-0E7961510F10}" type="presParOf" srcId="{A265A7DB-CD1E-42D6-ADF3-53C13FAA6CF2}" destId="{605685B5-2025-4F29-B24A-B4BBECD8A1CC}" srcOrd="14" destOrd="0" presId="urn:microsoft.com/office/officeart/2005/8/layout/vList2"/>
    <dgm:cxn modelId="{5ABABB05-BD89-4CA2-80AC-8C63CA25741C}" type="presParOf" srcId="{A265A7DB-CD1E-42D6-ADF3-53C13FAA6CF2}" destId="{B46EAF4A-8E40-4B8D-8F17-79B28F57A6AD}" srcOrd="15" destOrd="0" presId="urn:microsoft.com/office/officeart/2005/8/layout/vList2"/>
    <dgm:cxn modelId="{E08FAA0B-A69A-4168-BF42-87CEF86EBB01}" type="presParOf" srcId="{A265A7DB-CD1E-42D6-ADF3-53C13FAA6CF2}" destId="{3C121364-7A1C-4826-A3CF-47BEE0DEA70B}" srcOrd="16" destOrd="0" presId="urn:microsoft.com/office/officeart/2005/8/layout/vList2"/>
    <dgm:cxn modelId="{AA3CE95F-4320-46AB-9243-2DC7622F5D59}" type="presParOf" srcId="{A265A7DB-CD1E-42D6-ADF3-53C13FAA6CF2}" destId="{4F204BC6-88C7-48E7-8414-F476F9E3A3FF}" srcOrd="17" destOrd="0" presId="urn:microsoft.com/office/officeart/2005/8/layout/vList2"/>
    <dgm:cxn modelId="{22F0A767-DE16-45DB-9FE9-0E5E3663D71D}" type="presParOf" srcId="{A265A7DB-CD1E-42D6-ADF3-53C13FAA6CF2}" destId="{93C5B3C4-0B4B-4F13-B946-9A8BCE66D7B5}"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CB2BD1-566E-4672-A917-26A6F6DFBF3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234D3FE2-68E5-4911-98C5-BF8328B0EC81}">
      <dgm:prSet/>
      <dgm:spPr/>
      <dgm:t>
        <a:bodyPr/>
        <a:lstStyle/>
        <a:p>
          <a:r>
            <a:rPr lang="en-US" b="1"/>
            <a:t>Silent treatment</a:t>
          </a:r>
          <a:endParaRPr lang="en-US"/>
        </a:p>
      </dgm:t>
    </dgm:pt>
    <dgm:pt modelId="{F9E069C7-9A1F-4857-B06D-753AF548A46E}" type="parTrans" cxnId="{CB8D0CE7-5BB9-4FFC-B421-B19562AA2ADB}">
      <dgm:prSet/>
      <dgm:spPr/>
      <dgm:t>
        <a:bodyPr/>
        <a:lstStyle/>
        <a:p>
          <a:endParaRPr lang="en-US"/>
        </a:p>
      </dgm:t>
    </dgm:pt>
    <dgm:pt modelId="{67DA0774-5AED-4211-825B-E00B65ADF91F}" type="sibTrans" cxnId="{CB8D0CE7-5BB9-4FFC-B421-B19562AA2ADB}">
      <dgm:prSet/>
      <dgm:spPr/>
      <dgm:t>
        <a:bodyPr/>
        <a:lstStyle/>
        <a:p>
          <a:endParaRPr lang="en-US"/>
        </a:p>
      </dgm:t>
    </dgm:pt>
    <dgm:pt modelId="{0C20DE10-D4E2-4452-B8E2-1753E852E3E4}">
      <dgm:prSet/>
      <dgm:spPr/>
      <dgm:t>
        <a:bodyPr/>
        <a:lstStyle/>
        <a:p>
          <a:r>
            <a:rPr lang="en-US" b="1"/>
            <a:t>Insulting jokes</a:t>
          </a:r>
          <a:endParaRPr lang="en-US"/>
        </a:p>
      </dgm:t>
    </dgm:pt>
    <dgm:pt modelId="{FB7E6E18-8227-4695-AE97-DEB87AF7D509}" type="parTrans" cxnId="{AD406D6D-0216-4D15-A23F-14CBC9A6CADA}">
      <dgm:prSet/>
      <dgm:spPr/>
      <dgm:t>
        <a:bodyPr/>
        <a:lstStyle/>
        <a:p>
          <a:endParaRPr lang="en-US"/>
        </a:p>
      </dgm:t>
    </dgm:pt>
    <dgm:pt modelId="{4A3C96C4-37E5-4262-8F81-E06AC549A11B}" type="sibTrans" cxnId="{AD406D6D-0216-4D15-A23F-14CBC9A6CADA}">
      <dgm:prSet/>
      <dgm:spPr/>
      <dgm:t>
        <a:bodyPr/>
        <a:lstStyle/>
        <a:p>
          <a:endParaRPr lang="en-US"/>
        </a:p>
      </dgm:t>
    </dgm:pt>
    <dgm:pt modelId="{E945E3E2-1841-43F1-BC48-72F8F1E5CF98}">
      <dgm:prSet/>
      <dgm:spPr/>
      <dgm:t>
        <a:bodyPr/>
        <a:lstStyle/>
        <a:p>
          <a:r>
            <a:rPr lang="en-US" b="1"/>
            <a:t>Blaming/accusations</a:t>
          </a:r>
          <a:endParaRPr lang="en-US"/>
        </a:p>
      </dgm:t>
    </dgm:pt>
    <dgm:pt modelId="{9305EC68-359F-4FC6-86E6-D1942E0F532C}" type="parTrans" cxnId="{5F06B182-D007-4C7E-BC52-07BFE9900B1A}">
      <dgm:prSet/>
      <dgm:spPr/>
      <dgm:t>
        <a:bodyPr/>
        <a:lstStyle/>
        <a:p>
          <a:endParaRPr lang="en-US"/>
        </a:p>
      </dgm:t>
    </dgm:pt>
    <dgm:pt modelId="{45C11133-3C95-425F-8C8D-79E10442386F}" type="sibTrans" cxnId="{5F06B182-D007-4C7E-BC52-07BFE9900B1A}">
      <dgm:prSet/>
      <dgm:spPr/>
      <dgm:t>
        <a:bodyPr/>
        <a:lstStyle/>
        <a:p>
          <a:endParaRPr lang="en-US"/>
        </a:p>
      </dgm:t>
    </dgm:pt>
    <dgm:pt modelId="{48AE6F61-5F23-4E0A-938C-612678A18A87}">
      <dgm:prSet/>
      <dgm:spPr/>
      <dgm:t>
        <a:bodyPr/>
        <a:lstStyle/>
        <a:p>
          <a:r>
            <a:rPr lang="en-US" b="1"/>
            <a:t>Jealousy</a:t>
          </a:r>
          <a:endParaRPr lang="en-US"/>
        </a:p>
      </dgm:t>
    </dgm:pt>
    <dgm:pt modelId="{D8805AB1-FC98-4DAA-AAD6-36AB3ED2DCAE}" type="parTrans" cxnId="{E93A86E5-DA4B-48FC-8C9A-008C3753543B}">
      <dgm:prSet/>
      <dgm:spPr/>
      <dgm:t>
        <a:bodyPr/>
        <a:lstStyle/>
        <a:p>
          <a:endParaRPr lang="en-US"/>
        </a:p>
      </dgm:t>
    </dgm:pt>
    <dgm:pt modelId="{73B09179-E60F-4D6A-9CF3-11EAD88F1E93}" type="sibTrans" cxnId="{E93A86E5-DA4B-48FC-8C9A-008C3753543B}">
      <dgm:prSet/>
      <dgm:spPr/>
      <dgm:t>
        <a:bodyPr/>
        <a:lstStyle/>
        <a:p>
          <a:endParaRPr lang="en-US"/>
        </a:p>
      </dgm:t>
    </dgm:pt>
    <dgm:pt modelId="{AB764CDD-47D6-4519-97B3-43635CA7E983}">
      <dgm:prSet/>
      <dgm:spPr/>
      <dgm:t>
        <a:bodyPr/>
        <a:lstStyle/>
        <a:p>
          <a:r>
            <a:rPr lang="en-US" b="1"/>
            <a:t>Gaslighting</a:t>
          </a:r>
          <a:endParaRPr lang="en-US"/>
        </a:p>
      </dgm:t>
    </dgm:pt>
    <dgm:pt modelId="{2E015580-4A38-4199-BC01-0FDA7E09D296}" type="parTrans" cxnId="{3FB88DA7-65C0-4635-B762-DAB8A180F5E2}">
      <dgm:prSet/>
      <dgm:spPr/>
      <dgm:t>
        <a:bodyPr/>
        <a:lstStyle/>
        <a:p>
          <a:endParaRPr lang="en-US"/>
        </a:p>
      </dgm:t>
    </dgm:pt>
    <dgm:pt modelId="{B842FC9F-EA61-4B10-A202-4A9803406384}" type="sibTrans" cxnId="{3FB88DA7-65C0-4635-B762-DAB8A180F5E2}">
      <dgm:prSet/>
      <dgm:spPr/>
      <dgm:t>
        <a:bodyPr/>
        <a:lstStyle/>
        <a:p>
          <a:endParaRPr lang="en-US"/>
        </a:p>
      </dgm:t>
    </dgm:pt>
    <dgm:pt modelId="{07C78807-4DE8-4EAF-B165-04D2ED7F7147}">
      <dgm:prSet/>
      <dgm:spPr/>
      <dgm:t>
        <a:bodyPr/>
        <a:lstStyle/>
        <a:p>
          <a:r>
            <a:rPr lang="en-US" b="1"/>
            <a:t>Isolation</a:t>
          </a:r>
          <a:endParaRPr lang="en-US"/>
        </a:p>
      </dgm:t>
    </dgm:pt>
    <dgm:pt modelId="{224552BF-A5ED-4092-8B49-8D3C7DBC1860}" type="parTrans" cxnId="{506BFC58-1083-407F-A89A-B06F8851C9C3}">
      <dgm:prSet/>
      <dgm:spPr/>
      <dgm:t>
        <a:bodyPr/>
        <a:lstStyle/>
        <a:p>
          <a:endParaRPr lang="en-US"/>
        </a:p>
      </dgm:t>
    </dgm:pt>
    <dgm:pt modelId="{384D0229-57CD-4D1F-A9C7-113EE6B3D66A}" type="sibTrans" cxnId="{506BFC58-1083-407F-A89A-B06F8851C9C3}">
      <dgm:prSet/>
      <dgm:spPr/>
      <dgm:t>
        <a:bodyPr/>
        <a:lstStyle/>
        <a:p>
          <a:endParaRPr lang="en-US"/>
        </a:p>
      </dgm:t>
    </dgm:pt>
    <dgm:pt modelId="{37211772-0331-4DBD-A398-94F135C1220E}">
      <dgm:prSet/>
      <dgm:spPr/>
      <dgm:t>
        <a:bodyPr/>
        <a:lstStyle/>
        <a:p>
          <a:r>
            <a:rPr lang="en-US" b="1"/>
            <a:t>Threats</a:t>
          </a:r>
          <a:endParaRPr lang="en-US"/>
        </a:p>
      </dgm:t>
    </dgm:pt>
    <dgm:pt modelId="{9CE43A19-EB29-4F71-84E1-8F342AD8F9AD}" type="parTrans" cxnId="{93B13211-9575-4D7F-B771-6946FBAF0BB7}">
      <dgm:prSet/>
      <dgm:spPr/>
      <dgm:t>
        <a:bodyPr/>
        <a:lstStyle/>
        <a:p>
          <a:endParaRPr lang="en-US"/>
        </a:p>
      </dgm:t>
    </dgm:pt>
    <dgm:pt modelId="{C17459C3-C86D-428C-9675-FEC1A292B1E5}" type="sibTrans" cxnId="{93B13211-9575-4D7F-B771-6946FBAF0BB7}">
      <dgm:prSet/>
      <dgm:spPr/>
      <dgm:t>
        <a:bodyPr/>
        <a:lstStyle/>
        <a:p>
          <a:endParaRPr lang="en-US"/>
        </a:p>
      </dgm:t>
    </dgm:pt>
    <dgm:pt modelId="{5813D019-26DA-4753-9E63-1C866524AA46}">
      <dgm:prSet/>
      <dgm:spPr/>
      <dgm:t>
        <a:bodyPr/>
        <a:lstStyle/>
        <a:p>
          <a:r>
            <a:rPr lang="en-US" b="1" dirty="0"/>
            <a:t>Using slurs or derogatory terms around mental health</a:t>
          </a:r>
          <a:endParaRPr lang="en-US" dirty="0"/>
        </a:p>
      </dgm:t>
    </dgm:pt>
    <dgm:pt modelId="{2317F2F2-DC61-42E7-B525-DB30F65140B9}" type="parTrans" cxnId="{D6A8F07D-F84D-4A93-8B64-0525A30C4945}">
      <dgm:prSet/>
      <dgm:spPr/>
      <dgm:t>
        <a:bodyPr/>
        <a:lstStyle/>
        <a:p>
          <a:endParaRPr lang="en-US"/>
        </a:p>
      </dgm:t>
    </dgm:pt>
    <dgm:pt modelId="{84D269C1-5F5C-4C1D-9811-C3C9727064FF}" type="sibTrans" cxnId="{D6A8F07D-F84D-4A93-8B64-0525A30C4945}">
      <dgm:prSet/>
      <dgm:spPr/>
      <dgm:t>
        <a:bodyPr/>
        <a:lstStyle/>
        <a:p>
          <a:endParaRPr lang="en-US"/>
        </a:p>
      </dgm:t>
    </dgm:pt>
    <dgm:pt modelId="{AB637028-41E4-4635-BC5F-AE512253994C}">
      <dgm:prSet/>
      <dgm:spPr/>
      <dgm:t>
        <a:bodyPr/>
        <a:lstStyle/>
        <a:p>
          <a:r>
            <a:rPr lang="en-US" b="1"/>
            <a:t>Humiliation</a:t>
          </a:r>
          <a:endParaRPr lang="en-US"/>
        </a:p>
      </dgm:t>
    </dgm:pt>
    <dgm:pt modelId="{9B01962A-5F9F-4AAC-8E25-DC6178929D24}" type="parTrans" cxnId="{7868E5FB-2D51-4C22-B50D-865FC1C8BB13}">
      <dgm:prSet/>
      <dgm:spPr/>
      <dgm:t>
        <a:bodyPr/>
        <a:lstStyle/>
        <a:p>
          <a:endParaRPr lang="en-US"/>
        </a:p>
      </dgm:t>
    </dgm:pt>
    <dgm:pt modelId="{657D8E45-E122-4F46-9478-7AF65F73C215}" type="sibTrans" cxnId="{7868E5FB-2D51-4C22-B50D-865FC1C8BB13}">
      <dgm:prSet/>
      <dgm:spPr/>
      <dgm:t>
        <a:bodyPr/>
        <a:lstStyle/>
        <a:p>
          <a:endParaRPr lang="en-US"/>
        </a:p>
      </dgm:t>
    </dgm:pt>
    <dgm:pt modelId="{AE3F4634-4128-4F10-BC69-8C7A0B42AC11}">
      <dgm:prSet/>
      <dgm:spPr/>
      <dgm:t>
        <a:bodyPr/>
        <a:lstStyle/>
        <a:p>
          <a:r>
            <a:rPr lang="en-US" b="1" dirty="0"/>
            <a:t>Harming pets or service animals</a:t>
          </a:r>
          <a:endParaRPr lang="en-US" dirty="0"/>
        </a:p>
      </dgm:t>
    </dgm:pt>
    <dgm:pt modelId="{C66DEED6-149E-4F00-98BC-7EA3D66B4066}" type="parTrans" cxnId="{FCD3663A-E959-4B53-B3B3-7FC8F7C768D3}">
      <dgm:prSet/>
      <dgm:spPr/>
      <dgm:t>
        <a:bodyPr/>
        <a:lstStyle/>
        <a:p>
          <a:endParaRPr lang="en-US"/>
        </a:p>
      </dgm:t>
    </dgm:pt>
    <dgm:pt modelId="{63E16390-4BBC-4280-8359-1796FF822969}" type="sibTrans" cxnId="{FCD3663A-E959-4B53-B3B3-7FC8F7C768D3}">
      <dgm:prSet/>
      <dgm:spPr/>
      <dgm:t>
        <a:bodyPr/>
        <a:lstStyle/>
        <a:p>
          <a:endParaRPr lang="en-US"/>
        </a:p>
      </dgm:t>
    </dgm:pt>
    <dgm:pt modelId="{6E7013B9-1D39-4BBC-B324-CAC78B85D203}" type="pres">
      <dgm:prSet presAssocID="{EACB2BD1-566E-4672-A917-26A6F6DFBF38}" presName="linear" presStyleCnt="0">
        <dgm:presLayoutVars>
          <dgm:animLvl val="lvl"/>
          <dgm:resizeHandles val="exact"/>
        </dgm:presLayoutVars>
      </dgm:prSet>
      <dgm:spPr/>
    </dgm:pt>
    <dgm:pt modelId="{658E9409-2DFA-40C6-819C-092D122D0756}" type="pres">
      <dgm:prSet presAssocID="{234D3FE2-68E5-4911-98C5-BF8328B0EC81}" presName="parentText" presStyleLbl="node1" presStyleIdx="0" presStyleCnt="10">
        <dgm:presLayoutVars>
          <dgm:chMax val="0"/>
          <dgm:bulletEnabled val="1"/>
        </dgm:presLayoutVars>
      </dgm:prSet>
      <dgm:spPr/>
    </dgm:pt>
    <dgm:pt modelId="{E70BA63B-3C63-4E4D-8D6C-14D877A426E5}" type="pres">
      <dgm:prSet presAssocID="{67DA0774-5AED-4211-825B-E00B65ADF91F}" presName="spacer" presStyleCnt="0"/>
      <dgm:spPr/>
    </dgm:pt>
    <dgm:pt modelId="{843FDEB8-22D6-4D96-9F35-DE6D14F033D4}" type="pres">
      <dgm:prSet presAssocID="{0C20DE10-D4E2-4452-B8E2-1753E852E3E4}" presName="parentText" presStyleLbl="node1" presStyleIdx="1" presStyleCnt="10">
        <dgm:presLayoutVars>
          <dgm:chMax val="0"/>
          <dgm:bulletEnabled val="1"/>
        </dgm:presLayoutVars>
      </dgm:prSet>
      <dgm:spPr/>
    </dgm:pt>
    <dgm:pt modelId="{40F4DB34-ABD5-45ED-85B8-D90BA4ADA1A7}" type="pres">
      <dgm:prSet presAssocID="{4A3C96C4-37E5-4262-8F81-E06AC549A11B}" presName="spacer" presStyleCnt="0"/>
      <dgm:spPr/>
    </dgm:pt>
    <dgm:pt modelId="{AE5CE1F4-5D2B-4955-A128-3C965557E800}" type="pres">
      <dgm:prSet presAssocID="{E945E3E2-1841-43F1-BC48-72F8F1E5CF98}" presName="parentText" presStyleLbl="node1" presStyleIdx="2" presStyleCnt="10">
        <dgm:presLayoutVars>
          <dgm:chMax val="0"/>
          <dgm:bulletEnabled val="1"/>
        </dgm:presLayoutVars>
      </dgm:prSet>
      <dgm:spPr/>
    </dgm:pt>
    <dgm:pt modelId="{D603FB18-2B92-4F07-8DA7-91F71EF2A739}" type="pres">
      <dgm:prSet presAssocID="{45C11133-3C95-425F-8C8D-79E10442386F}" presName="spacer" presStyleCnt="0"/>
      <dgm:spPr/>
    </dgm:pt>
    <dgm:pt modelId="{11836C8C-38C4-4DE5-A974-01FAF36498C7}" type="pres">
      <dgm:prSet presAssocID="{48AE6F61-5F23-4E0A-938C-612678A18A87}" presName="parentText" presStyleLbl="node1" presStyleIdx="3" presStyleCnt="10">
        <dgm:presLayoutVars>
          <dgm:chMax val="0"/>
          <dgm:bulletEnabled val="1"/>
        </dgm:presLayoutVars>
      </dgm:prSet>
      <dgm:spPr/>
    </dgm:pt>
    <dgm:pt modelId="{F9E9B43B-851E-4FE3-92B5-C83E31AB1F43}" type="pres">
      <dgm:prSet presAssocID="{73B09179-E60F-4D6A-9CF3-11EAD88F1E93}" presName="spacer" presStyleCnt="0"/>
      <dgm:spPr/>
    </dgm:pt>
    <dgm:pt modelId="{340F7F3A-E28B-4809-8ABF-151D6E805CC2}" type="pres">
      <dgm:prSet presAssocID="{AB764CDD-47D6-4519-97B3-43635CA7E983}" presName="parentText" presStyleLbl="node1" presStyleIdx="4" presStyleCnt="10">
        <dgm:presLayoutVars>
          <dgm:chMax val="0"/>
          <dgm:bulletEnabled val="1"/>
        </dgm:presLayoutVars>
      </dgm:prSet>
      <dgm:spPr/>
    </dgm:pt>
    <dgm:pt modelId="{25F9C316-E371-45E5-A7CA-CB4DC6A1E8B6}" type="pres">
      <dgm:prSet presAssocID="{B842FC9F-EA61-4B10-A202-4A9803406384}" presName="spacer" presStyleCnt="0"/>
      <dgm:spPr/>
    </dgm:pt>
    <dgm:pt modelId="{52D2633C-FB8D-42BC-AE1F-41D8EA12946E}" type="pres">
      <dgm:prSet presAssocID="{07C78807-4DE8-4EAF-B165-04D2ED7F7147}" presName="parentText" presStyleLbl="node1" presStyleIdx="5" presStyleCnt="10">
        <dgm:presLayoutVars>
          <dgm:chMax val="0"/>
          <dgm:bulletEnabled val="1"/>
        </dgm:presLayoutVars>
      </dgm:prSet>
      <dgm:spPr/>
    </dgm:pt>
    <dgm:pt modelId="{B78ADA34-09A2-4ED8-A975-0775F32A45B8}" type="pres">
      <dgm:prSet presAssocID="{384D0229-57CD-4D1F-A9C7-113EE6B3D66A}" presName="spacer" presStyleCnt="0"/>
      <dgm:spPr/>
    </dgm:pt>
    <dgm:pt modelId="{D102C0EB-9EDE-4181-B690-F3E77A05CFF6}" type="pres">
      <dgm:prSet presAssocID="{37211772-0331-4DBD-A398-94F135C1220E}" presName="parentText" presStyleLbl="node1" presStyleIdx="6" presStyleCnt="10">
        <dgm:presLayoutVars>
          <dgm:chMax val="0"/>
          <dgm:bulletEnabled val="1"/>
        </dgm:presLayoutVars>
      </dgm:prSet>
      <dgm:spPr/>
    </dgm:pt>
    <dgm:pt modelId="{CDAE8EAF-FF40-4B57-B492-BEDE7E50E125}" type="pres">
      <dgm:prSet presAssocID="{C17459C3-C86D-428C-9675-FEC1A292B1E5}" presName="spacer" presStyleCnt="0"/>
      <dgm:spPr/>
    </dgm:pt>
    <dgm:pt modelId="{85C17DA3-5712-4B2F-AE7E-9F0E8FD93BEB}" type="pres">
      <dgm:prSet presAssocID="{5813D019-26DA-4753-9E63-1C866524AA46}" presName="parentText" presStyleLbl="node1" presStyleIdx="7" presStyleCnt="10">
        <dgm:presLayoutVars>
          <dgm:chMax val="0"/>
          <dgm:bulletEnabled val="1"/>
        </dgm:presLayoutVars>
      </dgm:prSet>
      <dgm:spPr/>
    </dgm:pt>
    <dgm:pt modelId="{E55D01C2-C44E-4CEE-BD58-A7FACB8919A9}" type="pres">
      <dgm:prSet presAssocID="{84D269C1-5F5C-4C1D-9811-C3C9727064FF}" presName="spacer" presStyleCnt="0"/>
      <dgm:spPr/>
    </dgm:pt>
    <dgm:pt modelId="{4BE00E62-AD70-4CED-8013-98F7DCBAE921}" type="pres">
      <dgm:prSet presAssocID="{AB637028-41E4-4635-BC5F-AE512253994C}" presName="parentText" presStyleLbl="node1" presStyleIdx="8" presStyleCnt="10">
        <dgm:presLayoutVars>
          <dgm:chMax val="0"/>
          <dgm:bulletEnabled val="1"/>
        </dgm:presLayoutVars>
      </dgm:prSet>
      <dgm:spPr/>
    </dgm:pt>
    <dgm:pt modelId="{E1B42901-0D52-4C03-B250-9A57CF0948CB}" type="pres">
      <dgm:prSet presAssocID="{657D8E45-E122-4F46-9478-7AF65F73C215}" presName="spacer" presStyleCnt="0"/>
      <dgm:spPr/>
    </dgm:pt>
    <dgm:pt modelId="{4B7BDEAD-5A7B-4F0D-A3E9-BC9955C5B26D}" type="pres">
      <dgm:prSet presAssocID="{AE3F4634-4128-4F10-BC69-8C7A0B42AC11}" presName="parentText" presStyleLbl="node1" presStyleIdx="9" presStyleCnt="10">
        <dgm:presLayoutVars>
          <dgm:chMax val="0"/>
          <dgm:bulletEnabled val="1"/>
        </dgm:presLayoutVars>
      </dgm:prSet>
      <dgm:spPr/>
    </dgm:pt>
  </dgm:ptLst>
  <dgm:cxnLst>
    <dgm:cxn modelId="{39880B0D-D3A9-4365-B167-77688DF096D1}" type="presOf" srcId="{5813D019-26DA-4753-9E63-1C866524AA46}" destId="{85C17DA3-5712-4B2F-AE7E-9F0E8FD93BEB}" srcOrd="0" destOrd="0" presId="urn:microsoft.com/office/officeart/2005/8/layout/vList2"/>
    <dgm:cxn modelId="{93B13211-9575-4D7F-B771-6946FBAF0BB7}" srcId="{EACB2BD1-566E-4672-A917-26A6F6DFBF38}" destId="{37211772-0331-4DBD-A398-94F135C1220E}" srcOrd="6" destOrd="0" parTransId="{9CE43A19-EB29-4F71-84E1-8F342AD8F9AD}" sibTransId="{C17459C3-C86D-428C-9675-FEC1A292B1E5}"/>
    <dgm:cxn modelId="{1384D031-D02E-4A53-A6C5-BD9E8B666E33}" type="presOf" srcId="{37211772-0331-4DBD-A398-94F135C1220E}" destId="{D102C0EB-9EDE-4181-B690-F3E77A05CFF6}" srcOrd="0" destOrd="0" presId="urn:microsoft.com/office/officeart/2005/8/layout/vList2"/>
    <dgm:cxn modelId="{FCD3663A-E959-4B53-B3B3-7FC8F7C768D3}" srcId="{EACB2BD1-566E-4672-A917-26A6F6DFBF38}" destId="{AE3F4634-4128-4F10-BC69-8C7A0B42AC11}" srcOrd="9" destOrd="0" parTransId="{C66DEED6-149E-4F00-98BC-7EA3D66B4066}" sibTransId="{63E16390-4BBC-4280-8359-1796FF822969}"/>
    <dgm:cxn modelId="{33EE733D-0288-455C-A628-1D29E473E52A}" type="presOf" srcId="{EACB2BD1-566E-4672-A917-26A6F6DFBF38}" destId="{6E7013B9-1D39-4BBC-B324-CAC78B85D203}" srcOrd="0" destOrd="0" presId="urn:microsoft.com/office/officeart/2005/8/layout/vList2"/>
    <dgm:cxn modelId="{1236A145-FF41-439D-B4E4-14C093D1C110}" type="presOf" srcId="{E945E3E2-1841-43F1-BC48-72F8F1E5CF98}" destId="{AE5CE1F4-5D2B-4955-A128-3C965557E800}" srcOrd="0" destOrd="0" presId="urn:microsoft.com/office/officeart/2005/8/layout/vList2"/>
    <dgm:cxn modelId="{6305B447-6530-4D31-B6E9-79E7D7DF5756}" type="presOf" srcId="{48AE6F61-5F23-4E0A-938C-612678A18A87}" destId="{11836C8C-38C4-4DE5-A974-01FAF36498C7}" srcOrd="0" destOrd="0" presId="urn:microsoft.com/office/officeart/2005/8/layout/vList2"/>
    <dgm:cxn modelId="{99188051-7348-4084-9D67-6CD5B00E974A}" type="presOf" srcId="{AE3F4634-4128-4F10-BC69-8C7A0B42AC11}" destId="{4B7BDEAD-5A7B-4F0D-A3E9-BC9955C5B26D}" srcOrd="0" destOrd="0" presId="urn:microsoft.com/office/officeart/2005/8/layout/vList2"/>
    <dgm:cxn modelId="{506BFC58-1083-407F-A89A-B06F8851C9C3}" srcId="{EACB2BD1-566E-4672-A917-26A6F6DFBF38}" destId="{07C78807-4DE8-4EAF-B165-04D2ED7F7147}" srcOrd="5" destOrd="0" parTransId="{224552BF-A5ED-4092-8B49-8D3C7DBC1860}" sibTransId="{384D0229-57CD-4D1F-A9C7-113EE6B3D66A}"/>
    <dgm:cxn modelId="{A0D9F15E-3D7D-4650-B5E1-1E95CBCC8F30}" type="presOf" srcId="{AB764CDD-47D6-4519-97B3-43635CA7E983}" destId="{340F7F3A-E28B-4809-8ABF-151D6E805CC2}" srcOrd="0" destOrd="0" presId="urn:microsoft.com/office/officeart/2005/8/layout/vList2"/>
    <dgm:cxn modelId="{AD406D6D-0216-4D15-A23F-14CBC9A6CADA}" srcId="{EACB2BD1-566E-4672-A917-26A6F6DFBF38}" destId="{0C20DE10-D4E2-4452-B8E2-1753E852E3E4}" srcOrd="1" destOrd="0" parTransId="{FB7E6E18-8227-4695-AE97-DEB87AF7D509}" sibTransId="{4A3C96C4-37E5-4262-8F81-E06AC549A11B}"/>
    <dgm:cxn modelId="{D6A8F07D-F84D-4A93-8B64-0525A30C4945}" srcId="{EACB2BD1-566E-4672-A917-26A6F6DFBF38}" destId="{5813D019-26DA-4753-9E63-1C866524AA46}" srcOrd="7" destOrd="0" parTransId="{2317F2F2-DC61-42E7-B525-DB30F65140B9}" sibTransId="{84D269C1-5F5C-4C1D-9811-C3C9727064FF}"/>
    <dgm:cxn modelId="{F48EE380-116A-4D42-A070-1A8A357D4B1C}" type="presOf" srcId="{234D3FE2-68E5-4911-98C5-BF8328B0EC81}" destId="{658E9409-2DFA-40C6-819C-092D122D0756}" srcOrd="0" destOrd="0" presId="urn:microsoft.com/office/officeart/2005/8/layout/vList2"/>
    <dgm:cxn modelId="{5F06B182-D007-4C7E-BC52-07BFE9900B1A}" srcId="{EACB2BD1-566E-4672-A917-26A6F6DFBF38}" destId="{E945E3E2-1841-43F1-BC48-72F8F1E5CF98}" srcOrd="2" destOrd="0" parTransId="{9305EC68-359F-4FC6-86E6-D1942E0F532C}" sibTransId="{45C11133-3C95-425F-8C8D-79E10442386F}"/>
    <dgm:cxn modelId="{396E5987-478E-4F8B-BF08-B343D9E54376}" type="presOf" srcId="{AB637028-41E4-4635-BC5F-AE512253994C}" destId="{4BE00E62-AD70-4CED-8013-98F7DCBAE921}" srcOrd="0" destOrd="0" presId="urn:microsoft.com/office/officeart/2005/8/layout/vList2"/>
    <dgm:cxn modelId="{C5FB2B9C-FC54-42EB-A668-067496EE9E2D}" type="presOf" srcId="{0C20DE10-D4E2-4452-B8E2-1753E852E3E4}" destId="{843FDEB8-22D6-4D96-9F35-DE6D14F033D4}" srcOrd="0" destOrd="0" presId="urn:microsoft.com/office/officeart/2005/8/layout/vList2"/>
    <dgm:cxn modelId="{3FB88DA7-65C0-4635-B762-DAB8A180F5E2}" srcId="{EACB2BD1-566E-4672-A917-26A6F6DFBF38}" destId="{AB764CDD-47D6-4519-97B3-43635CA7E983}" srcOrd="4" destOrd="0" parTransId="{2E015580-4A38-4199-BC01-0FDA7E09D296}" sibTransId="{B842FC9F-EA61-4B10-A202-4A9803406384}"/>
    <dgm:cxn modelId="{4A7B67DF-6494-4383-83FA-63F586AC4F05}" type="presOf" srcId="{07C78807-4DE8-4EAF-B165-04D2ED7F7147}" destId="{52D2633C-FB8D-42BC-AE1F-41D8EA12946E}" srcOrd="0" destOrd="0" presId="urn:microsoft.com/office/officeart/2005/8/layout/vList2"/>
    <dgm:cxn modelId="{E93A86E5-DA4B-48FC-8C9A-008C3753543B}" srcId="{EACB2BD1-566E-4672-A917-26A6F6DFBF38}" destId="{48AE6F61-5F23-4E0A-938C-612678A18A87}" srcOrd="3" destOrd="0" parTransId="{D8805AB1-FC98-4DAA-AAD6-36AB3ED2DCAE}" sibTransId="{73B09179-E60F-4D6A-9CF3-11EAD88F1E93}"/>
    <dgm:cxn modelId="{CB8D0CE7-5BB9-4FFC-B421-B19562AA2ADB}" srcId="{EACB2BD1-566E-4672-A917-26A6F6DFBF38}" destId="{234D3FE2-68E5-4911-98C5-BF8328B0EC81}" srcOrd="0" destOrd="0" parTransId="{F9E069C7-9A1F-4857-B06D-753AF548A46E}" sibTransId="{67DA0774-5AED-4211-825B-E00B65ADF91F}"/>
    <dgm:cxn modelId="{7868E5FB-2D51-4C22-B50D-865FC1C8BB13}" srcId="{EACB2BD1-566E-4672-A917-26A6F6DFBF38}" destId="{AB637028-41E4-4635-BC5F-AE512253994C}" srcOrd="8" destOrd="0" parTransId="{9B01962A-5F9F-4AAC-8E25-DC6178929D24}" sibTransId="{657D8E45-E122-4F46-9478-7AF65F73C215}"/>
    <dgm:cxn modelId="{505E4D50-75E0-4624-939F-798B3C560EA1}" type="presParOf" srcId="{6E7013B9-1D39-4BBC-B324-CAC78B85D203}" destId="{658E9409-2DFA-40C6-819C-092D122D0756}" srcOrd="0" destOrd="0" presId="urn:microsoft.com/office/officeart/2005/8/layout/vList2"/>
    <dgm:cxn modelId="{836BF538-D4DF-45AA-A1DC-AA930E299586}" type="presParOf" srcId="{6E7013B9-1D39-4BBC-B324-CAC78B85D203}" destId="{E70BA63B-3C63-4E4D-8D6C-14D877A426E5}" srcOrd="1" destOrd="0" presId="urn:microsoft.com/office/officeart/2005/8/layout/vList2"/>
    <dgm:cxn modelId="{8E986D2D-9115-4451-BD90-D9ACE0CA2968}" type="presParOf" srcId="{6E7013B9-1D39-4BBC-B324-CAC78B85D203}" destId="{843FDEB8-22D6-4D96-9F35-DE6D14F033D4}" srcOrd="2" destOrd="0" presId="urn:microsoft.com/office/officeart/2005/8/layout/vList2"/>
    <dgm:cxn modelId="{D223CD61-4B8A-4833-BC2B-2FB75D8A4AE8}" type="presParOf" srcId="{6E7013B9-1D39-4BBC-B324-CAC78B85D203}" destId="{40F4DB34-ABD5-45ED-85B8-D90BA4ADA1A7}" srcOrd="3" destOrd="0" presId="urn:microsoft.com/office/officeart/2005/8/layout/vList2"/>
    <dgm:cxn modelId="{BF1F0CD0-719D-476F-8C07-313E2064EC71}" type="presParOf" srcId="{6E7013B9-1D39-4BBC-B324-CAC78B85D203}" destId="{AE5CE1F4-5D2B-4955-A128-3C965557E800}" srcOrd="4" destOrd="0" presId="urn:microsoft.com/office/officeart/2005/8/layout/vList2"/>
    <dgm:cxn modelId="{4A85F879-4A1B-4800-87FB-39F3E45CC4D3}" type="presParOf" srcId="{6E7013B9-1D39-4BBC-B324-CAC78B85D203}" destId="{D603FB18-2B92-4F07-8DA7-91F71EF2A739}" srcOrd="5" destOrd="0" presId="urn:microsoft.com/office/officeart/2005/8/layout/vList2"/>
    <dgm:cxn modelId="{503DC1C6-DD39-4C45-9D7F-E130DE68470F}" type="presParOf" srcId="{6E7013B9-1D39-4BBC-B324-CAC78B85D203}" destId="{11836C8C-38C4-4DE5-A974-01FAF36498C7}" srcOrd="6" destOrd="0" presId="urn:microsoft.com/office/officeart/2005/8/layout/vList2"/>
    <dgm:cxn modelId="{074E4DD0-CBE9-4995-BB55-3258E021DF80}" type="presParOf" srcId="{6E7013B9-1D39-4BBC-B324-CAC78B85D203}" destId="{F9E9B43B-851E-4FE3-92B5-C83E31AB1F43}" srcOrd="7" destOrd="0" presId="urn:microsoft.com/office/officeart/2005/8/layout/vList2"/>
    <dgm:cxn modelId="{A08D5646-32C7-4099-920F-2F6B9E776A47}" type="presParOf" srcId="{6E7013B9-1D39-4BBC-B324-CAC78B85D203}" destId="{340F7F3A-E28B-4809-8ABF-151D6E805CC2}" srcOrd="8" destOrd="0" presId="urn:microsoft.com/office/officeart/2005/8/layout/vList2"/>
    <dgm:cxn modelId="{E890E529-A7C5-45E7-BDFE-1B15E3A7CD18}" type="presParOf" srcId="{6E7013B9-1D39-4BBC-B324-CAC78B85D203}" destId="{25F9C316-E371-45E5-A7CA-CB4DC6A1E8B6}" srcOrd="9" destOrd="0" presId="urn:microsoft.com/office/officeart/2005/8/layout/vList2"/>
    <dgm:cxn modelId="{64905859-1416-4583-AEB0-436F627445D7}" type="presParOf" srcId="{6E7013B9-1D39-4BBC-B324-CAC78B85D203}" destId="{52D2633C-FB8D-42BC-AE1F-41D8EA12946E}" srcOrd="10" destOrd="0" presId="urn:microsoft.com/office/officeart/2005/8/layout/vList2"/>
    <dgm:cxn modelId="{59455F3C-E43B-4E4E-A40C-162033AA3818}" type="presParOf" srcId="{6E7013B9-1D39-4BBC-B324-CAC78B85D203}" destId="{B78ADA34-09A2-4ED8-A975-0775F32A45B8}" srcOrd="11" destOrd="0" presId="urn:microsoft.com/office/officeart/2005/8/layout/vList2"/>
    <dgm:cxn modelId="{59B57AE7-78BF-4EDA-A0A2-C9C4CA966318}" type="presParOf" srcId="{6E7013B9-1D39-4BBC-B324-CAC78B85D203}" destId="{D102C0EB-9EDE-4181-B690-F3E77A05CFF6}" srcOrd="12" destOrd="0" presId="urn:microsoft.com/office/officeart/2005/8/layout/vList2"/>
    <dgm:cxn modelId="{17D89ECF-8E7B-4C23-98B0-41F08AB0D65C}" type="presParOf" srcId="{6E7013B9-1D39-4BBC-B324-CAC78B85D203}" destId="{CDAE8EAF-FF40-4B57-B492-BEDE7E50E125}" srcOrd="13" destOrd="0" presId="urn:microsoft.com/office/officeart/2005/8/layout/vList2"/>
    <dgm:cxn modelId="{93916A6B-AC32-479F-AD5D-B72985B0D5F6}" type="presParOf" srcId="{6E7013B9-1D39-4BBC-B324-CAC78B85D203}" destId="{85C17DA3-5712-4B2F-AE7E-9F0E8FD93BEB}" srcOrd="14" destOrd="0" presId="urn:microsoft.com/office/officeart/2005/8/layout/vList2"/>
    <dgm:cxn modelId="{825DBBF8-9F30-4413-94D0-AC0061514741}" type="presParOf" srcId="{6E7013B9-1D39-4BBC-B324-CAC78B85D203}" destId="{E55D01C2-C44E-4CEE-BD58-A7FACB8919A9}" srcOrd="15" destOrd="0" presId="urn:microsoft.com/office/officeart/2005/8/layout/vList2"/>
    <dgm:cxn modelId="{1134351D-0B84-4949-ADCA-5342A542D8DC}" type="presParOf" srcId="{6E7013B9-1D39-4BBC-B324-CAC78B85D203}" destId="{4BE00E62-AD70-4CED-8013-98F7DCBAE921}" srcOrd="16" destOrd="0" presId="urn:microsoft.com/office/officeart/2005/8/layout/vList2"/>
    <dgm:cxn modelId="{FDBA0628-4A52-49A8-87CE-1F73AA62240C}" type="presParOf" srcId="{6E7013B9-1D39-4BBC-B324-CAC78B85D203}" destId="{E1B42901-0D52-4C03-B250-9A57CF0948CB}" srcOrd="17" destOrd="0" presId="urn:microsoft.com/office/officeart/2005/8/layout/vList2"/>
    <dgm:cxn modelId="{7D465236-D4C6-41F8-85A5-DD8A02B10B4E}" type="presParOf" srcId="{6E7013B9-1D39-4BBC-B324-CAC78B85D203}" destId="{4B7BDEAD-5A7B-4F0D-A3E9-BC9955C5B26D}"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DF8FB9-5398-4154-9307-B18439B4542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969219AD-30DE-4E33-97E4-EA5EAF15D5C5}">
      <dgm:prSet/>
      <dgm:spPr/>
      <dgm:t>
        <a:bodyPr/>
        <a:lstStyle/>
        <a:p>
          <a:r>
            <a:rPr lang="en-US" b="1" dirty="0"/>
            <a:t>Recalling mistakes</a:t>
          </a:r>
          <a:endParaRPr lang="en-US" dirty="0"/>
        </a:p>
      </dgm:t>
    </dgm:pt>
    <dgm:pt modelId="{7E55A33A-7894-4040-9195-12657BE8C2E3}" type="parTrans" cxnId="{018F63F8-ABE3-4740-9443-C672737383A9}">
      <dgm:prSet/>
      <dgm:spPr/>
      <dgm:t>
        <a:bodyPr/>
        <a:lstStyle/>
        <a:p>
          <a:endParaRPr lang="en-US"/>
        </a:p>
      </dgm:t>
    </dgm:pt>
    <dgm:pt modelId="{E1A8D822-C465-4778-A487-726660E809B0}" type="sibTrans" cxnId="{018F63F8-ABE3-4740-9443-C672737383A9}">
      <dgm:prSet/>
      <dgm:spPr/>
      <dgm:t>
        <a:bodyPr/>
        <a:lstStyle/>
        <a:p>
          <a:endParaRPr lang="en-US"/>
        </a:p>
      </dgm:t>
    </dgm:pt>
    <dgm:pt modelId="{7E7F73A3-38EE-49CC-B6B9-C8CEEC46E290}">
      <dgm:prSet/>
      <dgm:spPr/>
      <dgm:t>
        <a:bodyPr/>
        <a:lstStyle/>
        <a:p>
          <a:r>
            <a:rPr lang="en-US" b="1"/>
            <a:t>Expressing negative expectations</a:t>
          </a:r>
          <a:endParaRPr lang="en-US"/>
        </a:p>
      </dgm:t>
    </dgm:pt>
    <dgm:pt modelId="{58030408-866E-49FB-85B3-83455D9C17A8}" type="parTrans" cxnId="{EBAD4825-6F60-4D88-8EFA-7D8BB8A41B1E}">
      <dgm:prSet/>
      <dgm:spPr/>
      <dgm:t>
        <a:bodyPr/>
        <a:lstStyle/>
        <a:p>
          <a:endParaRPr lang="en-US"/>
        </a:p>
      </dgm:t>
    </dgm:pt>
    <dgm:pt modelId="{FB633ADD-CBB5-4701-9AD2-BEA8796FCD06}" type="sibTrans" cxnId="{EBAD4825-6F60-4D88-8EFA-7D8BB8A41B1E}">
      <dgm:prSet/>
      <dgm:spPr/>
      <dgm:t>
        <a:bodyPr/>
        <a:lstStyle/>
        <a:p>
          <a:endParaRPr lang="en-US"/>
        </a:p>
      </dgm:t>
    </dgm:pt>
    <dgm:pt modelId="{D7FEF141-492E-409A-829C-A2F9BD274B11}">
      <dgm:prSet/>
      <dgm:spPr/>
      <dgm:t>
        <a:bodyPr/>
        <a:lstStyle/>
        <a:p>
          <a:r>
            <a:rPr lang="en-US" b="1"/>
            <a:t>Expressing distrust</a:t>
          </a:r>
          <a:endParaRPr lang="en-US"/>
        </a:p>
      </dgm:t>
    </dgm:pt>
    <dgm:pt modelId="{C9C920FE-D489-4C39-8C4C-951F40B2328C}" type="parTrans" cxnId="{3F43F6BB-C22F-404B-BE59-6A4FA4E44A09}">
      <dgm:prSet/>
      <dgm:spPr/>
      <dgm:t>
        <a:bodyPr/>
        <a:lstStyle/>
        <a:p>
          <a:endParaRPr lang="en-US"/>
        </a:p>
      </dgm:t>
    </dgm:pt>
    <dgm:pt modelId="{58CB0807-A042-4B6F-BED0-C49C902FD22D}" type="sibTrans" cxnId="{3F43F6BB-C22F-404B-BE59-6A4FA4E44A09}">
      <dgm:prSet/>
      <dgm:spPr/>
      <dgm:t>
        <a:bodyPr/>
        <a:lstStyle/>
        <a:p>
          <a:endParaRPr lang="en-US"/>
        </a:p>
      </dgm:t>
    </dgm:pt>
    <dgm:pt modelId="{60362B27-B26F-4C2A-A0D2-6936AB590A68}">
      <dgm:prSet/>
      <dgm:spPr/>
      <dgm:t>
        <a:bodyPr/>
        <a:lstStyle/>
        <a:p>
          <a:r>
            <a:rPr lang="en-US" b="1" dirty="0"/>
            <a:t>Threatening violence against a person or their family members</a:t>
          </a:r>
          <a:endParaRPr lang="en-US" dirty="0"/>
        </a:p>
      </dgm:t>
    </dgm:pt>
    <dgm:pt modelId="{ADAEA314-0C23-4B5E-B5BC-248DC028B5EC}" type="parTrans" cxnId="{EEEA3A3D-1701-4DC1-9B51-8BDB5CCDDDB4}">
      <dgm:prSet/>
      <dgm:spPr/>
      <dgm:t>
        <a:bodyPr/>
        <a:lstStyle/>
        <a:p>
          <a:endParaRPr lang="en-US"/>
        </a:p>
      </dgm:t>
    </dgm:pt>
    <dgm:pt modelId="{01EC246C-0039-4730-A79B-498AD089947A}" type="sibTrans" cxnId="{EEEA3A3D-1701-4DC1-9B51-8BDB5CCDDDB4}">
      <dgm:prSet/>
      <dgm:spPr/>
      <dgm:t>
        <a:bodyPr/>
        <a:lstStyle/>
        <a:p>
          <a:endParaRPr lang="en-US"/>
        </a:p>
      </dgm:t>
    </dgm:pt>
    <dgm:pt modelId="{0BE62882-C23B-462D-856B-4554847958C5}">
      <dgm:prSet/>
      <dgm:spPr/>
      <dgm:t>
        <a:bodyPr/>
        <a:lstStyle/>
        <a:p>
          <a:r>
            <a:rPr lang="en-US" b="1"/>
            <a:t>Yelling</a:t>
          </a:r>
          <a:endParaRPr lang="en-US"/>
        </a:p>
      </dgm:t>
    </dgm:pt>
    <dgm:pt modelId="{A6291DC6-22DB-40D8-9C5B-55269E5D35C9}" type="parTrans" cxnId="{333449BB-A9A1-41BE-B1C8-9392259D39A9}">
      <dgm:prSet/>
      <dgm:spPr/>
      <dgm:t>
        <a:bodyPr/>
        <a:lstStyle/>
        <a:p>
          <a:endParaRPr lang="en-US"/>
        </a:p>
      </dgm:t>
    </dgm:pt>
    <dgm:pt modelId="{4C45C87B-3073-4720-9AB1-E8402721ABE1}" type="sibTrans" cxnId="{333449BB-A9A1-41BE-B1C8-9392259D39A9}">
      <dgm:prSet/>
      <dgm:spPr/>
      <dgm:t>
        <a:bodyPr/>
        <a:lstStyle/>
        <a:p>
          <a:endParaRPr lang="en-US"/>
        </a:p>
      </dgm:t>
    </dgm:pt>
    <dgm:pt modelId="{A117D1A3-0A95-49EC-92B4-62EC9D2B4E9B}">
      <dgm:prSet/>
      <dgm:spPr/>
      <dgm:t>
        <a:bodyPr/>
        <a:lstStyle/>
        <a:p>
          <a:r>
            <a:rPr lang="en-US" b="1"/>
            <a:t>Lying</a:t>
          </a:r>
          <a:endParaRPr lang="en-US"/>
        </a:p>
      </dgm:t>
    </dgm:pt>
    <dgm:pt modelId="{389CDB09-1C68-4887-9325-0D5CC149A5D6}" type="parTrans" cxnId="{0E71E71E-3585-43D6-9630-145733C5B8D3}">
      <dgm:prSet/>
      <dgm:spPr/>
      <dgm:t>
        <a:bodyPr/>
        <a:lstStyle/>
        <a:p>
          <a:endParaRPr lang="en-US"/>
        </a:p>
      </dgm:t>
    </dgm:pt>
    <dgm:pt modelId="{6AE787A0-712E-42C5-8E75-DFF85F596C8D}" type="sibTrans" cxnId="{0E71E71E-3585-43D6-9630-145733C5B8D3}">
      <dgm:prSet/>
      <dgm:spPr/>
      <dgm:t>
        <a:bodyPr/>
        <a:lstStyle/>
        <a:p>
          <a:endParaRPr lang="en-US"/>
        </a:p>
      </dgm:t>
    </dgm:pt>
    <dgm:pt modelId="{B823BE25-8BEF-47EF-8B09-8D93E2BAF07C}">
      <dgm:prSet/>
      <dgm:spPr/>
      <dgm:t>
        <a:bodyPr/>
        <a:lstStyle/>
        <a:p>
          <a:r>
            <a:rPr lang="en-US" b="1"/>
            <a:t>Name-calling</a:t>
          </a:r>
          <a:endParaRPr lang="en-US"/>
        </a:p>
      </dgm:t>
    </dgm:pt>
    <dgm:pt modelId="{5D549DA3-C0F6-4C61-A087-3A6A241B1D70}" type="parTrans" cxnId="{B8A89739-260F-4ED0-922B-B102F41C2CAA}">
      <dgm:prSet/>
      <dgm:spPr/>
      <dgm:t>
        <a:bodyPr/>
        <a:lstStyle/>
        <a:p>
          <a:endParaRPr lang="en-US"/>
        </a:p>
      </dgm:t>
    </dgm:pt>
    <dgm:pt modelId="{F85B8250-5362-4F7F-BE00-A29D075D328D}" type="sibTrans" cxnId="{B8A89739-260F-4ED0-922B-B102F41C2CAA}">
      <dgm:prSet/>
      <dgm:spPr/>
      <dgm:t>
        <a:bodyPr/>
        <a:lstStyle/>
        <a:p>
          <a:endParaRPr lang="en-US"/>
        </a:p>
      </dgm:t>
    </dgm:pt>
    <dgm:pt modelId="{37E132FF-7195-4DBC-8A75-EDBD36CA4DB6}">
      <dgm:prSet/>
      <dgm:spPr/>
      <dgm:t>
        <a:bodyPr/>
        <a:lstStyle/>
        <a:p>
          <a:r>
            <a:rPr lang="en-US" b="1"/>
            <a:t>Insulting</a:t>
          </a:r>
          <a:endParaRPr lang="en-US"/>
        </a:p>
      </dgm:t>
    </dgm:pt>
    <dgm:pt modelId="{B71B148F-53C9-455D-BC5F-795D112D06D1}" type="parTrans" cxnId="{94B5BF0A-9D3E-4FB9-A8FE-8EF1833F0305}">
      <dgm:prSet/>
      <dgm:spPr/>
      <dgm:t>
        <a:bodyPr/>
        <a:lstStyle/>
        <a:p>
          <a:endParaRPr lang="en-US"/>
        </a:p>
      </dgm:t>
    </dgm:pt>
    <dgm:pt modelId="{EE18C8C6-ECAC-4A5D-A532-07FE7BC78E01}" type="sibTrans" cxnId="{94B5BF0A-9D3E-4FB9-A8FE-8EF1833F0305}">
      <dgm:prSet/>
      <dgm:spPr/>
      <dgm:t>
        <a:bodyPr/>
        <a:lstStyle/>
        <a:p>
          <a:endParaRPr lang="en-US"/>
        </a:p>
      </dgm:t>
    </dgm:pt>
    <dgm:pt modelId="{51BE9A62-B66E-4613-8BB6-B9F20C5BCEE7}">
      <dgm:prSet/>
      <dgm:spPr/>
      <dgm:t>
        <a:bodyPr/>
        <a:lstStyle/>
        <a:p>
          <a:r>
            <a:rPr lang="en-US" b="1"/>
            <a:t>Telling a person they are worthless</a:t>
          </a:r>
          <a:endParaRPr lang="en-US"/>
        </a:p>
      </dgm:t>
    </dgm:pt>
    <dgm:pt modelId="{0563AFEC-EF4D-4100-B0DE-31794B156B9D}" type="parTrans" cxnId="{F24AEE0F-745D-4270-966B-AB21C01CBAEA}">
      <dgm:prSet/>
      <dgm:spPr/>
      <dgm:t>
        <a:bodyPr/>
        <a:lstStyle/>
        <a:p>
          <a:endParaRPr lang="en-US"/>
        </a:p>
      </dgm:t>
    </dgm:pt>
    <dgm:pt modelId="{2C7327D8-610A-4599-8138-6E0CE9972FEF}" type="sibTrans" cxnId="{F24AEE0F-745D-4270-966B-AB21C01CBAEA}">
      <dgm:prSet/>
      <dgm:spPr/>
      <dgm:t>
        <a:bodyPr/>
        <a:lstStyle/>
        <a:p>
          <a:endParaRPr lang="en-US"/>
        </a:p>
      </dgm:t>
    </dgm:pt>
    <dgm:pt modelId="{790E356C-0E82-4328-8DF4-AA4468309C18}">
      <dgm:prSet/>
      <dgm:spPr/>
      <dgm:t>
        <a:bodyPr/>
        <a:lstStyle/>
        <a:p>
          <a:r>
            <a:rPr lang="en-US" b="1" dirty="0"/>
            <a:t>Threatening self harm or suicide</a:t>
          </a:r>
        </a:p>
      </dgm:t>
    </dgm:pt>
    <dgm:pt modelId="{40AF4490-0E63-4165-AA67-E1B1F6531C66}" type="parTrans" cxnId="{7B59D683-C3A8-4048-B789-FD76DBD513D7}">
      <dgm:prSet/>
      <dgm:spPr/>
      <dgm:t>
        <a:bodyPr/>
        <a:lstStyle/>
        <a:p>
          <a:endParaRPr lang="en-US"/>
        </a:p>
      </dgm:t>
    </dgm:pt>
    <dgm:pt modelId="{1BC9587C-18E4-42B7-95CF-9FB7E3873D6A}" type="sibTrans" cxnId="{7B59D683-C3A8-4048-B789-FD76DBD513D7}">
      <dgm:prSet/>
      <dgm:spPr/>
      <dgm:t>
        <a:bodyPr/>
        <a:lstStyle/>
        <a:p>
          <a:endParaRPr lang="en-US"/>
        </a:p>
      </dgm:t>
    </dgm:pt>
    <dgm:pt modelId="{84326E6E-05FD-4278-9A35-4E33F7353192}" type="pres">
      <dgm:prSet presAssocID="{A9DF8FB9-5398-4154-9307-B18439B45425}" presName="linear" presStyleCnt="0">
        <dgm:presLayoutVars>
          <dgm:animLvl val="lvl"/>
          <dgm:resizeHandles val="exact"/>
        </dgm:presLayoutVars>
      </dgm:prSet>
      <dgm:spPr/>
    </dgm:pt>
    <dgm:pt modelId="{B9E66930-8139-44AF-B43D-39D418CB73F4}" type="pres">
      <dgm:prSet presAssocID="{969219AD-30DE-4E33-97E4-EA5EAF15D5C5}" presName="parentText" presStyleLbl="node1" presStyleIdx="0" presStyleCnt="10">
        <dgm:presLayoutVars>
          <dgm:chMax val="0"/>
          <dgm:bulletEnabled val="1"/>
        </dgm:presLayoutVars>
      </dgm:prSet>
      <dgm:spPr/>
    </dgm:pt>
    <dgm:pt modelId="{3914C200-4183-44B5-8E4F-BD785CA83EC9}" type="pres">
      <dgm:prSet presAssocID="{E1A8D822-C465-4778-A487-726660E809B0}" presName="spacer" presStyleCnt="0"/>
      <dgm:spPr/>
    </dgm:pt>
    <dgm:pt modelId="{4D39A1F4-361D-49AE-9AAF-88023959AE5B}" type="pres">
      <dgm:prSet presAssocID="{790E356C-0E82-4328-8DF4-AA4468309C18}" presName="parentText" presStyleLbl="node1" presStyleIdx="1" presStyleCnt="10">
        <dgm:presLayoutVars>
          <dgm:chMax val="0"/>
          <dgm:bulletEnabled val="1"/>
        </dgm:presLayoutVars>
      </dgm:prSet>
      <dgm:spPr/>
    </dgm:pt>
    <dgm:pt modelId="{FD97BE9C-4E23-48C8-B811-01C83CBD7236}" type="pres">
      <dgm:prSet presAssocID="{1BC9587C-18E4-42B7-95CF-9FB7E3873D6A}" presName="spacer" presStyleCnt="0"/>
      <dgm:spPr/>
    </dgm:pt>
    <dgm:pt modelId="{B9CDE181-B6BF-4D15-9FD6-46DAC8874338}" type="pres">
      <dgm:prSet presAssocID="{7E7F73A3-38EE-49CC-B6B9-C8CEEC46E290}" presName="parentText" presStyleLbl="node1" presStyleIdx="2" presStyleCnt="10">
        <dgm:presLayoutVars>
          <dgm:chMax val="0"/>
          <dgm:bulletEnabled val="1"/>
        </dgm:presLayoutVars>
      </dgm:prSet>
      <dgm:spPr/>
    </dgm:pt>
    <dgm:pt modelId="{F8E48648-DC7D-4F97-A356-EC50C80A13F1}" type="pres">
      <dgm:prSet presAssocID="{FB633ADD-CBB5-4701-9AD2-BEA8796FCD06}" presName="spacer" presStyleCnt="0"/>
      <dgm:spPr/>
    </dgm:pt>
    <dgm:pt modelId="{133D0013-BA0D-46A9-BD48-3A9D43AC633F}" type="pres">
      <dgm:prSet presAssocID="{D7FEF141-492E-409A-829C-A2F9BD274B11}" presName="parentText" presStyleLbl="node1" presStyleIdx="3" presStyleCnt="10">
        <dgm:presLayoutVars>
          <dgm:chMax val="0"/>
          <dgm:bulletEnabled val="1"/>
        </dgm:presLayoutVars>
      </dgm:prSet>
      <dgm:spPr/>
    </dgm:pt>
    <dgm:pt modelId="{9BBA2DC4-A9B9-4552-A425-5BEC42D408F3}" type="pres">
      <dgm:prSet presAssocID="{58CB0807-A042-4B6F-BED0-C49C902FD22D}" presName="spacer" presStyleCnt="0"/>
      <dgm:spPr/>
    </dgm:pt>
    <dgm:pt modelId="{81780873-0E4D-4E75-86E8-B6C53A51DCE7}" type="pres">
      <dgm:prSet presAssocID="{60362B27-B26F-4C2A-A0D2-6936AB590A68}" presName="parentText" presStyleLbl="node1" presStyleIdx="4" presStyleCnt="10">
        <dgm:presLayoutVars>
          <dgm:chMax val="0"/>
          <dgm:bulletEnabled val="1"/>
        </dgm:presLayoutVars>
      </dgm:prSet>
      <dgm:spPr/>
    </dgm:pt>
    <dgm:pt modelId="{13050FBC-4C2B-4497-B509-D092438DFF9C}" type="pres">
      <dgm:prSet presAssocID="{01EC246C-0039-4730-A79B-498AD089947A}" presName="spacer" presStyleCnt="0"/>
      <dgm:spPr/>
    </dgm:pt>
    <dgm:pt modelId="{2319E422-3D9A-4BF4-AFA1-C259D2170742}" type="pres">
      <dgm:prSet presAssocID="{0BE62882-C23B-462D-856B-4554847958C5}" presName="parentText" presStyleLbl="node1" presStyleIdx="5" presStyleCnt="10">
        <dgm:presLayoutVars>
          <dgm:chMax val="0"/>
          <dgm:bulletEnabled val="1"/>
        </dgm:presLayoutVars>
      </dgm:prSet>
      <dgm:spPr/>
    </dgm:pt>
    <dgm:pt modelId="{D32F4925-F15A-4918-8163-4B8543725483}" type="pres">
      <dgm:prSet presAssocID="{4C45C87B-3073-4720-9AB1-E8402721ABE1}" presName="spacer" presStyleCnt="0"/>
      <dgm:spPr/>
    </dgm:pt>
    <dgm:pt modelId="{13973221-49DF-40FE-95C2-3E400FA39F92}" type="pres">
      <dgm:prSet presAssocID="{A117D1A3-0A95-49EC-92B4-62EC9D2B4E9B}" presName="parentText" presStyleLbl="node1" presStyleIdx="6" presStyleCnt="10">
        <dgm:presLayoutVars>
          <dgm:chMax val="0"/>
          <dgm:bulletEnabled val="1"/>
        </dgm:presLayoutVars>
      </dgm:prSet>
      <dgm:spPr/>
    </dgm:pt>
    <dgm:pt modelId="{B4B2FF44-2A48-4389-BF1E-6F984AE8DD2A}" type="pres">
      <dgm:prSet presAssocID="{6AE787A0-712E-42C5-8E75-DFF85F596C8D}" presName="spacer" presStyleCnt="0"/>
      <dgm:spPr/>
    </dgm:pt>
    <dgm:pt modelId="{739BCA5C-1BB2-4629-A9AB-8391A9EB3E36}" type="pres">
      <dgm:prSet presAssocID="{B823BE25-8BEF-47EF-8B09-8D93E2BAF07C}" presName="parentText" presStyleLbl="node1" presStyleIdx="7" presStyleCnt="10">
        <dgm:presLayoutVars>
          <dgm:chMax val="0"/>
          <dgm:bulletEnabled val="1"/>
        </dgm:presLayoutVars>
      </dgm:prSet>
      <dgm:spPr/>
    </dgm:pt>
    <dgm:pt modelId="{BBCDEB0D-4D5E-440B-B65F-D14286303172}" type="pres">
      <dgm:prSet presAssocID="{F85B8250-5362-4F7F-BE00-A29D075D328D}" presName="spacer" presStyleCnt="0"/>
      <dgm:spPr/>
    </dgm:pt>
    <dgm:pt modelId="{77831FA2-7724-4B94-99B2-51CA586D4A30}" type="pres">
      <dgm:prSet presAssocID="{37E132FF-7195-4DBC-8A75-EDBD36CA4DB6}" presName="parentText" presStyleLbl="node1" presStyleIdx="8" presStyleCnt="10">
        <dgm:presLayoutVars>
          <dgm:chMax val="0"/>
          <dgm:bulletEnabled val="1"/>
        </dgm:presLayoutVars>
      </dgm:prSet>
      <dgm:spPr/>
    </dgm:pt>
    <dgm:pt modelId="{BAEECF4C-9F44-4F57-A3C3-335CE39A4916}" type="pres">
      <dgm:prSet presAssocID="{EE18C8C6-ECAC-4A5D-A532-07FE7BC78E01}" presName="spacer" presStyleCnt="0"/>
      <dgm:spPr/>
    </dgm:pt>
    <dgm:pt modelId="{7E16B92B-7C13-4853-B193-D7C990E2BF67}" type="pres">
      <dgm:prSet presAssocID="{51BE9A62-B66E-4613-8BB6-B9F20C5BCEE7}" presName="parentText" presStyleLbl="node1" presStyleIdx="9" presStyleCnt="10">
        <dgm:presLayoutVars>
          <dgm:chMax val="0"/>
          <dgm:bulletEnabled val="1"/>
        </dgm:presLayoutVars>
      </dgm:prSet>
      <dgm:spPr/>
    </dgm:pt>
  </dgm:ptLst>
  <dgm:cxnLst>
    <dgm:cxn modelId="{94B5BF0A-9D3E-4FB9-A8FE-8EF1833F0305}" srcId="{A9DF8FB9-5398-4154-9307-B18439B45425}" destId="{37E132FF-7195-4DBC-8A75-EDBD36CA4DB6}" srcOrd="8" destOrd="0" parTransId="{B71B148F-53C9-455D-BC5F-795D112D06D1}" sibTransId="{EE18C8C6-ECAC-4A5D-A532-07FE7BC78E01}"/>
    <dgm:cxn modelId="{F24AEE0F-745D-4270-966B-AB21C01CBAEA}" srcId="{A9DF8FB9-5398-4154-9307-B18439B45425}" destId="{51BE9A62-B66E-4613-8BB6-B9F20C5BCEE7}" srcOrd="9" destOrd="0" parTransId="{0563AFEC-EF4D-4100-B0DE-31794B156B9D}" sibTransId="{2C7327D8-610A-4599-8138-6E0CE9972FEF}"/>
    <dgm:cxn modelId="{0E71E71E-3585-43D6-9630-145733C5B8D3}" srcId="{A9DF8FB9-5398-4154-9307-B18439B45425}" destId="{A117D1A3-0A95-49EC-92B4-62EC9D2B4E9B}" srcOrd="6" destOrd="0" parTransId="{389CDB09-1C68-4887-9325-0D5CC149A5D6}" sibTransId="{6AE787A0-712E-42C5-8E75-DFF85F596C8D}"/>
    <dgm:cxn modelId="{EBAD4825-6F60-4D88-8EFA-7D8BB8A41B1E}" srcId="{A9DF8FB9-5398-4154-9307-B18439B45425}" destId="{7E7F73A3-38EE-49CC-B6B9-C8CEEC46E290}" srcOrd="2" destOrd="0" parTransId="{58030408-866E-49FB-85B3-83455D9C17A8}" sibTransId="{FB633ADD-CBB5-4701-9AD2-BEA8796FCD06}"/>
    <dgm:cxn modelId="{93978D26-C31F-4938-BD06-25BE2FA7AC0D}" type="presOf" srcId="{7E7F73A3-38EE-49CC-B6B9-C8CEEC46E290}" destId="{B9CDE181-B6BF-4D15-9FD6-46DAC8874338}" srcOrd="0" destOrd="0" presId="urn:microsoft.com/office/officeart/2005/8/layout/vList2"/>
    <dgm:cxn modelId="{56564F35-E546-43AD-8224-73BEE100CE08}" type="presOf" srcId="{D7FEF141-492E-409A-829C-A2F9BD274B11}" destId="{133D0013-BA0D-46A9-BD48-3A9D43AC633F}" srcOrd="0" destOrd="0" presId="urn:microsoft.com/office/officeart/2005/8/layout/vList2"/>
    <dgm:cxn modelId="{B8A89739-260F-4ED0-922B-B102F41C2CAA}" srcId="{A9DF8FB9-5398-4154-9307-B18439B45425}" destId="{B823BE25-8BEF-47EF-8B09-8D93E2BAF07C}" srcOrd="7" destOrd="0" parTransId="{5D549DA3-C0F6-4C61-A087-3A6A241B1D70}" sibTransId="{F85B8250-5362-4F7F-BE00-A29D075D328D}"/>
    <dgm:cxn modelId="{EEEA3A3D-1701-4DC1-9B51-8BDB5CCDDDB4}" srcId="{A9DF8FB9-5398-4154-9307-B18439B45425}" destId="{60362B27-B26F-4C2A-A0D2-6936AB590A68}" srcOrd="4" destOrd="0" parTransId="{ADAEA314-0C23-4B5E-B5BC-248DC028B5EC}" sibTransId="{01EC246C-0039-4730-A79B-498AD089947A}"/>
    <dgm:cxn modelId="{677A125A-AEB4-4A9F-991D-8A7940EC91B1}" type="presOf" srcId="{0BE62882-C23B-462D-856B-4554847958C5}" destId="{2319E422-3D9A-4BF4-AFA1-C259D2170742}" srcOrd="0" destOrd="0" presId="urn:microsoft.com/office/officeart/2005/8/layout/vList2"/>
    <dgm:cxn modelId="{5CDB3C7B-7127-4127-B0C1-1C16B9F8F54C}" type="presOf" srcId="{B823BE25-8BEF-47EF-8B09-8D93E2BAF07C}" destId="{739BCA5C-1BB2-4629-A9AB-8391A9EB3E36}" srcOrd="0" destOrd="0" presId="urn:microsoft.com/office/officeart/2005/8/layout/vList2"/>
    <dgm:cxn modelId="{7B59D683-C3A8-4048-B789-FD76DBD513D7}" srcId="{A9DF8FB9-5398-4154-9307-B18439B45425}" destId="{790E356C-0E82-4328-8DF4-AA4468309C18}" srcOrd="1" destOrd="0" parTransId="{40AF4490-0E63-4165-AA67-E1B1F6531C66}" sibTransId="{1BC9587C-18E4-42B7-95CF-9FB7E3873D6A}"/>
    <dgm:cxn modelId="{83EF2A86-9735-43F0-B4D0-9113880DC021}" type="presOf" srcId="{37E132FF-7195-4DBC-8A75-EDBD36CA4DB6}" destId="{77831FA2-7724-4B94-99B2-51CA586D4A30}" srcOrd="0" destOrd="0" presId="urn:microsoft.com/office/officeart/2005/8/layout/vList2"/>
    <dgm:cxn modelId="{06D04CA4-AB80-42A0-8871-D162D62078ED}" type="presOf" srcId="{A9DF8FB9-5398-4154-9307-B18439B45425}" destId="{84326E6E-05FD-4278-9A35-4E33F7353192}" srcOrd="0" destOrd="0" presId="urn:microsoft.com/office/officeart/2005/8/layout/vList2"/>
    <dgm:cxn modelId="{F80381A9-040D-49D0-8823-CF1C87C0CBB7}" type="presOf" srcId="{969219AD-30DE-4E33-97E4-EA5EAF15D5C5}" destId="{B9E66930-8139-44AF-B43D-39D418CB73F4}" srcOrd="0" destOrd="0" presId="urn:microsoft.com/office/officeart/2005/8/layout/vList2"/>
    <dgm:cxn modelId="{7FB119AB-9B97-46C8-AE75-3989C6E3D464}" type="presOf" srcId="{A117D1A3-0A95-49EC-92B4-62EC9D2B4E9B}" destId="{13973221-49DF-40FE-95C2-3E400FA39F92}" srcOrd="0" destOrd="0" presId="urn:microsoft.com/office/officeart/2005/8/layout/vList2"/>
    <dgm:cxn modelId="{333449BB-A9A1-41BE-B1C8-9392259D39A9}" srcId="{A9DF8FB9-5398-4154-9307-B18439B45425}" destId="{0BE62882-C23B-462D-856B-4554847958C5}" srcOrd="5" destOrd="0" parTransId="{A6291DC6-22DB-40D8-9C5B-55269E5D35C9}" sibTransId="{4C45C87B-3073-4720-9AB1-E8402721ABE1}"/>
    <dgm:cxn modelId="{3F43F6BB-C22F-404B-BE59-6A4FA4E44A09}" srcId="{A9DF8FB9-5398-4154-9307-B18439B45425}" destId="{D7FEF141-492E-409A-829C-A2F9BD274B11}" srcOrd="3" destOrd="0" parTransId="{C9C920FE-D489-4C39-8C4C-951F40B2328C}" sibTransId="{58CB0807-A042-4B6F-BED0-C49C902FD22D}"/>
    <dgm:cxn modelId="{14989DD2-E808-421D-9AFB-2CDF31DA923B}" type="presOf" srcId="{790E356C-0E82-4328-8DF4-AA4468309C18}" destId="{4D39A1F4-361D-49AE-9AAF-88023959AE5B}" srcOrd="0" destOrd="0" presId="urn:microsoft.com/office/officeart/2005/8/layout/vList2"/>
    <dgm:cxn modelId="{70D2E1D2-58BD-48A4-8B36-B334E137E1ED}" type="presOf" srcId="{60362B27-B26F-4C2A-A0D2-6936AB590A68}" destId="{81780873-0E4D-4E75-86E8-B6C53A51DCE7}" srcOrd="0" destOrd="0" presId="urn:microsoft.com/office/officeart/2005/8/layout/vList2"/>
    <dgm:cxn modelId="{018F63F8-ABE3-4740-9443-C672737383A9}" srcId="{A9DF8FB9-5398-4154-9307-B18439B45425}" destId="{969219AD-30DE-4E33-97E4-EA5EAF15D5C5}" srcOrd="0" destOrd="0" parTransId="{7E55A33A-7894-4040-9195-12657BE8C2E3}" sibTransId="{E1A8D822-C465-4778-A487-726660E809B0}"/>
    <dgm:cxn modelId="{8F5C63FA-A355-430F-9DB7-AEBF49CB7305}" type="presOf" srcId="{51BE9A62-B66E-4613-8BB6-B9F20C5BCEE7}" destId="{7E16B92B-7C13-4853-B193-D7C990E2BF67}" srcOrd="0" destOrd="0" presId="urn:microsoft.com/office/officeart/2005/8/layout/vList2"/>
    <dgm:cxn modelId="{2A479FA1-C5F4-4FBB-9EAF-30C0B12DCCED}" type="presParOf" srcId="{84326E6E-05FD-4278-9A35-4E33F7353192}" destId="{B9E66930-8139-44AF-B43D-39D418CB73F4}" srcOrd="0" destOrd="0" presId="urn:microsoft.com/office/officeart/2005/8/layout/vList2"/>
    <dgm:cxn modelId="{472BE2A4-9B0F-4727-914C-C5730E7C4474}" type="presParOf" srcId="{84326E6E-05FD-4278-9A35-4E33F7353192}" destId="{3914C200-4183-44B5-8E4F-BD785CA83EC9}" srcOrd="1" destOrd="0" presId="urn:microsoft.com/office/officeart/2005/8/layout/vList2"/>
    <dgm:cxn modelId="{44F04FE9-A488-4E16-951B-35E221AAEB87}" type="presParOf" srcId="{84326E6E-05FD-4278-9A35-4E33F7353192}" destId="{4D39A1F4-361D-49AE-9AAF-88023959AE5B}" srcOrd="2" destOrd="0" presId="urn:microsoft.com/office/officeart/2005/8/layout/vList2"/>
    <dgm:cxn modelId="{C9EB55C4-F01A-4B36-8150-3D3036036C20}" type="presParOf" srcId="{84326E6E-05FD-4278-9A35-4E33F7353192}" destId="{FD97BE9C-4E23-48C8-B811-01C83CBD7236}" srcOrd="3" destOrd="0" presId="urn:microsoft.com/office/officeart/2005/8/layout/vList2"/>
    <dgm:cxn modelId="{8AF10E1F-7CB7-4898-9ADA-75BA1F875343}" type="presParOf" srcId="{84326E6E-05FD-4278-9A35-4E33F7353192}" destId="{B9CDE181-B6BF-4D15-9FD6-46DAC8874338}" srcOrd="4" destOrd="0" presId="urn:microsoft.com/office/officeart/2005/8/layout/vList2"/>
    <dgm:cxn modelId="{E5C637CF-B8E9-4D78-91B9-6DB9A790B783}" type="presParOf" srcId="{84326E6E-05FD-4278-9A35-4E33F7353192}" destId="{F8E48648-DC7D-4F97-A356-EC50C80A13F1}" srcOrd="5" destOrd="0" presId="urn:microsoft.com/office/officeart/2005/8/layout/vList2"/>
    <dgm:cxn modelId="{EC0A19CD-6876-4F1C-893E-4038670A979B}" type="presParOf" srcId="{84326E6E-05FD-4278-9A35-4E33F7353192}" destId="{133D0013-BA0D-46A9-BD48-3A9D43AC633F}" srcOrd="6" destOrd="0" presId="urn:microsoft.com/office/officeart/2005/8/layout/vList2"/>
    <dgm:cxn modelId="{494DC43E-12FB-4D91-ABC1-84411E6EE641}" type="presParOf" srcId="{84326E6E-05FD-4278-9A35-4E33F7353192}" destId="{9BBA2DC4-A9B9-4552-A425-5BEC42D408F3}" srcOrd="7" destOrd="0" presId="urn:microsoft.com/office/officeart/2005/8/layout/vList2"/>
    <dgm:cxn modelId="{ADF29947-3F4C-429B-9EFA-1A7654485F93}" type="presParOf" srcId="{84326E6E-05FD-4278-9A35-4E33F7353192}" destId="{81780873-0E4D-4E75-86E8-B6C53A51DCE7}" srcOrd="8" destOrd="0" presId="urn:microsoft.com/office/officeart/2005/8/layout/vList2"/>
    <dgm:cxn modelId="{1F6C0E74-9210-4DA8-B16F-6F91CA70B64E}" type="presParOf" srcId="{84326E6E-05FD-4278-9A35-4E33F7353192}" destId="{13050FBC-4C2B-4497-B509-D092438DFF9C}" srcOrd="9" destOrd="0" presId="urn:microsoft.com/office/officeart/2005/8/layout/vList2"/>
    <dgm:cxn modelId="{B0D40865-664C-4D60-87C2-5A4C06508AF0}" type="presParOf" srcId="{84326E6E-05FD-4278-9A35-4E33F7353192}" destId="{2319E422-3D9A-4BF4-AFA1-C259D2170742}" srcOrd="10" destOrd="0" presId="urn:microsoft.com/office/officeart/2005/8/layout/vList2"/>
    <dgm:cxn modelId="{61AFD76F-BC47-4E89-9455-399067B02810}" type="presParOf" srcId="{84326E6E-05FD-4278-9A35-4E33F7353192}" destId="{D32F4925-F15A-4918-8163-4B8543725483}" srcOrd="11" destOrd="0" presId="urn:microsoft.com/office/officeart/2005/8/layout/vList2"/>
    <dgm:cxn modelId="{793009DD-B253-4F79-B33A-43C7A3875853}" type="presParOf" srcId="{84326E6E-05FD-4278-9A35-4E33F7353192}" destId="{13973221-49DF-40FE-95C2-3E400FA39F92}" srcOrd="12" destOrd="0" presId="urn:microsoft.com/office/officeart/2005/8/layout/vList2"/>
    <dgm:cxn modelId="{0FB9A7AA-8EE8-475C-94FF-AFACA31B96C8}" type="presParOf" srcId="{84326E6E-05FD-4278-9A35-4E33F7353192}" destId="{B4B2FF44-2A48-4389-BF1E-6F984AE8DD2A}" srcOrd="13" destOrd="0" presId="urn:microsoft.com/office/officeart/2005/8/layout/vList2"/>
    <dgm:cxn modelId="{3BAB4268-8BC7-4AF6-AAE8-09F8F4113FF4}" type="presParOf" srcId="{84326E6E-05FD-4278-9A35-4E33F7353192}" destId="{739BCA5C-1BB2-4629-A9AB-8391A9EB3E36}" srcOrd="14" destOrd="0" presId="urn:microsoft.com/office/officeart/2005/8/layout/vList2"/>
    <dgm:cxn modelId="{69E9B1B7-58A5-4EE1-94C5-0EB1B6A8FD95}" type="presParOf" srcId="{84326E6E-05FD-4278-9A35-4E33F7353192}" destId="{BBCDEB0D-4D5E-440B-B65F-D14286303172}" srcOrd="15" destOrd="0" presId="urn:microsoft.com/office/officeart/2005/8/layout/vList2"/>
    <dgm:cxn modelId="{C07DBC9C-B838-4BCF-9913-37A630948A12}" type="presParOf" srcId="{84326E6E-05FD-4278-9A35-4E33F7353192}" destId="{77831FA2-7724-4B94-99B2-51CA586D4A30}" srcOrd="16" destOrd="0" presId="urn:microsoft.com/office/officeart/2005/8/layout/vList2"/>
    <dgm:cxn modelId="{0268D538-DAA5-4622-8C0F-AFCBC11E5E25}" type="presParOf" srcId="{84326E6E-05FD-4278-9A35-4E33F7353192}" destId="{BAEECF4C-9F44-4F57-A3C3-335CE39A4916}" srcOrd="17" destOrd="0" presId="urn:microsoft.com/office/officeart/2005/8/layout/vList2"/>
    <dgm:cxn modelId="{7802BEC4-83AB-4555-AA5A-CC8F7DC266C5}" type="presParOf" srcId="{84326E6E-05FD-4278-9A35-4E33F7353192}" destId="{7E16B92B-7C13-4853-B193-D7C990E2BF67}"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C25626-E2EB-41C9-8F09-9EB24990FAA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52A70F6A-BD81-4E9F-9AB9-86C12202E4F0}">
      <dgm:prSet/>
      <dgm:spPr/>
      <dgm:t>
        <a:bodyPr/>
        <a:lstStyle/>
        <a:p>
          <a:r>
            <a:rPr lang="en-US" b="1" dirty="0"/>
            <a:t>Unwanted sexual comments or jokes</a:t>
          </a:r>
          <a:endParaRPr lang="en-US" dirty="0"/>
        </a:p>
      </dgm:t>
    </dgm:pt>
    <dgm:pt modelId="{76518B30-D69D-4525-8276-84C9B162F110}" type="parTrans" cxnId="{77951B08-0BF3-437A-85AE-FC9FECFCE8AF}">
      <dgm:prSet/>
      <dgm:spPr/>
      <dgm:t>
        <a:bodyPr/>
        <a:lstStyle/>
        <a:p>
          <a:endParaRPr lang="en-US"/>
        </a:p>
      </dgm:t>
    </dgm:pt>
    <dgm:pt modelId="{AB8AB0EC-8FC0-4108-8CF8-740F83EA3CA7}" type="sibTrans" cxnId="{77951B08-0BF3-437A-85AE-FC9FECFCE8AF}">
      <dgm:prSet/>
      <dgm:spPr/>
      <dgm:t>
        <a:bodyPr/>
        <a:lstStyle/>
        <a:p>
          <a:endParaRPr lang="en-US"/>
        </a:p>
      </dgm:t>
    </dgm:pt>
    <dgm:pt modelId="{36AD9B52-9B00-42B5-941F-140145893358}">
      <dgm:prSet/>
      <dgm:spPr/>
      <dgm:t>
        <a:bodyPr/>
        <a:lstStyle/>
        <a:p>
          <a:r>
            <a:rPr lang="en-US" b="1" dirty="0"/>
            <a:t>Controlling pregnancy outcomes</a:t>
          </a:r>
        </a:p>
      </dgm:t>
    </dgm:pt>
    <dgm:pt modelId="{BEF0BDB1-BD51-4753-BFA4-EDE21F2A56AE}" type="parTrans" cxnId="{0CF7708E-96E7-4A7E-AD32-28DF66F90CC3}">
      <dgm:prSet/>
      <dgm:spPr/>
      <dgm:t>
        <a:bodyPr/>
        <a:lstStyle/>
        <a:p>
          <a:endParaRPr lang="en-US"/>
        </a:p>
      </dgm:t>
    </dgm:pt>
    <dgm:pt modelId="{E4AA674D-8F99-4579-B81F-BAA10263EF42}" type="sibTrans" cxnId="{0CF7708E-96E7-4A7E-AD32-28DF66F90CC3}">
      <dgm:prSet/>
      <dgm:spPr/>
      <dgm:t>
        <a:bodyPr/>
        <a:lstStyle/>
        <a:p>
          <a:endParaRPr lang="en-US"/>
        </a:p>
      </dgm:t>
    </dgm:pt>
    <dgm:pt modelId="{C839AF8E-EBF5-4DB3-9E71-4FD84E2C5FC6}">
      <dgm:prSet/>
      <dgm:spPr/>
      <dgm:t>
        <a:bodyPr/>
        <a:lstStyle/>
        <a:p>
          <a:r>
            <a:rPr lang="en-US" b="1" dirty="0"/>
            <a:t>Ignoring sexual boundaries</a:t>
          </a:r>
          <a:endParaRPr lang="en-US" dirty="0"/>
        </a:p>
      </dgm:t>
    </dgm:pt>
    <dgm:pt modelId="{2BE7FD3F-52D8-4B47-8614-6D97F8DC4ACB}" type="parTrans" cxnId="{2E5EECB7-EDFA-4515-8782-9D7699813577}">
      <dgm:prSet/>
      <dgm:spPr/>
      <dgm:t>
        <a:bodyPr/>
        <a:lstStyle/>
        <a:p>
          <a:endParaRPr lang="en-US"/>
        </a:p>
      </dgm:t>
    </dgm:pt>
    <dgm:pt modelId="{B122170D-C7E2-4541-88DA-9B3F61DBD8F0}" type="sibTrans" cxnId="{2E5EECB7-EDFA-4515-8782-9D7699813577}">
      <dgm:prSet/>
      <dgm:spPr/>
      <dgm:t>
        <a:bodyPr/>
        <a:lstStyle/>
        <a:p>
          <a:endParaRPr lang="en-US"/>
        </a:p>
      </dgm:t>
    </dgm:pt>
    <dgm:pt modelId="{2811D76A-B767-4BD3-B3C6-92C024971977}">
      <dgm:prSet/>
      <dgm:spPr/>
      <dgm:t>
        <a:bodyPr/>
        <a:lstStyle/>
        <a:p>
          <a:r>
            <a:rPr lang="en-US" b="1" dirty="0"/>
            <a:t>Birth control sabotage</a:t>
          </a:r>
        </a:p>
      </dgm:t>
    </dgm:pt>
    <dgm:pt modelId="{F8AA9A12-2E0A-48D3-89A3-409A5B563D24}" type="parTrans" cxnId="{64DA83F4-CD7B-4064-A0EB-4E23BC96A842}">
      <dgm:prSet/>
      <dgm:spPr/>
      <dgm:t>
        <a:bodyPr/>
        <a:lstStyle/>
        <a:p>
          <a:endParaRPr lang="en-US"/>
        </a:p>
      </dgm:t>
    </dgm:pt>
    <dgm:pt modelId="{649D3548-566A-49D9-A57F-C3547171837B}" type="sibTrans" cxnId="{64DA83F4-CD7B-4064-A0EB-4E23BC96A842}">
      <dgm:prSet/>
      <dgm:spPr/>
      <dgm:t>
        <a:bodyPr/>
        <a:lstStyle/>
        <a:p>
          <a:endParaRPr lang="en-US"/>
        </a:p>
      </dgm:t>
    </dgm:pt>
    <dgm:pt modelId="{B0487A94-887D-435B-AD59-EBFD6FA07404}">
      <dgm:prSet/>
      <dgm:spPr/>
      <dgm:t>
        <a:bodyPr/>
        <a:lstStyle/>
        <a:p>
          <a:r>
            <a:rPr lang="en-US" b="1" dirty="0"/>
            <a:t>Incapacitation with drugs or alcohol</a:t>
          </a:r>
        </a:p>
      </dgm:t>
    </dgm:pt>
    <dgm:pt modelId="{FC8E6881-2641-4805-A19E-85C1AF879F6C}" type="parTrans" cxnId="{0E9607C6-A467-4E83-B926-26580EC8FD37}">
      <dgm:prSet/>
      <dgm:spPr/>
      <dgm:t>
        <a:bodyPr/>
        <a:lstStyle/>
        <a:p>
          <a:endParaRPr lang="en-US"/>
        </a:p>
      </dgm:t>
    </dgm:pt>
    <dgm:pt modelId="{D69B5977-8B1D-4613-A35B-57779D5F87EE}" type="sibTrans" cxnId="{0E9607C6-A467-4E83-B926-26580EC8FD37}">
      <dgm:prSet/>
      <dgm:spPr/>
      <dgm:t>
        <a:bodyPr/>
        <a:lstStyle/>
        <a:p>
          <a:endParaRPr lang="en-US"/>
        </a:p>
      </dgm:t>
    </dgm:pt>
    <dgm:pt modelId="{F894F809-6BCD-456A-93D4-3732BD119C1D}">
      <dgm:prSet/>
      <dgm:spPr/>
      <dgm:t>
        <a:bodyPr/>
        <a:lstStyle/>
        <a:p>
          <a:r>
            <a:rPr lang="en-US" b="1" dirty="0"/>
            <a:t>Forced or coerced sex</a:t>
          </a:r>
        </a:p>
      </dgm:t>
    </dgm:pt>
    <dgm:pt modelId="{3941548B-2900-4248-8F61-13A78BFF6F87}" type="parTrans" cxnId="{FDA91046-C82B-4476-87E4-A84E573D0FA1}">
      <dgm:prSet/>
      <dgm:spPr/>
      <dgm:t>
        <a:bodyPr/>
        <a:lstStyle/>
        <a:p>
          <a:endParaRPr lang="en-US"/>
        </a:p>
      </dgm:t>
    </dgm:pt>
    <dgm:pt modelId="{505F900D-2B86-4722-84AB-48DB2F16205F}" type="sibTrans" cxnId="{FDA91046-C82B-4476-87E4-A84E573D0FA1}">
      <dgm:prSet/>
      <dgm:spPr/>
      <dgm:t>
        <a:bodyPr/>
        <a:lstStyle/>
        <a:p>
          <a:endParaRPr lang="en-US"/>
        </a:p>
      </dgm:t>
    </dgm:pt>
    <dgm:pt modelId="{B650BF1F-FEBD-4ECF-A111-3D38EDE318AB}">
      <dgm:prSet/>
      <dgm:spPr/>
      <dgm:t>
        <a:bodyPr/>
        <a:lstStyle/>
        <a:p>
          <a:r>
            <a:rPr lang="en-US" b="1" dirty="0"/>
            <a:t>Exposing genitals without consent</a:t>
          </a:r>
          <a:endParaRPr lang="en-US" dirty="0"/>
        </a:p>
      </dgm:t>
    </dgm:pt>
    <dgm:pt modelId="{9576E199-C6DB-49D0-9111-4C62D37318E0}" type="parTrans" cxnId="{8A683E7C-536E-45C1-9F65-D591B4A30671}">
      <dgm:prSet/>
      <dgm:spPr/>
      <dgm:t>
        <a:bodyPr/>
        <a:lstStyle/>
        <a:p>
          <a:endParaRPr lang="en-US"/>
        </a:p>
      </dgm:t>
    </dgm:pt>
    <dgm:pt modelId="{65B6339F-0137-41DE-B566-A48131C461EE}" type="sibTrans" cxnId="{8A683E7C-536E-45C1-9F65-D591B4A30671}">
      <dgm:prSet/>
      <dgm:spPr/>
      <dgm:t>
        <a:bodyPr/>
        <a:lstStyle/>
        <a:p>
          <a:endParaRPr lang="en-US"/>
        </a:p>
      </dgm:t>
    </dgm:pt>
    <dgm:pt modelId="{0C96CA6C-CD6C-430F-B788-921E6CEEAF8B}">
      <dgm:prSet/>
      <dgm:spPr/>
      <dgm:t>
        <a:bodyPr/>
        <a:lstStyle/>
        <a:p>
          <a:r>
            <a:rPr lang="en-US" b="1" dirty="0"/>
            <a:t>Unwanted sexual touching</a:t>
          </a:r>
          <a:endParaRPr lang="en-US" dirty="0"/>
        </a:p>
      </dgm:t>
    </dgm:pt>
    <dgm:pt modelId="{509C8EA1-D4DE-4544-9FA9-6FE64BED6133}" type="parTrans" cxnId="{955154A1-8E8B-4E71-83FF-6779C5F3A80F}">
      <dgm:prSet/>
      <dgm:spPr/>
      <dgm:t>
        <a:bodyPr/>
        <a:lstStyle/>
        <a:p>
          <a:endParaRPr lang="en-US"/>
        </a:p>
      </dgm:t>
    </dgm:pt>
    <dgm:pt modelId="{6D040C52-EE91-4D07-A30D-8D66D8CF76D8}" type="sibTrans" cxnId="{955154A1-8E8B-4E71-83FF-6779C5F3A80F}">
      <dgm:prSet/>
      <dgm:spPr/>
      <dgm:t>
        <a:bodyPr/>
        <a:lstStyle/>
        <a:p>
          <a:endParaRPr lang="en-US"/>
        </a:p>
      </dgm:t>
    </dgm:pt>
    <dgm:pt modelId="{9E56CBFE-F350-438A-B8B5-5C3D3318B14A}">
      <dgm:prSet/>
      <dgm:spPr/>
      <dgm:t>
        <a:bodyPr/>
        <a:lstStyle/>
        <a:p>
          <a:r>
            <a:rPr lang="en-US" b="1" dirty="0"/>
            <a:t>Misrepresenting STI status</a:t>
          </a:r>
          <a:endParaRPr lang="en-US" dirty="0"/>
        </a:p>
      </dgm:t>
    </dgm:pt>
    <dgm:pt modelId="{DCCE7D3D-56F6-4232-8915-D198F196301E}" type="parTrans" cxnId="{1FF321DF-7278-44BC-8D3B-E1D44A914695}">
      <dgm:prSet/>
      <dgm:spPr/>
      <dgm:t>
        <a:bodyPr/>
        <a:lstStyle/>
        <a:p>
          <a:endParaRPr lang="en-US"/>
        </a:p>
      </dgm:t>
    </dgm:pt>
    <dgm:pt modelId="{9F3FB1D9-D76E-472D-92A4-339FB76A4376}" type="sibTrans" cxnId="{1FF321DF-7278-44BC-8D3B-E1D44A914695}">
      <dgm:prSet/>
      <dgm:spPr/>
      <dgm:t>
        <a:bodyPr/>
        <a:lstStyle/>
        <a:p>
          <a:endParaRPr lang="en-US"/>
        </a:p>
      </dgm:t>
    </dgm:pt>
    <dgm:pt modelId="{0DE0248B-EE27-4A51-93C0-86C33592DD14}">
      <dgm:prSet/>
      <dgm:spPr/>
      <dgm:t>
        <a:bodyPr/>
        <a:lstStyle/>
        <a:p>
          <a:r>
            <a:rPr lang="en-US" b="1" dirty="0"/>
            <a:t>Forced transactional sex or sex work</a:t>
          </a:r>
          <a:endParaRPr lang="en-US" dirty="0"/>
        </a:p>
      </dgm:t>
    </dgm:pt>
    <dgm:pt modelId="{01F872BB-8CB0-40DD-9596-F4B1477182ED}" type="parTrans" cxnId="{CFCEA4CC-C552-4B73-8E56-FBCDD93F979D}">
      <dgm:prSet/>
      <dgm:spPr/>
      <dgm:t>
        <a:bodyPr/>
        <a:lstStyle/>
        <a:p>
          <a:endParaRPr lang="en-US"/>
        </a:p>
      </dgm:t>
    </dgm:pt>
    <dgm:pt modelId="{A808CD64-69DD-4666-972B-E6B9984B8C1D}" type="sibTrans" cxnId="{CFCEA4CC-C552-4B73-8E56-FBCDD93F979D}">
      <dgm:prSet/>
      <dgm:spPr/>
      <dgm:t>
        <a:bodyPr/>
        <a:lstStyle/>
        <a:p>
          <a:endParaRPr lang="en-US"/>
        </a:p>
      </dgm:t>
    </dgm:pt>
    <dgm:pt modelId="{98BFC18B-E3F6-486D-B7AD-A1C7FF0B766F}">
      <dgm:prSet/>
      <dgm:spPr/>
      <dgm:t>
        <a:bodyPr/>
        <a:lstStyle/>
        <a:p>
          <a:r>
            <a:rPr lang="en-US" b="1" dirty="0"/>
            <a:t>Non-consensual creation or sharing of intimate images</a:t>
          </a:r>
          <a:endParaRPr lang="en-US" dirty="0"/>
        </a:p>
      </dgm:t>
    </dgm:pt>
    <dgm:pt modelId="{4AA2AEB8-A2EF-4196-A4C4-9B13B0A911AC}" type="parTrans" cxnId="{FB4B7D7B-0309-4374-9256-6B0303823FB2}">
      <dgm:prSet/>
      <dgm:spPr/>
      <dgm:t>
        <a:bodyPr/>
        <a:lstStyle/>
        <a:p>
          <a:endParaRPr lang="en-US"/>
        </a:p>
      </dgm:t>
    </dgm:pt>
    <dgm:pt modelId="{4F55F59F-C627-48C1-A11D-5611C3C24A70}" type="sibTrans" cxnId="{FB4B7D7B-0309-4374-9256-6B0303823FB2}">
      <dgm:prSet/>
      <dgm:spPr/>
      <dgm:t>
        <a:bodyPr/>
        <a:lstStyle/>
        <a:p>
          <a:endParaRPr lang="en-US"/>
        </a:p>
      </dgm:t>
    </dgm:pt>
    <dgm:pt modelId="{034CEC5E-D5F3-44B3-80B8-5EAAB3725069}" type="pres">
      <dgm:prSet presAssocID="{E3C25626-E2EB-41C9-8F09-9EB24990FAA8}" presName="linear" presStyleCnt="0">
        <dgm:presLayoutVars>
          <dgm:animLvl val="lvl"/>
          <dgm:resizeHandles val="exact"/>
        </dgm:presLayoutVars>
      </dgm:prSet>
      <dgm:spPr/>
    </dgm:pt>
    <dgm:pt modelId="{9B6BB0DB-5522-4576-91B3-8662B992D794}" type="pres">
      <dgm:prSet presAssocID="{52A70F6A-BD81-4E9F-9AB9-86C12202E4F0}" presName="parentText" presStyleLbl="node1" presStyleIdx="0" presStyleCnt="11">
        <dgm:presLayoutVars>
          <dgm:chMax val="0"/>
          <dgm:bulletEnabled val="1"/>
        </dgm:presLayoutVars>
      </dgm:prSet>
      <dgm:spPr/>
    </dgm:pt>
    <dgm:pt modelId="{54923D3A-C8BD-491B-A74B-C2BCABBF29B6}" type="pres">
      <dgm:prSet presAssocID="{AB8AB0EC-8FC0-4108-8CF8-740F83EA3CA7}" presName="spacer" presStyleCnt="0"/>
      <dgm:spPr/>
    </dgm:pt>
    <dgm:pt modelId="{D5B8FED7-B622-4C5F-BFCD-602B1F1D93FB}" type="pres">
      <dgm:prSet presAssocID="{36AD9B52-9B00-42B5-941F-140145893358}" presName="parentText" presStyleLbl="node1" presStyleIdx="1" presStyleCnt="11">
        <dgm:presLayoutVars>
          <dgm:chMax val="0"/>
          <dgm:bulletEnabled val="1"/>
        </dgm:presLayoutVars>
      </dgm:prSet>
      <dgm:spPr/>
    </dgm:pt>
    <dgm:pt modelId="{A4739B76-BFBC-4944-9F97-E6307F103D1B}" type="pres">
      <dgm:prSet presAssocID="{E4AA674D-8F99-4579-B81F-BAA10263EF42}" presName="spacer" presStyleCnt="0"/>
      <dgm:spPr/>
    </dgm:pt>
    <dgm:pt modelId="{B63E2421-8549-4B90-9F95-150B7233C7E3}" type="pres">
      <dgm:prSet presAssocID="{C839AF8E-EBF5-4DB3-9E71-4FD84E2C5FC6}" presName="parentText" presStyleLbl="node1" presStyleIdx="2" presStyleCnt="11">
        <dgm:presLayoutVars>
          <dgm:chMax val="0"/>
          <dgm:bulletEnabled val="1"/>
        </dgm:presLayoutVars>
      </dgm:prSet>
      <dgm:spPr/>
    </dgm:pt>
    <dgm:pt modelId="{4076ED38-4A1F-4A3C-9F41-7B4F554C6F18}" type="pres">
      <dgm:prSet presAssocID="{B122170D-C7E2-4541-88DA-9B3F61DBD8F0}" presName="spacer" presStyleCnt="0"/>
      <dgm:spPr/>
    </dgm:pt>
    <dgm:pt modelId="{AE503121-BA95-4F30-9200-C1266DAF70FB}" type="pres">
      <dgm:prSet presAssocID="{2811D76A-B767-4BD3-B3C6-92C024971977}" presName="parentText" presStyleLbl="node1" presStyleIdx="3" presStyleCnt="11" custLinFactNeighborX="-12226" custLinFactNeighborY="19648">
        <dgm:presLayoutVars>
          <dgm:chMax val="0"/>
          <dgm:bulletEnabled val="1"/>
        </dgm:presLayoutVars>
      </dgm:prSet>
      <dgm:spPr/>
    </dgm:pt>
    <dgm:pt modelId="{888CA612-3F82-4B0D-9E03-6478FE456154}" type="pres">
      <dgm:prSet presAssocID="{649D3548-566A-49D9-A57F-C3547171837B}" presName="spacer" presStyleCnt="0"/>
      <dgm:spPr/>
    </dgm:pt>
    <dgm:pt modelId="{EDD9BBE9-1E4D-4BAB-9354-6C572A83FBB1}" type="pres">
      <dgm:prSet presAssocID="{B0487A94-887D-435B-AD59-EBFD6FA07404}" presName="parentText" presStyleLbl="node1" presStyleIdx="4" presStyleCnt="11">
        <dgm:presLayoutVars>
          <dgm:chMax val="0"/>
          <dgm:bulletEnabled val="1"/>
        </dgm:presLayoutVars>
      </dgm:prSet>
      <dgm:spPr/>
    </dgm:pt>
    <dgm:pt modelId="{DB491397-544C-4EE3-81F0-B9D8D2ACC858}" type="pres">
      <dgm:prSet presAssocID="{D69B5977-8B1D-4613-A35B-57779D5F87EE}" presName="spacer" presStyleCnt="0"/>
      <dgm:spPr/>
    </dgm:pt>
    <dgm:pt modelId="{FDC23A98-F573-46B6-9623-0F2A9C19B624}" type="pres">
      <dgm:prSet presAssocID="{F894F809-6BCD-456A-93D4-3732BD119C1D}" presName="parentText" presStyleLbl="node1" presStyleIdx="5" presStyleCnt="11" custLinFactNeighborX="-947" custLinFactNeighborY="-23457">
        <dgm:presLayoutVars>
          <dgm:chMax val="0"/>
          <dgm:bulletEnabled val="1"/>
        </dgm:presLayoutVars>
      </dgm:prSet>
      <dgm:spPr/>
    </dgm:pt>
    <dgm:pt modelId="{8E72D964-5C67-483F-9A74-534C89E8AF24}" type="pres">
      <dgm:prSet presAssocID="{505F900D-2B86-4722-84AB-48DB2F16205F}" presName="spacer" presStyleCnt="0"/>
      <dgm:spPr/>
    </dgm:pt>
    <dgm:pt modelId="{9A6277D4-D95E-4B8D-8929-38C664746349}" type="pres">
      <dgm:prSet presAssocID="{B650BF1F-FEBD-4ECF-A111-3D38EDE318AB}" presName="parentText" presStyleLbl="node1" presStyleIdx="6" presStyleCnt="11">
        <dgm:presLayoutVars>
          <dgm:chMax val="0"/>
          <dgm:bulletEnabled val="1"/>
        </dgm:presLayoutVars>
      </dgm:prSet>
      <dgm:spPr/>
    </dgm:pt>
    <dgm:pt modelId="{AA9BEFA2-D3C6-410B-9CA9-4AECDAEF747D}" type="pres">
      <dgm:prSet presAssocID="{65B6339F-0137-41DE-B566-A48131C461EE}" presName="spacer" presStyleCnt="0"/>
      <dgm:spPr/>
    </dgm:pt>
    <dgm:pt modelId="{CC51A665-68AC-404B-8F58-853257B8E68B}" type="pres">
      <dgm:prSet presAssocID="{0C96CA6C-CD6C-430F-B788-921E6CEEAF8B}" presName="parentText" presStyleLbl="node1" presStyleIdx="7" presStyleCnt="11">
        <dgm:presLayoutVars>
          <dgm:chMax val="0"/>
          <dgm:bulletEnabled val="1"/>
        </dgm:presLayoutVars>
      </dgm:prSet>
      <dgm:spPr/>
    </dgm:pt>
    <dgm:pt modelId="{6E52A894-3F68-4856-95CC-421483C887AB}" type="pres">
      <dgm:prSet presAssocID="{6D040C52-EE91-4D07-A30D-8D66D8CF76D8}" presName="spacer" presStyleCnt="0"/>
      <dgm:spPr/>
    </dgm:pt>
    <dgm:pt modelId="{52B1CB10-9B36-4747-950E-49BC5C02F870}" type="pres">
      <dgm:prSet presAssocID="{9E56CBFE-F350-438A-B8B5-5C3D3318B14A}" presName="parentText" presStyleLbl="node1" presStyleIdx="8" presStyleCnt="11">
        <dgm:presLayoutVars>
          <dgm:chMax val="0"/>
          <dgm:bulletEnabled val="1"/>
        </dgm:presLayoutVars>
      </dgm:prSet>
      <dgm:spPr/>
    </dgm:pt>
    <dgm:pt modelId="{4F93E801-1B2E-48BF-B56D-043D9E204D9B}" type="pres">
      <dgm:prSet presAssocID="{9F3FB1D9-D76E-472D-92A4-339FB76A4376}" presName="spacer" presStyleCnt="0"/>
      <dgm:spPr/>
    </dgm:pt>
    <dgm:pt modelId="{D8D7771B-C062-4C81-87B7-490AD34E8489}" type="pres">
      <dgm:prSet presAssocID="{0DE0248B-EE27-4A51-93C0-86C33592DD14}" presName="parentText" presStyleLbl="node1" presStyleIdx="9" presStyleCnt="11">
        <dgm:presLayoutVars>
          <dgm:chMax val="0"/>
          <dgm:bulletEnabled val="1"/>
        </dgm:presLayoutVars>
      </dgm:prSet>
      <dgm:spPr/>
    </dgm:pt>
    <dgm:pt modelId="{004F698E-DB6A-4E99-BA1E-40C1C465C4EE}" type="pres">
      <dgm:prSet presAssocID="{A808CD64-69DD-4666-972B-E6B9984B8C1D}" presName="spacer" presStyleCnt="0"/>
      <dgm:spPr/>
    </dgm:pt>
    <dgm:pt modelId="{FA523840-2542-4F4A-B733-D646F17C1F45}" type="pres">
      <dgm:prSet presAssocID="{98BFC18B-E3F6-486D-B7AD-A1C7FF0B766F}" presName="parentText" presStyleLbl="node1" presStyleIdx="10" presStyleCnt="11">
        <dgm:presLayoutVars>
          <dgm:chMax val="0"/>
          <dgm:bulletEnabled val="1"/>
        </dgm:presLayoutVars>
      </dgm:prSet>
      <dgm:spPr/>
    </dgm:pt>
  </dgm:ptLst>
  <dgm:cxnLst>
    <dgm:cxn modelId="{77951B08-0BF3-437A-85AE-FC9FECFCE8AF}" srcId="{E3C25626-E2EB-41C9-8F09-9EB24990FAA8}" destId="{52A70F6A-BD81-4E9F-9AB9-86C12202E4F0}" srcOrd="0" destOrd="0" parTransId="{76518B30-D69D-4525-8276-84C9B162F110}" sibTransId="{AB8AB0EC-8FC0-4108-8CF8-740F83EA3CA7}"/>
    <dgm:cxn modelId="{2BB72D2D-2AE9-4924-B280-11CFB03BDC55}" type="presOf" srcId="{9E56CBFE-F350-438A-B8B5-5C3D3318B14A}" destId="{52B1CB10-9B36-4747-950E-49BC5C02F870}" srcOrd="0" destOrd="0" presId="urn:microsoft.com/office/officeart/2005/8/layout/vList2"/>
    <dgm:cxn modelId="{218F863D-6137-4F3B-9A87-7BCB7F47352B}" type="presOf" srcId="{36AD9B52-9B00-42B5-941F-140145893358}" destId="{D5B8FED7-B622-4C5F-BFCD-602B1F1D93FB}" srcOrd="0" destOrd="0" presId="urn:microsoft.com/office/officeart/2005/8/layout/vList2"/>
    <dgm:cxn modelId="{FDA91046-C82B-4476-87E4-A84E573D0FA1}" srcId="{E3C25626-E2EB-41C9-8F09-9EB24990FAA8}" destId="{F894F809-6BCD-456A-93D4-3732BD119C1D}" srcOrd="5" destOrd="0" parTransId="{3941548B-2900-4248-8F61-13A78BFF6F87}" sibTransId="{505F900D-2B86-4722-84AB-48DB2F16205F}"/>
    <dgm:cxn modelId="{5E55D54A-C868-4746-B2C4-DA097FB54FB3}" type="presOf" srcId="{98BFC18B-E3F6-486D-B7AD-A1C7FF0B766F}" destId="{FA523840-2542-4F4A-B733-D646F17C1F45}" srcOrd="0" destOrd="0" presId="urn:microsoft.com/office/officeart/2005/8/layout/vList2"/>
    <dgm:cxn modelId="{21EADA4A-4021-4889-8758-DA3D6F6CA06A}" type="presOf" srcId="{E3C25626-E2EB-41C9-8F09-9EB24990FAA8}" destId="{034CEC5E-D5F3-44B3-80B8-5EAAB3725069}" srcOrd="0" destOrd="0" presId="urn:microsoft.com/office/officeart/2005/8/layout/vList2"/>
    <dgm:cxn modelId="{A4FB714E-1E67-4F18-A0D4-E98479365270}" type="presOf" srcId="{0C96CA6C-CD6C-430F-B788-921E6CEEAF8B}" destId="{CC51A665-68AC-404B-8F58-853257B8E68B}" srcOrd="0" destOrd="0" presId="urn:microsoft.com/office/officeart/2005/8/layout/vList2"/>
    <dgm:cxn modelId="{661BF359-25F9-4A95-B0AD-3EAD8C6B84EF}" type="presOf" srcId="{52A70F6A-BD81-4E9F-9AB9-86C12202E4F0}" destId="{9B6BB0DB-5522-4576-91B3-8662B992D794}" srcOrd="0" destOrd="0" presId="urn:microsoft.com/office/officeart/2005/8/layout/vList2"/>
    <dgm:cxn modelId="{C724D861-51F7-479B-971B-DD2F8121257F}" type="presOf" srcId="{2811D76A-B767-4BD3-B3C6-92C024971977}" destId="{AE503121-BA95-4F30-9200-C1266DAF70FB}" srcOrd="0" destOrd="0" presId="urn:microsoft.com/office/officeart/2005/8/layout/vList2"/>
    <dgm:cxn modelId="{FB4B7D7B-0309-4374-9256-6B0303823FB2}" srcId="{E3C25626-E2EB-41C9-8F09-9EB24990FAA8}" destId="{98BFC18B-E3F6-486D-B7AD-A1C7FF0B766F}" srcOrd="10" destOrd="0" parTransId="{4AA2AEB8-A2EF-4196-A4C4-9B13B0A911AC}" sibTransId="{4F55F59F-C627-48C1-A11D-5611C3C24A70}"/>
    <dgm:cxn modelId="{8A683E7C-536E-45C1-9F65-D591B4A30671}" srcId="{E3C25626-E2EB-41C9-8F09-9EB24990FAA8}" destId="{B650BF1F-FEBD-4ECF-A111-3D38EDE318AB}" srcOrd="6" destOrd="0" parTransId="{9576E199-C6DB-49D0-9111-4C62D37318E0}" sibTransId="{65B6339F-0137-41DE-B566-A48131C461EE}"/>
    <dgm:cxn modelId="{0CF7708E-96E7-4A7E-AD32-28DF66F90CC3}" srcId="{E3C25626-E2EB-41C9-8F09-9EB24990FAA8}" destId="{36AD9B52-9B00-42B5-941F-140145893358}" srcOrd="1" destOrd="0" parTransId="{BEF0BDB1-BD51-4753-BFA4-EDE21F2A56AE}" sibTransId="{E4AA674D-8F99-4579-B81F-BAA10263EF42}"/>
    <dgm:cxn modelId="{514A2997-A7A0-4AD9-B0B5-71B1194A5C0E}" type="presOf" srcId="{C839AF8E-EBF5-4DB3-9E71-4FD84E2C5FC6}" destId="{B63E2421-8549-4B90-9F95-150B7233C7E3}" srcOrd="0" destOrd="0" presId="urn:microsoft.com/office/officeart/2005/8/layout/vList2"/>
    <dgm:cxn modelId="{6EB9CB9E-82CD-4EAF-82ED-FEB4749F78AF}" type="presOf" srcId="{B650BF1F-FEBD-4ECF-A111-3D38EDE318AB}" destId="{9A6277D4-D95E-4B8D-8929-38C664746349}" srcOrd="0" destOrd="0" presId="urn:microsoft.com/office/officeart/2005/8/layout/vList2"/>
    <dgm:cxn modelId="{955154A1-8E8B-4E71-83FF-6779C5F3A80F}" srcId="{E3C25626-E2EB-41C9-8F09-9EB24990FAA8}" destId="{0C96CA6C-CD6C-430F-B788-921E6CEEAF8B}" srcOrd="7" destOrd="0" parTransId="{509C8EA1-D4DE-4544-9FA9-6FE64BED6133}" sibTransId="{6D040C52-EE91-4D07-A30D-8D66D8CF76D8}"/>
    <dgm:cxn modelId="{4708B7A8-5F1B-499E-97CF-E699C1C427E9}" type="presOf" srcId="{0DE0248B-EE27-4A51-93C0-86C33592DD14}" destId="{D8D7771B-C062-4C81-87B7-490AD34E8489}" srcOrd="0" destOrd="0" presId="urn:microsoft.com/office/officeart/2005/8/layout/vList2"/>
    <dgm:cxn modelId="{E435E3B0-257E-4924-B5E6-8764DD13AF2A}" type="presOf" srcId="{B0487A94-887D-435B-AD59-EBFD6FA07404}" destId="{EDD9BBE9-1E4D-4BAB-9354-6C572A83FBB1}" srcOrd="0" destOrd="0" presId="urn:microsoft.com/office/officeart/2005/8/layout/vList2"/>
    <dgm:cxn modelId="{2E5EECB7-EDFA-4515-8782-9D7699813577}" srcId="{E3C25626-E2EB-41C9-8F09-9EB24990FAA8}" destId="{C839AF8E-EBF5-4DB3-9E71-4FD84E2C5FC6}" srcOrd="2" destOrd="0" parTransId="{2BE7FD3F-52D8-4B47-8614-6D97F8DC4ACB}" sibTransId="{B122170D-C7E2-4541-88DA-9B3F61DBD8F0}"/>
    <dgm:cxn modelId="{0E9607C6-A467-4E83-B926-26580EC8FD37}" srcId="{E3C25626-E2EB-41C9-8F09-9EB24990FAA8}" destId="{B0487A94-887D-435B-AD59-EBFD6FA07404}" srcOrd="4" destOrd="0" parTransId="{FC8E6881-2641-4805-A19E-85C1AF879F6C}" sibTransId="{D69B5977-8B1D-4613-A35B-57779D5F87EE}"/>
    <dgm:cxn modelId="{CFCEA4CC-C552-4B73-8E56-FBCDD93F979D}" srcId="{E3C25626-E2EB-41C9-8F09-9EB24990FAA8}" destId="{0DE0248B-EE27-4A51-93C0-86C33592DD14}" srcOrd="9" destOrd="0" parTransId="{01F872BB-8CB0-40DD-9596-F4B1477182ED}" sibTransId="{A808CD64-69DD-4666-972B-E6B9984B8C1D}"/>
    <dgm:cxn modelId="{DB0DA0CE-D9BC-4E79-B442-EE22F0A96A36}" type="presOf" srcId="{F894F809-6BCD-456A-93D4-3732BD119C1D}" destId="{FDC23A98-F573-46B6-9623-0F2A9C19B624}" srcOrd="0" destOrd="0" presId="urn:microsoft.com/office/officeart/2005/8/layout/vList2"/>
    <dgm:cxn modelId="{1FF321DF-7278-44BC-8D3B-E1D44A914695}" srcId="{E3C25626-E2EB-41C9-8F09-9EB24990FAA8}" destId="{9E56CBFE-F350-438A-B8B5-5C3D3318B14A}" srcOrd="8" destOrd="0" parTransId="{DCCE7D3D-56F6-4232-8915-D198F196301E}" sibTransId="{9F3FB1D9-D76E-472D-92A4-339FB76A4376}"/>
    <dgm:cxn modelId="{64DA83F4-CD7B-4064-A0EB-4E23BC96A842}" srcId="{E3C25626-E2EB-41C9-8F09-9EB24990FAA8}" destId="{2811D76A-B767-4BD3-B3C6-92C024971977}" srcOrd="3" destOrd="0" parTransId="{F8AA9A12-2E0A-48D3-89A3-409A5B563D24}" sibTransId="{649D3548-566A-49D9-A57F-C3547171837B}"/>
    <dgm:cxn modelId="{F75495D6-071C-4501-8BE0-229F1D710A28}" type="presParOf" srcId="{034CEC5E-D5F3-44B3-80B8-5EAAB3725069}" destId="{9B6BB0DB-5522-4576-91B3-8662B992D794}" srcOrd="0" destOrd="0" presId="urn:microsoft.com/office/officeart/2005/8/layout/vList2"/>
    <dgm:cxn modelId="{0D0BBD1B-4934-41AA-BA44-C4566333BBC8}" type="presParOf" srcId="{034CEC5E-D5F3-44B3-80B8-5EAAB3725069}" destId="{54923D3A-C8BD-491B-A74B-C2BCABBF29B6}" srcOrd="1" destOrd="0" presId="urn:microsoft.com/office/officeart/2005/8/layout/vList2"/>
    <dgm:cxn modelId="{91DEB20E-BCC3-410B-9BB4-4ACA76F9EEEA}" type="presParOf" srcId="{034CEC5E-D5F3-44B3-80B8-5EAAB3725069}" destId="{D5B8FED7-B622-4C5F-BFCD-602B1F1D93FB}" srcOrd="2" destOrd="0" presId="urn:microsoft.com/office/officeart/2005/8/layout/vList2"/>
    <dgm:cxn modelId="{0319BB45-7A47-4031-B1A6-A0F97B458214}" type="presParOf" srcId="{034CEC5E-D5F3-44B3-80B8-5EAAB3725069}" destId="{A4739B76-BFBC-4944-9F97-E6307F103D1B}" srcOrd="3" destOrd="0" presId="urn:microsoft.com/office/officeart/2005/8/layout/vList2"/>
    <dgm:cxn modelId="{E038CD98-E8EB-4CDA-9E25-7A2C4A3AA4C0}" type="presParOf" srcId="{034CEC5E-D5F3-44B3-80B8-5EAAB3725069}" destId="{B63E2421-8549-4B90-9F95-150B7233C7E3}" srcOrd="4" destOrd="0" presId="urn:microsoft.com/office/officeart/2005/8/layout/vList2"/>
    <dgm:cxn modelId="{CA8FD9F9-05E7-406C-AA11-531CE16A9E45}" type="presParOf" srcId="{034CEC5E-D5F3-44B3-80B8-5EAAB3725069}" destId="{4076ED38-4A1F-4A3C-9F41-7B4F554C6F18}" srcOrd="5" destOrd="0" presId="urn:microsoft.com/office/officeart/2005/8/layout/vList2"/>
    <dgm:cxn modelId="{33AB4A7B-A490-4F43-AA9F-CAA3A3C5F40A}" type="presParOf" srcId="{034CEC5E-D5F3-44B3-80B8-5EAAB3725069}" destId="{AE503121-BA95-4F30-9200-C1266DAF70FB}" srcOrd="6" destOrd="0" presId="urn:microsoft.com/office/officeart/2005/8/layout/vList2"/>
    <dgm:cxn modelId="{1D830345-456B-4CB6-BEB7-F94DFCFDD8C8}" type="presParOf" srcId="{034CEC5E-D5F3-44B3-80B8-5EAAB3725069}" destId="{888CA612-3F82-4B0D-9E03-6478FE456154}" srcOrd="7" destOrd="0" presId="urn:microsoft.com/office/officeart/2005/8/layout/vList2"/>
    <dgm:cxn modelId="{6D0C864C-412F-429E-B29B-3EE1B6F6D0A0}" type="presParOf" srcId="{034CEC5E-D5F3-44B3-80B8-5EAAB3725069}" destId="{EDD9BBE9-1E4D-4BAB-9354-6C572A83FBB1}" srcOrd="8" destOrd="0" presId="urn:microsoft.com/office/officeart/2005/8/layout/vList2"/>
    <dgm:cxn modelId="{1EACCEF7-F5D8-44C8-9E30-ABC3DE64D063}" type="presParOf" srcId="{034CEC5E-D5F3-44B3-80B8-5EAAB3725069}" destId="{DB491397-544C-4EE3-81F0-B9D8D2ACC858}" srcOrd="9" destOrd="0" presId="urn:microsoft.com/office/officeart/2005/8/layout/vList2"/>
    <dgm:cxn modelId="{363591B4-32A9-432D-8567-920B22E90693}" type="presParOf" srcId="{034CEC5E-D5F3-44B3-80B8-5EAAB3725069}" destId="{FDC23A98-F573-46B6-9623-0F2A9C19B624}" srcOrd="10" destOrd="0" presId="urn:microsoft.com/office/officeart/2005/8/layout/vList2"/>
    <dgm:cxn modelId="{1CCA942A-3B2D-4C80-8D29-0CA785DC9493}" type="presParOf" srcId="{034CEC5E-D5F3-44B3-80B8-5EAAB3725069}" destId="{8E72D964-5C67-483F-9A74-534C89E8AF24}" srcOrd="11" destOrd="0" presId="urn:microsoft.com/office/officeart/2005/8/layout/vList2"/>
    <dgm:cxn modelId="{CEDE7A79-4C6C-442B-BC19-0EE2969A67A1}" type="presParOf" srcId="{034CEC5E-D5F3-44B3-80B8-5EAAB3725069}" destId="{9A6277D4-D95E-4B8D-8929-38C664746349}" srcOrd="12" destOrd="0" presId="urn:microsoft.com/office/officeart/2005/8/layout/vList2"/>
    <dgm:cxn modelId="{0E81E554-385C-45EC-806D-6329485501F9}" type="presParOf" srcId="{034CEC5E-D5F3-44B3-80B8-5EAAB3725069}" destId="{AA9BEFA2-D3C6-410B-9CA9-4AECDAEF747D}" srcOrd="13" destOrd="0" presId="urn:microsoft.com/office/officeart/2005/8/layout/vList2"/>
    <dgm:cxn modelId="{E897227D-A534-496A-8E41-348AD04A4FFD}" type="presParOf" srcId="{034CEC5E-D5F3-44B3-80B8-5EAAB3725069}" destId="{CC51A665-68AC-404B-8F58-853257B8E68B}" srcOrd="14" destOrd="0" presId="urn:microsoft.com/office/officeart/2005/8/layout/vList2"/>
    <dgm:cxn modelId="{2F82C9C1-0906-4ECC-87C4-9FFDBD30B779}" type="presParOf" srcId="{034CEC5E-D5F3-44B3-80B8-5EAAB3725069}" destId="{6E52A894-3F68-4856-95CC-421483C887AB}" srcOrd="15" destOrd="0" presId="urn:microsoft.com/office/officeart/2005/8/layout/vList2"/>
    <dgm:cxn modelId="{ED2DA5ED-21FD-457E-9BC2-7B0482327492}" type="presParOf" srcId="{034CEC5E-D5F3-44B3-80B8-5EAAB3725069}" destId="{52B1CB10-9B36-4747-950E-49BC5C02F870}" srcOrd="16" destOrd="0" presId="urn:microsoft.com/office/officeart/2005/8/layout/vList2"/>
    <dgm:cxn modelId="{C946F4B2-12D8-49A4-B7FE-BA904693E174}" type="presParOf" srcId="{034CEC5E-D5F3-44B3-80B8-5EAAB3725069}" destId="{4F93E801-1B2E-48BF-B56D-043D9E204D9B}" srcOrd="17" destOrd="0" presId="urn:microsoft.com/office/officeart/2005/8/layout/vList2"/>
    <dgm:cxn modelId="{A6B1146B-C3B5-4974-8CC9-52F98CC75058}" type="presParOf" srcId="{034CEC5E-D5F3-44B3-80B8-5EAAB3725069}" destId="{D8D7771B-C062-4C81-87B7-490AD34E8489}" srcOrd="18" destOrd="0" presId="urn:microsoft.com/office/officeart/2005/8/layout/vList2"/>
    <dgm:cxn modelId="{CED99766-42EE-4C43-8B91-8AC42782F5FD}" type="presParOf" srcId="{034CEC5E-D5F3-44B3-80B8-5EAAB3725069}" destId="{004F698E-DB6A-4E99-BA1E-40C1C465C4EE}" srcOrd="19" destOrd="0" presId="urn:microsoft.com/office/officeart/2005/8/layout/vList2"/>
    <dgm:cxn modelId="{D46CEF53-79FC-4F0F-BB94-F4E6BB22D8AB}" type="presParOf" srcId="{034CEC5E-D5F3-44B3-80B8-5EAAB3725069}" destId="{FA523840-2542-4F4A-B733-D646F17C1F45}"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E5D94D-A3FB-4133-AC61-949CD2D3424B}"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85A188EF-D9B0-4FD9-AF37-FB5D085B3F0A}">
      <dgm:prSet/>
      <dgm:spPr/>
      <dgm:t>
        <a:bodyPr/>
        <a:lstStyle/>
        <a:p>
          <a:r>
            <a:rPr lang="en-US" b="1" dirty="0"/>
            <a:t>Insulting religious or spiritual beliefs </a:t>
          </a:r>
          <a:endParaRPr lang="en-US" dirty="0"/>
        </a:p>
      </dgm:t>
    </dgm:pt>
    <dgm:pt modelId="{1280B338-65B6-4D40-B086-A80A106DC5B8}" type="parTrans" cxnId="{57CF81E9-1BA2-4214-AC61-5BB9408DA7C6}">
      <dgm:prSet/>
      <dgm:spPr/>
      <dgm:t>
        <a:bodyPr/>
        <a:lstStyle/>
        <a:p>
          <a:endParaRPr lang="en-US"/>
        </a:p>
      </dgm:t>
    </dgm:pt>
    <dgm:pt modelId="{86899D5A-77A9-493E-BCA0-322F8B6DF0BE}" type="sibTrans" cxnId="{57CF81E9-1BA2-4214-AC61-5BB9408DA7C6}">
      <dgm:prSet/>
      <dgm:spPr/>
      <dgm:t>
        <a:bodyPr/>
        <a:lstStyle/>
        <a:p>
          <a:endParaRPr lang="en-US"/>
        </a:p>
      </dgm:t>
    </dgm:pt>
    <dgm:pt modelId="{D573BBDB-7B6A-4650-B721-9619215FE21B}">
      <dgm:prSet/>
      <dgm:spPr/>
      <dgm:t>
        <a:bodyPr/>
        <a:lstStyle/>
        <a:p>
          <a:r>
            <a:rPr lang="en-US" b="1"/>
            <a:t>Preventing practicing of religious or spiritual beliefs</a:t>
          </a:r>
          <a:endParaRPr lang="en-US"/>
        </a:p>
      </dgm:t>
    </dgm:pt>
    <dgm:pt modelId="{E374E9F9-25B9-4110-94DB-FE8DD1F230E3}" type="parTrans" cxnId="{5EF24AF3-9774-4F40-B405-DCC777CCB122}">
      <dgm:prSet/>
      <dgm:spPr/>
      <dgm:t>
        <a:bodyPr/>
        <a:lstStyle/>
        <a:p>
          <a:endParaRPr lang="en-US"/>
        </a:p>
      </dgm:t>
    </dgm:pt>
    <dgm:pt modelId="{B45BE727-849B-4444-9CBE-330394D67F83}" type="sibTrans" cxnId="{5EF24AF3-9774-4F40-B405-DCC777CCB122}">
      <dgm:prSet/>
      <dgm:spPr/>
      <dgm:t>
        <a:bodyPr/>
        <a:lstStyle/>
        <a:p>
          <a:endParaRPr lang="en-US"/>
        </a:p>
      </dgm:t>
    </dgm:pt>
    <dgm:pt modelId="{535A3CE2-6936-43B4-8E24-2863B0740212}">
      <dgm:prSet/>
      <dgm:spPr/>
      <dgm:t>
        <a:bodyPr/>
        <a:lstStyle/>
        <a:p>
          <a:r>
            <a:rPr lang="en-US" b="1"/>
            <a:t>Using religious or spiritual beliefs to manipulate or shame</a:t>
          </a:r>
          <a:endParaRPr lang="en-US"/>
        </a:p>
      </dgm:t>
    </dgm:pt>
    <dgm:pt modelId="{3E5ADFB2-5039-4977-81D1-E958C931E35F}" type="parTrans" cxnId="{65C69BB1-0873-463D-B2A7-AC2724A52997}">
      <dgm:prSet/>
      <dgm:spPr/>
      <dgm:t>
        <a:bodyPr/>
        <a:lstStyle/>
        <a:p>
          <a:endParaRPr lang="en-US"/>
        </a:p>
      </dgm:t>
    </dgm:pt>
    <dgm:pt modelId="{7605775A-A8D0-4213-AED3-4E829924BFE2}" type="sibTrans" cxnId="{65C69BB1-0873-463D-B2A7-AC2724A52997}">
      <dgm:prSet/>
      <dgm:spPr/>
      <dgm:t>
        <a:bodyPr/>
        <a:lstStyle/>
        <a:p>
          <a:endParaRPr lang="en-US"/>
        </a:p>
      </dgm:t>
    </dgm:pt>
    <dgm:pt modelId="{2277C623-49D3-40E8-BFFF-9DCF57A5EEB2}">
      <dgm:prSet/>
      <dgm:spPr/>
      <dgm:t>
        <a:bodyPr/>
        <a:lstStyle/>
        <a:p>
          <a:r>
            <a:rPr lang="en-US" b="1" dirty="0"/>
            <a:t>Forcing children to be raised with practices that are not mutually agreed upon</a:t>
          </a:r>
          <a:endParaRPr lang="en-US" dirty="0"/>
        </a:p>
      </dgm:t>
    </dgm:pt>
    <dgm:pt modelId="{08EB94E0-C546-47EF-8FBB-8142D6D8FF08}" type="parTrans" cxnId="{B2C327B2-0C9A-48BF-8E9C-85AF48FC65BB}">
      <dgm:prSet/>
      <dgm:spPr/>
      <dgm:t>
        <a:bodyPr/>
        <a:lstStyle/>
        <a:p>
          <a:endParaRPr lang="en-US"/>
        </a:p>
      </dgm:t>
    </dgm:pt>
    <dgm:pt modelId="{97FADECC-FE25-44E3-B092-689BF0E5929D}" type="sibTrans" cxnId="{B2C327B2-0C9A-48BF-8E9C-85AF48FC65BB}">
      <dgm:prSet/>
      <dgm:spPr/>
      <dgm:t>
        <a:bodyPr/>
        <a:lstStyle/>
        <a:p>
          <a:endParaRPr lang="en-US"/>
        </a:p>
      </dgm:t>
    </dgm:pt>
    <dgm:pt modelId="{29556DB9-2D01-44DE-AF98-06E80387BC7E}">
      <dgm:prSet/>
      <dgm:spPr/>
      <dgm:t>
        <a:bodyPr/>
        <a:lstStyle/>
        <a:p>
          <a:r>
            <a:rPr lang="en-US" b="1" dirty="0"/>
            <a:t>Misusing religious beliefs or texts to justify abusive behaviors</a:t>
          </a:r>
          <a:endParaRPr lang="en-US" dirty="0"/>
        </a:p>
      </dgm:t>
    </dgm:pt>
    <dgm:pt modelId="{F0CF334A-42C9-414E-B84C-120C3B675706}" type="parTrans" cxnId="{103EF0A2-472D-476D-885B-2776C9A6BD56}">
      <dgm:prSet/>
      <dgm:spPr/>
      <dgm:t>
        <a:bodyPr/>
        <a:lstStyle/>
        <a:p>
          <a:endParaRPr lang="en-US"/>
        </a:p>
      </dgm:t>
    </dgm:pt>
    <dgm:pt modelId="{FF652D07-5053-40CA-8A29-EF48AB6F3BA2}" type="sibTrans" cxnId="{103EF0A2-472D-476D-885B-2776C9A6BD56}">
      <dgm:prSet/>
      <dgm:spPr/>
      <dgm:t>
        <a:bodyPr/>
        <a:lstStyle/>
        <a:p>
          <a:endParaRPr lang="en-US"/>
        </a:p>
      </dgm:t>
    </dgm:pt>
    <dgm:pt modelId="{577D2AC9-ED54-4255-80EB-E48FCE955C51}">
      <dgm:prSet/>
      <dgm:spPr/>
      <dgm:t>
        <a:bodyPr/>
        <a:lstStyle/>
        <a:p>
          <a:r>
            <a:rPr lang="en-US" b="1" dirty="0"/>
            <a:t>Forcing a spiritual or religious path or practice</a:t>
          </a:r>
          <a:endParaRPr lang="en-US" dirty="0"/>
        </a:p>
      </dgm:t>
    </dgm:pt>
    <dgm:pt modelId="{7F7F6AB6-BB2E-4613-B94E-B1696CBCC314}" type="parTrans" cxnId="{C4FC0C97-4997-45E3-A3C4-5DC2476DD4DC}">
      <dgm:prSet/>
      <dgm:spPr/>
      <dgm:t>
        <a:bodyPr/>
        <a:lstStyle/>
        <a:p>
          <a:endParaRPr lang="en-US"/>
        </a:p>
      </dgm:t>
    </dgm:pt>
    <dgm:pt modelId="{1E252E84-DEB6-46BB-88F4-2E0585F4D9AA}" type="sibTrans" cxnId="{C4FC0C97-4997-45E3-A3C4-5DC2476DD4DC}">
      <dgm:prSet/>
      <dgm:spPr/>
      <dgm:t>
        <a:bodyPr/>
        <a:lstStyle/>
        <a:p>
          <a:endParaRPr lang="en-US"/>
        </a:p>
      </dgm:t>
    </dgm:pt>
    <dgm:pt modelId="{BA7B59AD-0C76-467B-8946-91CC2F0DEF77}">
      <dgm:prSet/>
      <dgm:spPr/>
      <dgm:t>
        <a:bodyPr/>
        <a:lstStyle/>
        <a:p>
          <a:r>
            <a:rPr lang="en-US" b="1" dirty="0"/>
            <a:t>Blaming abuse on lack of faith or belief </a:t>
          </a:r>
        </a:p>
      </dgm:t>
    </dgm:pt>
    <dgm:pt modelId="{ABBA1E6D-84FC-4B65-B214-10C653D300EA}" type="parTrans" cxnId="{CD4474BD-9503-4696-B8BC-DAADE81A30BA}">
      <dgm:prSet/>
      <dgm:spPr/>
      <dgm:t>
        <a:bodyPr/>
        <a:lstStyle/>
        <a:p>
          <a:endParaRPr lang="en-US"/>
        </a:p>
      </dgm:t>
    </dgm:pt>
    <dgm:pt modelId="{298E0C50-E8D7-402A-A6C0-0DD967B7135C}" type="sibTrans" cxnId="{CD4474BD-9503-4696-B8BC-DAADE81A30BA}">
      <dgm:prSet/>
      <dgm:spPr/>
      <dgm:t>
        <a:bodyPr/>
        <a:lstStyle/>
        <a:p>
          <a:endParaRPr lang="en-US"/>
        </a:p>
      </dgm:t>
    </dgm:pt>
    <dgm:pt modelId="{BE0136CB-7787-46C3-A09B-92972EBB8FE4}" type="pres">
      <dgm:prSet presAssocID="{DBE5D94D-A3FB-4133-AC61-949CD2D3424B}" presName="linear" presStyleCnt="0">
        <dgm:presLayoutVars>
          <dgm:animLvl val="lvl"/>
          <dgm:resizeHandles val="exact"/>
        </dgm:presLayoutVars>
      </dgm:prSet>
      <dgm:spPr/>
    </dgm:pt>
    <dgm:pt modelId="{9A3ED1E7-83A5-4748-9029-16B4DBC01BB7}" type="pres">
      <dgm:prSet presAssocID="{85A188EF-D9B0-4FD9-AF37-FB5D085B3F0A}" presName="parentText" presStyleLbl="node1" presStyleIdx="0" presStyleCnt="7">
        <dgm:presLayoutVars>
          <dgm:chMax val="0"/>
          <dgm:bulletEnabled val="1"/>
        </dgm:presLayoutVars>
      </dgm:prSet>
      <dgm:spPr/>
    </dgm:pt>
    <dgm:pt modelId="{97180882-0A01-4108-A62E-DE7D00748036}" type="pres">
      <dgm:prSet presAssocID="{86899D5A-77A9-493E-BCA0-322F8B6DF0BE}" presName="spacer" presStyleCnt="0"/>
      <dgm:spPr/>
    </dgm:pt>
    <dgm:pt modelId="{D0D08A57-3F7E-41FB-8B8F-EA849A13DA2D}" type="pres">
      <dgm:prSet presAssocID="{D573BBDB-7B6A-4650-B721-9619215FE21B}" presName="parentText" presStyleLbl="node1" presStyleIdx="1" presStyleCnt="7">
        <dgm:presLayoutVars>
          <dgm:chMax val="0"/>
          <dgm:bulletEnabled val="1"/>
        </dgm:presLayoutVars>
      </dgm:prSet>
      <dgm:spPr/>
    </dgm:pt>
    <dgm:pt modelId="{2728561C-3664-4715-A06D-9E2E6BC79BAA}" type="pres">
      <dgm:prSet presAssocID="{B45BE727-849B-4444-9CBE-330394D67F83}" presName="spacer" presStyleCnt="0"/>
      <dgm:spPr/>
    </dgm:pt>
    <dgm:pt modelId="{27421E8D-B266-4DFB-9465-0A139F936F7D}" type="pres">
      <dgm:prSet presAssocID="{535A3CE2-6936-43B4-8E24-2863B0740212}" presName="parentText" presStyleLbl="node1" presStyleIdx="2" presStyleCnt="7">
        <dgm:presLayoutVars>
          <dgm:chMax val="0"/>
          <dgm:bulletEnabled val="1"/>
        </dgm:presLayoutVars>
      </dgm:prSet>
      <dgm:spPr/>
    </dgm:pt>
    <dgm:pt modelId="{9E8C74DD-4238-4819-BE79-17C7506CC725}" type="pres">
      <dgm:prSet presAssocID="{7605775A-A8D0-4213-AED3-4E829924BFE2}" presName="spacer" presStyleCnt="0"/>
      <dgm:spPr/>
    </dgm:pt>
    <dgm:pt modelId="{A8BE8805-A291-421C-BB86-10867C5B06AD}" type="pres">
      <dgm:prSet presAssocID="{2277C623-49D3-40E8-BFFF-9DCF57A5EEB2}" presName="parentText" presStyleLbl="node1" presStyleIdx="3" presStyleCnt="7">
        <dgm:presLayoutVars>
          <dgm:chMax val="0"/>
          <dgm:bulletEnabled val="1"/>
        </dgm:presLayoutVars>
      </dgm:prSet>
      <dgm:spPr/>
    </dgm:pt>
    <dgm:pt modelId="{F5903D44-6FC8-4947-A9F9-9B41E703FD43}" type="pres">
      <dgm:prSet presAssocID="{97FADECC-FE25-44E3-B092-689BF0E5929D}" presName="spacer" presStyleCnt="0"/>
      <dgm:spPr/>
    </dgm:pt>
    <dgm:pt modelId="{4199A9F2-D23D-4F2B-A435-0CE41D0AED79}" type="pres">
      <dgm:prSet presAssocID="{29556DB9-2D01-44DE-AF98-06E80387BC7E}" presName="parentText" presStyleLbl="node1" presStyleIdx="4" presStyleCnt="7">
        <dgm:presLayoutVars>
          <dgm:chMax val="0"/>
          <dgm:bulletEnabled val="1"/>
        </dgm:presLayoutVars>
      </dgm:prSet>
      <dgm:spPr/>
    </dgm:pt>
    <dgm:pt modelId="{00ED13FF-1537-4D2A-A7BD-5697E6FFF60F}" type="pres">
      <dgm:prSet presAssocID="{FF652D07-5053-40CA-8A29-EF48AB6F3BA2}" presName="spacer" presStyleCnt="0"/>
      <dgm:spPr/>
    </dgm:pt>
    <dgm:pt modelId="{C1540197-C0E8-40C4-B0E3-0E30D794C57C}" type="pres">
      <dgm:prSet presAssocID="{577D2AC9-ED54-4255-80EB-E48FCE955C51}" presName="parentText" presStyleLbl="node1" presStyleIdx="5" presStyleCnt="7">
        <dgm:presLayoutVars>
          <dgm:chMax val="0"/>
          <dgm:bulletEnabled val="1"/>
        </dgm:presLayoutVars>
      </dgm:prSet>
      <dgm:spPr/>
    </dgm:pt>
    <dgm:pt modelId="{66FF49DC-ACA1-4D11-9BFC-A1507D6459B6}" type="pres">
      <dgm:prSet presAssocID="{1E252E84-DEB6-46BB-88F4-2E0585F4D9AA}" presName="spacer" presStyleCnt="0"/>
      <dgm:spPr/>
    </dgm:pt>
    <dgm:pt modelId="{518B64E6-BBEE-4414-AA25-1D5BD82A61A8}" type="pres">
      <dgm:prSet presAssocID="{BA7B59AD-0C76-467B-8946-91CC2F0DEF77}" presName="parentText" presStyleLbl="node1" presStyleIdx="6" presStyleCnt="7">
        <dgm:presLayoutVars>
          <dgm:chMax val="0"/>
          <dgm:bulletEnabled val="1"/>
        </dgm:presLayoutVars>
      </dgm:prSet>
      <dgm:spPr/>
    </dgm:pt>
  </dgm:ptLst>
  <dgm:cxnLst>
    <dgm:cxn modelId="{E1D60117-1A3E-4228-A458-10A60AAD480F}" type="presOf" srcId="{29556DB9-2D01-44DE-AF98-06E80387BC7E}" destId="{4199A9F2-D23D-4F2B-A435-0CE41D0AED79}" srcOrd="0" destOrd="0" presId="urn:microsoft.com/office/officeart/2005/8/layout/vList2"/>
    <dgm:cxn modelId="{D768024A-B4CD-49EA-AAA1-19980F54CAD3}" type="presOf" srcId="{BA7B59AD-0C76-467B-8946-91CC2F0DEF77}" destId="{518B64E6-BBEE-4414-AA25-1D5BD82A61A8}" srcOrd="0" destOrd="0" presId="urn:microsoft.com/office/officeart/2005/8/layout/vList2"/>
    <dgm:cxn modelId="{AE7D9366-68B3-4D81-954B-994D2A98FCAD}" type="presOf" srcId="{577D2AC9-ED54-4255-80EB-E48FCE955C51}" destId="{C1540197-C0E8-40C4-B0E3-0E30D794C57C}" srcOrd="0" destOrd="0" presId="urn:microsoft.com/office/officeart/2005/8/layout/vList2"/>
    <dgm:cxn modelId="{CC237284-340D-49A5-B8EF-0EF5A16B6F3C}" type="presOf" srcId="{535A3CE2-6936-43B4-8E24-2863B0740212}" destId="{27421E8D-B266-4DFB-9465-0A139F936F7D}" srcOrd="0" destOrd="0" presId="urn:microsoft.com/office/officeart/2005/8/layout/vList2"/>
    <dgm:cxn modelId="{223B3E87-F214-46E8-A1DB-2964FC49A82A}" type="presOf" srcId="{DBE5D94D-A3FB-4133-AC61-949CD2D3424B}" destId="{BE0136CB-7787-46C3-A09B-92972EBB8FE4}" srcOrd="0" destOrd="0" presId="urn:microsoft.com/office/officeart/2005/8/layout/vList2"/>
    <dgm:cxn modelId="{C4FC0C97-4997-45E3-A3C4-5DC2476DD4DC}" srcId="{DBE5D94D-A3FB-4133-AC61-949CD2D3424B}" destId="{577D2AC9-ED54-4255-80EB-E48FCE955C51}" srcOrd="5" destOrd="0" parTransId="{7F7F6AB6-BB2E-4613-B94E-B1696CBCC314}" sibTransId="{1E252E84-DEB6-46BB-88F4-2E0585F4D9AA}"/>
    <dgm:cxn modelId="{103EF0A2-472D-476D-885B-2776C9A6BD56}" srcId="{DBE5D94D-A3FB-4133-AC61-949CD2D3424B}" destId="{29556DB9-2D01-44DE-AF98-06E80387BC7E}" srcOrd="4" destOrd="0" parTransId="{F0CF334A-42C9-414E-B84C-120C3B675706}" sibTransId="{FF652D07-5053-40CA-8A29-EF48AB6F3BA2}"/>
    <dgm:cxn modelId="{65C69BB1-0873-463D-B2A7-AC2724A52997}" srcId="{DBE5D94D-A3FB-4133-AC61-949CD2D3424B}" destId="{535A3CE2-6936-43B4-8E24-2863B0740212}" srcOrd="2" destOrd="0" parTransId="{3E5ADFB2-5039-4977-81D1-E958C931E35F}" sibTransId="{7605775A-A8D0-4213-AED3-4E829924BFE2}"/>
    <dgm:cxn modelId="{B2C327B2-0C9A-48BF-8E9C-85AF48FC65BB}" srcId="{DBE5D94D-A3FB-4133-AC61-949CD2D3424B}" destId="{2277C623-49D3-40E8-BFFF-9DCF57A5EEB2}" srcOrd="3" destOrd="0" parTransId="{08EB94E0-C546-47EF-8FBB-8142D6D8FF08}" sibTransId="{97FADECC-FE25-44E3-B092-689BF0E5929D}"/>
    <dgm:cxn modelId="{CD4474BD-9503-4696-B8BC-DAADE81A30BA}" srcId="{DBE5D94D-A3FB-4133-AC61-949CD2D3424B}" destId="{BA7B59AD-0C76-467B-8946-91CC2F0DEF77}" srcOrd="6" destOrd="0" parTransId="{ABBA1E6D-84FC-4B65-B214-10C653D300EA}" sibTransId="{298E0C50-E8D7-402A-A6C0-0DD967B7135C}"/>
    <dgm:cxn modelId="{4CAC15C8-A95F-4D4C-83DE-9D5054F518A6}" type="presOf" srcId="{2277C623-49D3-40E8-BFFF-9DCF57A5EEB2}" destId="{A8BE8805-A291-421C-BB86-10867C5B06AD}" srcOrd="0" destOrd="0" presId="urn:microsoft.com/office/officeart/2005/8/layout/vList2"/>
    <dgm:cxn modelId="{692A11E0-A19B-4EC3-BBCF-C8A8895F004C}" type="presOf" srcId="{D573BBDB-7B6A-4650-B721-9619215FE21B}" destId="{D0D08A57-3F7E-41FB-8B8F-EA849A13DA2D}" srcOrd="0" destOrd="0" presId="urn:microsoft.com/office/officeart/2005/8/layout/vList2"/>
    <dgm:cxn modelId="{57CF81E9-1BA2-4214-AC61-5BB9408DA7C6}" srcId="{DBE5D94D-A3FB-4133-AC61-949CD2D3424B}" destId="{85A188EF-D9B0-4FD9-AF37-FB5D085B3F0A}" srcOrd="0" destOrd="0" parTransId="{1280B338-65B6-4D40-B086-A80A106DC5B8}" sibTransId="{86899D5A-77A9-493E-BCA0-322F8B6DF0BE}"/>
    <dgm:cxn modelId="{5EF24AF3-9774-4F40-B405-DCC777CCB122}" srcId="{DBE5D94D-A3FB-4133-AC61-949CD2D3424B}" destId="{D573BBDB-7B6A-4650-B721-9619215FE21B}" srcOrd="1" destOrd="0" parTransId="{E374E9F9-25B9-4110-94DB-FE8DD1F230E3}" sibTransId="{B45BE727-849B-4444-9CBE-330394D67F83}"/>
    <dgm:cxn modelId="{0F5783FE-1C24-43F6-A055-92DE0C75D252}" type="presOf" srcId="{85A188EF-D9B0-4FD9-AF37-FB5D085B3F0A}" destId="{9A3ED1E7-83A5-4748-9029-16B4DBC01BB7}" srcOrd="0" destOrd="0" presId="urn:microsoft.com/office/officeart/2005/8/layout/vList2"/>
    <dgm:cxn modelId="{7BCD3F34-70AC-4DBA-A212-2F9F80AF179C}" type="presParOf" srcId="{BE0136CB-7787-46C3-A09B-92972EBB8FE4}" destId="{9A3ED1E7-83A5-4748-9029-16B4DBC01BB7}" srcOrd="0" destOrd="0" presId="urn:microsoft.com/office/officeart/2005/8/layout/vList2"/>
    <dgm:cxn modelId="{F893BEAD-73B9-4DDA-9EC4-F90EADD51F35}" type="presParOf" srcId="{BE0136CB-7787-46C3-A09B-92972EBB8FE4}" destId="{97180882-0A01-4108-A62E-DE7D00748036}" srcOrd="1" destOrd="0" presId="urn:microsoft.com/office/officeart/2005/8/layout/vList2"/>
    <dgm:cxn modelId="{D076619C-1593-4530-B634-DDC1FF8AEC39}" type="presParOf" srcId="{BE0136CB-7787-46C3-A09B-92972EBB8FE4}" destId="{D0D08A57-3F7E-41FB-8B8F-EA849A13DA2D}" srcOrd="2" destOrd="0" presId="urn:microsoft.com/office/officeart/2005/8/layout/vList2"/>
    <dgm:cxn modelId="{8D3E7A52-9822-498D-9938-732EFA9C6D3F}" type="presParOf" srcId="{BE0136CB-7787-46C3-A09B-92972EBB8FE4}" destId="{2728561C-3664-4715-A06D-9E2E6BC79BAA}" srcOrd="3" destOrd="0" presId="urn:microsoft.com/office/officeart/2005/8/layout/vList2"/>
    <dgm:cxn modelId="{B93FB666-D4FA-4093-B622-5F04913A7126}" type="presParOf" srcId="{BE0136CB-7787-46C3-A09B-92972EBB8FE4}" destId="{27421E8D-B266-4DFB-9465-0A139F936F7D}" srcOrd="4" destOrd="0" presId="urn:microsoft.com/office/officeart/2005/8/layout/vList2"/>
    <dgm:cxn modelId="{079E7195-377D-497C-BA57-7B1DA5B2E8D1}" type="presParOf" srcId="{BE0136CB-7787-46C3-A09B-92972EBB8FE4}" destId="{9E8C74DD-4238-4819-BE79-17C7506CC725}" srcOrd="5" destOrd="0" presId="urn:microsoft.com/office/officeart/2005/8/layout/vList2"/>
    <dgm:cxn modelId="{FD4EB9EA-3975-4AA8-841F-967CC7B76099}" type="presParOf" srcId="{BE0136CB-7787-46C3-A09B-92972EBB8FE4}" destId="{A8BE8805-A291-421C-BB86-10867C5B06AD}" srcOrd="6" destOrd="0" presId="urn:microsoft.com/office/officeart/2005/8/layout/vList2"/>
    <dgm:cxn modelId="{A66D247A-AEF6-4B48-92BB-1992D96534C2}" type="presParOf" srcId="{BE0136CB-7787-46C3-A09B-92972EBB8FE4}" destId="{F5903D44-6FC8-4947-A9F9-9B41E703FD43}" srcOrd="7" destOrd="0" presId="urn:microsoft.com/office/officeart/2005/8/layout/vList2"/>
    <dgm:cxn modelId="{B3B28101-6FCB-4806-ACF9-8EACCE000927}" type="presParOf" srcId="{BE0136CB-7787-46C3-A09B-92972EBB8FE4}" destId="{4199A9F2-D23D-4F2B-A435-0CE41D0AED79}" srcOrd="8" destOrd="0" presId="urn:microsoft.com/office/officeart/2005/8/layout/vList2"/>
    <dgm:cxn modelId="{4866007A-AA0A-4450-A368-03B0041B8A42}" type="presParOf" srcId="{BE0136CB-7787-46C3-A09B-92972EBB8FE4}" destId="{00ED13FF-1537-4D2A-A7BD-5697E6FFF60F}" srcOrd="9" destOrd="0" presId="urn:microsoft.com/office/officeart/2005/8/layout/vList2"/>
    <dgm:cxn modelId="{A341378F-5F4C-468E-908A-E3EE28B05B5F}" type="presParOf" srcId="{BE0136CB-7787-46C3-A09B-92972EBB8FE4}" destId="{C1540197-C0E8-40C4-B0E3-0E30D794C57C}" srcOrd="10" destOrd="0" presId="urn:microsoft.com/office/officeart/2005/8/layout/vList2"/>
    <dgm:cxn modelId="{CF681A11-A054-4022-83F1-88FD877141D7}" type="presParOf" srcId="{BE0136CB-7787-46C3-A09B-92972EBB8FE4}" destId="{66FF49DC-ACA1-4D11-9BFC-A1507D6459B6}" srcOrd="11" destOrd="0" presId="urn:microsoft.com/office/officeart/2005/8/layout/vList2"/>
    <dgm:cxn modelId="{322BDC0F-267D-4EE7-B637-AEBA11BA8447}" type="presParOf" srcId="{BE0136CB-7787-46C3-A09B-92972EBB8FE4}" destId="{518B64E6-BBEE-4414-AA25-1D5BD82A61A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AB23A-BAA8-4C49-817C-D1E021726DFC}">
      <dsp:nvSpPr>
        <dsp:cNvPr id="0" name=""/>
        <dsp:cNvSpPr/>
      </dsp:nvSpPr>
      <dsp:spPr>
        <a:xfrm>
          <a:off x="9242" y="1626019"/>
          <a:ext cx="2762398" cy="165743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Recognize the different ways violence can manifest</a:t>
          </a:r>
          <a:endParaRPr lang="en-US" sz="2400" kern="1200"/>
        </a:p>
      </dsp:txBody>
      <dsp:txXfrm>
        <a:off x="57787" y="1674564"/>
        <a:ext cx="2665308" cy="1560349"/>
      </dsp:txXfrm>
    </dsp:sp>
    <dsp:sp modelId="{A1AC05F1-DD78-418F-A72D-DA94DCCC237B}">
      <dsp:nvSpPr>
        <dsp:cNvPr id="0" name=""/>
        <dsp:cNvSpPr/>
      </dsp:nvSpPr>
      <dsp:spPr>
        <a:xfrm>
          <a:off x="3047880" y="2112201"/>
          <a:ext cx="585628" cy="685074"/>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047880" y="2249216"/>
        <a:ext cx="409940" cy="411044"/>
      </dsp:txXfrm>
    </dsp:sp>
    <dsp:sp modelId="{6BC3419D-E79C-42DF-ACEF-76820A18CF17}">
      <dsp:nvSpPr>
        <dsp:cNvPr id="0" name=""/>
        <dsp:cNvSpPr/>
      </dsp:nvSpPr>
      <dsp:spPr>
        <a:xfrm>
          <a:off x="3876600" y="1626019"/>
          <a:ext cx="2762398" cy="165743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Understand the dynamics present in abusive relationships</a:t>
          </a:r>
          <a:endParaRPr lang="en-US" sz="2400" kern="1200" dirty="0"/>
        </a:p>
      </dsp:txBody>
      <dsp:txXfrm>
        <a:off x="3925145" y="1674564"/>
        <a:ext cx="2665308" cy="1560349"/>
      </dsp:txXfrm>
    </dsp:sp>
    <dsp:sp modelId="{83AF2867-F9F5-4783-83B8-0F68D46C7009}">
      <dsp:nvSpPr>
        <dsp:cNvPr id="0" name=""/>
        <dsp:cNvSpPr/>
      </dsp:nvSpPr>
      <dsp:spPr>
        <a:xfrm>
          <a:off x="6915239" y="2112201"/>
          <a:ext cx="585628" cy="685074"/>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15239" y="2249216"/>
        <a:ext cx="409940" cy="411044"/>
      </dsp:txXfrm>
    </dsp:sp>
    <dsp:sp modelId="{58D4DFFE-A7DC-4176-89AC-FBC98279D881}">
      <dsp:nvSpPr>
        <dsp:cNvPr id="0" name=""/>
        <dsp:cNvSpPr/>
      </dsp:nvSpPr>
      <dsp:spPr>
        <a:xfrm>
          <a:off x="7743958" y="1626019"/>
          <a:ext cx="2762398" cy="1657439"/>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Identify barriers to safety for survivors</a:t>
          </a:r>
          <a:endParaRPr lang="en-US" sz="2400" kern="1200"/>
        </a:p>
      </dsp:txBody>
      <dsp:txXfrm>
        <a:off x="7792503" y="1674564"/>
        <a:ext cx="2665308" cy="1560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F27D4-1B74-4A1D-B526-C1F2CE34F273}">
      <dsp:nvSpPr>
        <dsp:cNvPr id="0" name=""/>
        <dsp:cNvSpPr/>
      </dsp:nvSpPr>
      <dsp:spPr>
        <a:xfrm>
          <a:off x="0" y="49509"/>
          <a:ext cx="10515600" cy="3837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Not allowing participation in education or work outside the home</a:t>
          </a:r>
          <a:endParaRPr lang="en-US" sz="1600" kern="1200"/>
        </a:p>
      </dsp:txBody>
      <dsp:txXfrm>
        <a:off x="18734" y="68243"/>
        <a:ext cx="10478132" cy="346292"/>
      </dsp:txXfrm>
    </dsp:sp>
    <dsp:sp modelId="{E000C3D4-2681-4DB5-9CEC-3972D2D35FD3}">
      <dsp:nvSpPr>
        <dsp:cNvPr id="0" name=""/>
        <dsp:cNvSpPr/>
      </dsp:nvSpPr>
      <dsp:spPr>
        <a:xfrm>
          <a:off x="0" y="479349"/>
          <a:ext cx="10515600" cy="383760"/>
        </a:xfrm>
        <a:prstGeom prst="roundRect">
          <a:avLst/>
        </a:prstGeom>
        <a:gradFill rotWithShape="0">
          <a:gsLst>
            <a:gs pos="0">
              <a:schemeClr val="accent5">
                <a:hueOff val="-1452368"/>
                <a:satOff val="5352"/>
                <a:lumOff val="1394"/>
                <a:alphaOff val="0"/>
                <a:lumMod val="110000"/>
                <a:satMod val="105000"/>
                <a:tint val="67000"/>
              </a:schemeClr>
            </a:gs>
            <a:gs pos="50000">
              <a:schemeClr val="accent5">
                <a:hueOff val="-1452368"/>
                <a:satOff val="5352"/>
                <a:lumOff val="1394"/>
                <a:alphaOff val="0"/>
                <a:lumMod val="105000"/>
                <a:satMod val="103000"/>
                <a:tint val="73000"/>
              </a:schemeClr>
            </a:gs>
            <a:gs pos="100000">
              <a:schemeClr val="accent5">
                <a:hueOff val="-1452368"/>
                <a:satOff val="5352"/>
                <a:lumOff val="13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Forcing work outside the home</a:t>
          </a:r>
          <a:endParaRPr lang="en-US" sz="1600" kern="1200"/>
        </a:p>
      </dsp:txBody>
      <dsp:txXfrm>
        <a:off x="18734" y="498083"/>
        <a:ext cx="10478132" cy="346292"/>
      </dsp:txXfrm>
    </dsp:sp>
    <dsp:sp modelId="{F99C2F6A-18B1-4E8C-9467-B2D15F355FF0}">
      <dsp:nvSpPr>
        <dsp:cNvPr id="0" name=""/>
        <dsp:cNvSpPr/>
      </dsp:nvSpPr>
      <dsp:spPr>
        <a:xfrm>
          <a:off x="0" y="909189"/>
          <a:ext cx="10515600" cy="383760"/>
        </a:xfrm>
        <a:prstGeom prst="roundRect">
          <a:avLst/>
        </a:prstGeom>
        <a:gradFill rotWithShape="0">
          <a:gsLst>
            <a:gs pos="0">
              <a:schemeClr val="accent5">
                <a:hueOff val="-2904735"/>
                <a:satOff val="10704"/>
                <a:lumOff val="2789"/>
                <a:alphaOff val="0"/>
                <a:lumMod val="110000"/>
                <a:satMod val="105000"/>
                <a:tint val="67000"/>
              </a:schemeClr>
            </a:gs>
            <a:gs pos="50000">
              <a:schemeClr val="accent5">
                <a:hueOff val="-2904735"/>
                <a:satOff val="10704"/>
                <a:lumOff val="2789"/>
                <a:alphaOff val="0"/>
                <a:lumMod val="105000"/>
                <a:satMod val="103000"/>
                <a:tint val="73000"/>
              </a:schemeClr>
            </a:gs>
            <a:gs pos="100000">
              <a:schemeClr val="accent5">
                <a:hueOff val="-2904735"/>
                <a:satOff val="10704"/>
                <a:lumOff val="27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Identity theft</a:t>
          </a:r>
          <a:endParaRPr lang="en-US" sz="1600" kern="1200"/>
        </a:p>
      </dsp:txBody>
      <dsp:txXfrm>
        <a:off x="18734" y="927923"/>
        <a:ext cx="10478132" cy="346292"/>
      </dsp:txXfrm>
    </dsp:sp>
    <dsp:sp modelId="{A47A5731-601A-430B-86AD-62B3E352D0CA}">
      <dsp:nvSpPr>
        <dsp:cNvPr id="0" name=""/>
        <dsp:cNvSpPr/>
      </dsp:nvSpPr>
      <dsp:spPr>
        <a:xfrm>
          <a:off x="0" y="1339029"/>
          <a:ext cx="10515600" cy="383760"/>
        </a:xfrm>
        <a:prstGeom prst="roundRect">
          <a:avLst/>
        </a:prstGeom>
        <a:gradFill rotWithShape="0">
          <a:gsLst>
            <a:gs pos="0">
              <a:schemeClr val="accent5">
                <a:hueOff val="-4357103"/>
                <a:satOff val="16056"/>
                <a:lumOff val="4183"/>
                <a:alphaOff val="0"/>
                <a:lumMod val="110000"/>
                <a:satMod val="105000"/>
                <a:tint val="67000"/>
              </a:schemeClr>
            </a:gs>
            <a:gs pos="50000">
              <a:schemeClr val="accent5">
                <a:hueOff val="-4357103"/>
                <a:satOff val="16056"/>
                <a:lumOff val="4183"/>
                <a:alphaOff val="0"/>
                <a:lumMod val="105000"/>
                <a:satMod val="103000"/>
                <a:tint val="73000"/>
              </a:schemeClr>
            </a:gs>
            <a:gs pos="100000">
              <a:schemeClr val="accent5">
                <a:hueOff val="-4357103"/>
                <a:satOff val="16056"/>
                <a:lumOff val="41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Controlling choice of occupation</a:t>
          </a:r>
          <a:endParaRPr lang="en-US" sz="1600" kern="1200" dirty="0"/>
        </a:p>
      </dsp:txBody>
      <dsp:txXfrm>
        <a:off x="18734" y="1357763"/>
        <a:ext cx="10478132" cy="346292"/>
      </dsp:txXfrm>
    </dsp:sp>
    <dsp:sp modelId="{5F53179D-486B-4450-8935-05D9C2FF2329}">
      <dsp:nvSpPr>
        <dsp:cNvPr id="0" name=""/>
        <dsp:cNvSpPr/>
      </dsp:nvSpPr>
      <dsp:spPr>
        <a:xfrm>
          <a:off x="0" y="1768869"/>
          <a:ext cx="10515600" cy="383760"/>
        </a:xfrm>
        <a:prstGeom prst="roundRect">
          <a:avLst/>
        </a:prstGeom>
        <a:gradFill rotWithShape="0">
          <a:gsLst>
            <a:gs pos="0">
              <a:schemeClr val="accent5">
                <a:hueOff val="-5809471"/>
                <a:satOff val="21408"/>
                <a:lumOff val="5577"/>
                <a:alphaOff val="0"/>
                <a:lumMod val="110000"/>
                <a:satMod val="105000"/>
                <a:tint val="67000"/>
              </a:schemeClr>
            </a:gs>
            <a:gs pos="50000">
              <a:schemeClr val="accent5">
                <a:hueOff val="-5809471"/>
                <a:satOff val="21408"/>
                <a:lumOff val="5577"/>
                <a:alphaOff val="0"/>
                <a:lumMod val="105000"/>
                <a:satMod val="103000"/>
                <a:tint val="73000"/>
              </a:schemeClr>
            </a:gs>
            <a:gs pos="100000">
              <a:schemeClr val="accent5">
                <a:hueOff val="-5809471"/>
                <a:satOff val="21408"/>
                <a:lumOff val="55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Illegally or improperly using money, assets or property</a:t>
          </a:r>
          <a:endParaRPr lang="en-US" sz="1600" kern="1200"/>
        </a:p>
      </dsp:txBody>
      <dsp:txXfrm>
        <a:off x="18734" y="1787603"/>
        <a:ext cx="10478132" cy="346292"/>
      </dsp:txXfrm>
    </dsp:sp>
    <dsp:sp modelId="{11DED1DD-219D-4A0F-9A02-F9B52454C07A}">
      <dsp:nvSpPr>
        <dsp:cNvPr id="0" name=""/>
        <dsp:cNvSpPr/>
      </dsp:nvSpPr>
      <dsp:spPr>
        <a:xfrm>
          <a:off x="0" y="2198709"/>
          <a:ext cx="10515600" cy="383760"/>
        </a:xfrm>
        <a:prstGeom prst="roundRect">
          <a:avLst/>
        </a:prstGeom>
        <a:gradFill rotWithShape="0">
          <a:gsLst>
            <a:gs pos="0">
              <a:schemeClr val="accent5">
                <a:hueOff val="-7261839"/>
                <a:satOff val="26759"/>
                <a:lumOff val="6972"/>
                <a:alphaOff val="0"/>
                <a:lumMod val="110000"/>
                <a:satMod val="105000"/>
                <a:tint val="67000"/>
              </a:schemeClr>
            </a:gs>
            <a:gs pos="50000">
              <a:schemeClr val="accent5">
                <a:hueOff val="-7261839"/>
                <a:satOff val="26759"/>
                <a:lumOff val="6972"/>
                <a:alphaOff val="0"/>
                <a:lumMod val="105000"/>
                <a:satMod val="103000"/>
                <a:tint val="73000"/>
              </a:schemeClr>
            </a:gs>
            <a:gs pos="100000">
              <a:schemeClr val="accent5">
                <a:hueOff val="-7261839"/>
                <a:satOff val="26759"/>
                <a:lumOff val="69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Denying access to bank accounts, savings, or other income</a:t>
          </a:r>
          <a:endParaRPr lang="en-US" sz="1600" kern="1200" dirty="0"/>
        </a:p>
      </dsp:txBody>
      <dsp:txXfrm>
        <a:off x="18734" y="2217443"/>
        <a:ext cx="10478132" cy="346292"/>
      </dsp:txXfrm>
    </dsp:sp>
    <dsp:sp modelId="{B91970D6-0FD2-4B4F-AEB2-71F4A998689E}">
      <dsp:nvSpPr>
        <dsp:cNvPr id="0" name=""/>
        <dsp:cNvSpPr/>
      </dsp:nvSpPr>
      <dsp:spPr>
        <a:xfrm>
          <a:off x="0" y="2628549"/>
          <a:ext cx="10515600" cy="383760"/>
        </a:xfrm>
        <a:prstGeom prst="roundRect">
          <a:avLst/>
        </a:prstGeom>
        <a:gradFill rotWithShape="0">
          <a:gsLst>
            <a:gs pos="0">
              <a:schemeClr val="accent5">
                <a:hueOff val="-8714206"/>
                <a:satOff val="32111"/>
                <a:lumOff val="8366"/>
                <a:alphaOff val="0"/>
                <a:lumMod val="110000"/>
                <a:satMod val="105000"/>
                <a:tint val="67000"/>
              </a:schemeClr>
            </a:gs>
            <a:gs pos="50000">
              <a:schemeClr val="accent5">
                <a:hueOff val="-8714206"/>
                <a:satOff val="32111"/>
                <a:lumOff val="8366"/>
                <a:alphaOff val="0"/>
                <a:lumMod val="105000"/>
                <a:satMod val="103000"/>
                <a:tint val="73000"/>
              </a:schemeClr>
            </a:gs>
            <a:gs pos="100000">
              <a:schemeClr val="accent5">
                <a:hueOff val="-8714206"/>
                <a:satOff val="32111"/>
                <a:lumOff val="83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Sabotaging work or educational opportunities</a:t>
          </a:r>
          <a:endParaRPr lang="en-US" sz="1600" kern="1200" dirty="0"/>
        </a:p>
      </dsp:txBody>
      <dsp:txXfrm>
        <a:off x="18734" y="2647283"/>
        <a:ext cx="10478132" cy="346292"/>
      </dsp:txXfrm>
    </dsp:sp>
    <dsp:sp modelId="{02CB71A4-1F7C-47C2-ABAE-7A40CF998E9B}">
      <dsp:nvSpPr>
        <dsp:cNvPr id="0" name=""/>
        <dsp:cNvSpPr/>
      </dsp:nvSpPr>
      <dsp:spPr>
        <a:xfrm>
          <a:off x="0" y="3058389"/>
          <a:ext cx="10515600" cy="383760"/>
        </a:xfrm>
        <a:prstGeom prst="roundRect">
          <a:avLst/>
        </a:prstGeom>
        <a:gradFill rotWithShape="0">
          <a:gsLst>
            <a:gs pos="0">
              <a:schemeClr val="accent5">
                <a:hueOff val="-10166574"/>
                <a:satOff val="37463"/>
                <a:lumOff val="9760"/>
                <a:alphaOff val="0"/>
                <a:lumMod val="110000"/>
                <a:satMod val="105000"/>
                <a:tint val="67000"/>
              </a:schemeClr>
            </a:gs>
            <a:gs pos="50000">
              <a:schemeClr val="accent5">
                <a:hueOff val="-10166574"/>
                <a:satOff val="37463"/>
                <a:lumOff val="9760"/>
                <a:alphaOff val="0"/>
                <a:lumMod val="105000"/>
                <a:satMod val="103000"/>
                <a:tint val="73000"/>
              </a:schemeClr>
            </a:gs>
            <a:gs pos="100000">
              <a:schemeClr val="accent5">
                <a:hueOff val="-10166574"/>
                <a:satOff val="37463"/>
                <a:lumOff val="97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Selling or destroying possessions without permission</a:t>
          </a:r>
          <a:endParaRPr lang="en-US" sz="1600" kern="1200"/>
        </a:p>
      </dsp:txBody>
      <dsp:txXfrm>
        <a:off x="18734" y="3077123"/>
        <a:ext cx="10478132" cy="346292"/>
      </dsp:txXfrm>
    </dsp:sp>
    <dsp:sp modelId="{FCBEF31A-22E9-4959-9568-4FE5DCD033AF}">
      <dsp:nvSpPr>
        <dsp:cNvPr id="0" name=""/>
        <dsp:cNvSpPr/>
      </dsp:nvSpPr>
      <dsp:spPr>
        <a:xfrm>
          <a:off x="0" y="3488229"/>
          <a:ext cx="10515600" cy="383760"/>
        </a:xfrm>
        <a:prstGeom prst="roundRect">
          <a:avLst/>
        </a:prstGeom>
        <a:gradFill rotWithShape="0">
          <a:gsLst>
            <a:gs pos="0">
              <a:schemeClr val="accent5">
                <a:hueOff val="-11618941"/>
                <a:satOff val="42815"/>
                <a:lumOff val="11155"/>
                <a:alphaOff val="0"/>
                <a:lumMod val="110000"/>
                <a:satMod val="105000"/>
                <a:tint val="67000"/>
              </a:schemeClr>
            </a:gs>
            <a:gs pos="50000">
              <a:schemeClr val="accent5">
                <a:hueOff val="-11618941"/>
                <a:satOff val="42815"/>
                <a:lumOff val="11155"/>
                <a:alphaOff val="0"/>
                <a:lumMod val="105000"/>
                <a:satMod val="103000"/>
                <a:tint val="73000"/>
              </a:schemeClr>
            </a:gs>
            <a:gs pos="100000">
              <a:schemeClr val="accent5">
                <a:hueOff val="-11618941"/>
                <a:satOff val="42815"/>
                <a:lumOff val="111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Misusing a power of attorney or legal guardianship</a:t>
          </a:r>
          <a:endParaRPr lang="en-US" sz="1600" kern="1200"/>
        </a:p>
      </dsp:txBody>
      <dsp:txXfrm>
        <a:off x="18734" y="3506963"/>
        <a:ext cx="10478132" cy="346292"/>
      </dsp:txXfrm>
    </dsp:sp>
    <dsp:sp modelId="{0F9378F0-0A09-4990-9066-D143D55E946F}">
      <dsp:nvSpPr>
        <dsp:cNvPr id="0" name=""/>
        <dsp:cNvSpPr/>
      </dsp:nvSpPr>
      <dsp:spPr>
        <a:xfrm>
          <a:off x="0" y="3918069"/>
          <a:ext cx="10515600" cy="383760"/>
        </a:xfrm>
        <a:prstGeom prst="round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Not paying bills or court ordered support payments</a:t>
          </a:r>
          <a:endParaRPr lang="en-US" sz="1600" kern="1200" dirty="0"/>
        </a:p>
      </dsp:txBody>
      <dsp:txXfrm>
        <a:off x="18734" y="3936803"/>
        <a:ext cx="10478132"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B90AB-70CE-4142-954F-4BDA9D93DBC3}">
      <dsp:nvSpPr>
        <dsp:cNvPr id="0" name=""/>
        <dsp:cNvSpPr/>
      </dsp:nvSpPr>
      <dsp:spPr>
        <a:xfrm>
          <a:off x="0" y="25523"/>
          <a:ext cx="10515600" cy="43173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Isolation from cultural community</a:t>
          </a:r>
          <a:endParaRPr lang="en-US" sz="1800" kern="1200"/>
        </a:p>
      </dsp:txBody>
      <dsp:txXfrm>
        <a:off x="21075" y="46598"/>
        <a:ext cx="10473450" cy="389580"/>
      </dsp:txXfrm>
    </dsp:sp>
    <dsp:sp modelId="{74EEDD72-61F6-4333-B4E0-2AEE7217AF07}">
      <dsp:nvSpPr>
        <dsp:cNvPr id="0" name=""/>
        <dsp:cNvSpPr/>
      </dsp:nvSpPr>
      <dsp:spPr>
        <a:xfrm>
          <a:off x="0" y="509093"/>
          <a:ext cx="10515600" cy="431730"/>
        </a:xfrm>
        <a:prstGeom prst="roundRect">
          <a:avLst/>
        </a:prstGeom>
        <a:gradFill rotWithShape="0">
          <a:gsLst>
            <a:gs pos="0">
              <a:schemeClr val="accent5">
                <a:hueOff val="-1633914"/>
                <a:satOff val="6021"/>
                <a:lumOff val="1569"/>
                <a:alphaOff val="0"/>
                <a:lumMod val="110000"/>
                <a:satMod val="105000"/>
                <a:tint val="67000"/>
              </a:schemeClr>
            </a:gs>
            <a:gs pos="50000">
              <a:schemeClr val="accent5">
                <a:hueOff val="-1633914"/>
                <a:satOff val="6021"/>
                <a:lumOff val="1569"/>
                <a:alphaOff val="0"/>
                <a:lumMod val="105000"/>
                <a:satMod val="103000"/>
                <a:tint val="73000"/>
              </a:schemeClr>
            </a:gs>
            <a:gs pos="100000">
              <a:schemeClr val="accent5">
                <a:hueOff val="-1633914"/>
                <a:satOff val="6021"/>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Using cultural norms to justify abuse</a:t>
          </a:r>
          <a:endParaRPr lang="en-US" sz="1800" kern="1200" dirty="0"/>
        </a:p>
      </dsp:txBody>
      <dsp:txXfrm>
        <a:off x="21075" y="530168"/>
        <a:ext cx="10473450" cy="389580"/>
      </dsp:txXfrm>
    </dsp:sp>
    <dsp:sp modelId="{0B458911-25FD-4539-9D68-03D177ACC8A7}">
      <dsp:nvSpPr>
        <dsp:cNvPr id="0" name=""/>
        <dsp:cNvSpPr/>
      </dsp:nvSpPr>
      <dsp:spPr>
        <a:xfrm>
          <a:off x="0" y="992664"/>
          <a:ext cx="10515600" cy="431730"/>
        </a:xfrm>
        <a:prstGeom prst="roundRect">
          <a:avLst/>
        </a:prstGeom>
        <a:gradFill rotWithShape="0">
          <a:gsLst>
            <a:gs pos="0">
              <a:schemeClr val="accent5">
                <a:hueOff val="-3267827"/>
                <a:satOff val="12042"/>
                <a:lumOff val="3137"/>
                <a:alphaOff val="0"/>
                <a:lumMod val="110000"/>
                <a:satMod val="105000"/>
                <a:tint val="67000"/>
              </a:schemeClr>
            </a:gs>
            <a:gs pos="50000">
              <a:schemeClr val="accent5">
                <a:hueOff val="-3267827"/>
                <a:satOff val="12042"/>
                <a:lumOff val="3137"/>
                <a:alphaOff val="0"/>
                <a:lumMod val="105000"/>
                <a:satMod val="103000"/>
                <a:tint val="73000"/>
              </a:schemeClr>
            </a:gs>
            <a:gs pos="100000">
              <a:schemeClr val="accent5">
                <a:hueOff val="-3267827"/>
                <a:satOff val="12042"/>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Threatening to “out”</a:t>
          </a:r>
          <a:endParaRPr lang="en-US" sz="1800" kern="1200"/>
        </a:p>
      </dsp:txBody>
      <dsp:txXfrm>
        <a:off x="21075" y="1013739"/>
        <a:ext cx="10473450" cy="389580"/>
      </dsp:txXfrm>
    </dsp:sp>
    <dsp:sp modelId="{32ABE758-14FA-4326-8E1E-DB9288F3C556}">
      <dsp:nvSpPr>
        <dsp:cNvPr id="0" name=""/>
        <dsp:cNvSpPr/>
      </dsp:nvSpPr>
      <dsp:spPr>
        <a:xfrm>
          <a:off x="0" y="1476233"/>
          <a:ext cx="10515600" cy="431730"/>
        </a:xfrm>
        <a:prstGeom prst="roundRect">
          <a:avLst/>
        </a:prstGeom>
        <a:gradFill rotWithShape="0">
          <a:gsLst>
            <a:gs pos="0">
              <a:schemeClr val="accent5">
                <a:hueOff val="-4901741"/>
                <a:satOff val="18063"/>
                <a:lumOff val="4706"/>
                <a:alphaOff val="0"/>
                <a:lumMod val="110000"/>
                <a:satMod val="105000"/>
                <a:tint val="67000"/>
              </a:schemeClr>
            </a:gs>
            <a:gs pos="50000">
              <a:schemeClr val="accent5">
                <a:hueOff val="-4901741"/>
                <a:satOff val="18063"/>
                <a:lumOff val="4706"/>
                <a:alphaOff val="0"/>
                <a:lumMod val="105000"/>
                <a:satMod val="103000"/>
                <a:tint val="73000"/>
              </a:schemeClr>
            </a:gs>
            <a:gs pos="100000">
              <a:schemeClr val="accent5">
                <a:hueOff val="-4901741"/>
                <a:satOff val="18063"/>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Withholding identity documents</a:t>
          </a:r>
          <a:endParaRPr lang="en-US" sz="1800" kern="1200" dirty="0"/>
        </a:p>
      </dsp:txBody>
      <dsp:txXfrm>
        <a:off x="21075" y="1497308"/>
        <a:ext cx="10473450" cy="389580"/>
      </dsp:txXfrm>
    </dsp:sp>
    <dsp:sp modelId="{ABA99422-A102-4265-B01F-9F27B92B8239}">
      <dsp:nvSpPr>
        <dsp:cNvPr id="0" name=""/>
        <dsp:cNvSpPr/>
      </dsp:nvSpPr>
      <dsp:spPr>
        <a:xfrm>
          <a:off x="0" y="1959803"/>
          <a:ext cx="10515600" cy="431730"/>
        </a:xfrm>
        <a:prstGeom prst="roundRect">
          <a:avLst/>
        </a:prstGeom>
        <a:gradFill rotWithShape="0">
          <a:gsLst>
            <a:gs pos="0">
              <a:schemeClr val="accent5">
                <a:hueOff val="-6535654"/>
                <a:satOff val="24084"/>
                <a:lumOff val="6275"/>
                <a:alphaOff val="0"/>
                <a:lumMod val="110000"/>
                <a:satMod val="105000"/>
                <a:tint val="67000"/>
              </a:schemeClr>
            </a:gs>
            <a:gs pos="50000">
              <a:schemeClr val="accent5">
                <a:hueOff val="-6535654"/>
                <a:satOff val="24084"/>
                <a:lumOff val="6275"/>
                <a:alphaOff val="0"/>
                <a:lumMod val="105000"/>
                <a:satMod val="103000"/>
                <a:tint val="73000"/>
              </a:schemeClr>
            </a:gs>
            <a:gs pos="100000">
              <a:schemeClr val="accent5">
                <a:hueOff val="-6535654"/>
                <a:satOff val="24084"/>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Forced immersion in cultural community</a:t>
          </a:r>
        </a:p>
      </dsp:txBody>
      <dsp:txXfrm>
        <a:off x="21075" y="1980878"/>
        <a:ext cx="10473450" cy="389580"/>
      </dsp:txXfrm>
    </dsp:sp>
    <dsp:sp modelId="{90BD7092-067A-4A4C-989A-EC98F269648D}">
      <dsp:nvSpPr>
        <dsp:cNvPr id="0" name=""/>
        <dsp:cNvSpPr/>
      </dsp:nvSpPr>
      <dsp:spPr>
        <a:xfrm>
          <a:off x="0" y="2443374"/>
          <a:ext cx="10515600" cy="431730"/>
        </a:xfrm>
        <a:prstGeom prst="roundRect">
          <a:avLst/>
        </a:prstGeom>
        <a:gradFill rotWithShape="0">
          <a:gsLst>
            <a:gs pos="0">
              <a:schemeClr val="accent5">
                <a:hueOff val="-8169568"/>
                <a:satOff val="30104"/>
                <a:lumOff val="7843"/>
                <a:alphaOff val="0"/>
                <a:lumMod val="110000"/>
                <a:satMod val="105000"/>
                <a:tint val="67000"/>
              </a:schemeClr>
            </a:gs>
            <a:gs pos="50000">
              <a:schemeClr val="accent5">
                <a:hueOff val="-8169568"/>
                <a:satOff val="30104"/>
                <a:lumOff val="7843"/>
                <a:alphaOff val="0"/>
                <a:lumMod val="105000"/>
                <a:satMod val="103000"/>
                <a:tint val="73000"/>
              </a:schemeClr>
            </a:gs>
            <a:gs pos="100000">
              <a:schemeClr val="accent5">
                <a:hueOff val="-8169568"/>
                <a:satOff val="30104"/>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Forcing conformity to idealized image of identity</a:t>
          </a:r>
          <a:endParaRPr lang="en-US" sz="1800" kern="1200" dirty="0"/>
        </a:p>
      </dsp:txBody>
      <dsp:txXfrm>
        <a:off x="21075" y="2464449"/>
        <a:ext cx="10473450" cy="389580"/>
      </dsp:txXfrm>
    </dsp:sp>
    <dsp:sp modelId="{6205B6E5-FF92-428B-A479-8DC276F40F62}">
      <dsp:nvSpPr>
        <dsp:cNvPr id="0" name=""/>
        <dsp:cNvSpPr/>
      </dsp:nvSpPr>
      <dsp:spPr>
        <a:xfrm>
          <a:off x="0" y="2926944"/>
          <a:ext cx="10515600" cy="431730"/>
        </a:xfrm>
        <a:prstGeom prst="roundRect">
          <a:avLst/>
        </a:prstGeom>
        <a:gradFill rotWithShape="0">
          <a:gsLst>
            <a:gs pos="0">
              <a:schemeClr val="accent5">
                <a:hueOff val="-9803481"/>
                <a:satOff val="36125"/>
                <a:lumOff val="9412"/>
                <a:alphaOff val="0"/>
                <a:lumMod val="110000"/>
                <a:satMod val="105000"/>
                <a:tint val="67000"/>
              </a:schemeClr>
            </a:gs>
            <a:gs pos="50000">
              <a:schemeClr val="accent5">
                <a:hueOff val="-9803481"/>
                <a:satOff val="36125"/>
                <a:lumOff val="9412"/>
                <a:alphaOff val="0"/>
                <a:lumMod val="105000"/>
                <a:satMod val="103000"/>
                <a:tint val="73000"/>
              </a:schemeClr>
            </a:gs>
            <a:gs pos="100000">
              <a:schemeClr val="accent5">
                <a:hueOff val="-9803481"/>
                <a:satOff val="3612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Dead-naming or using incorrect pronouns</a:t>
          </a:r>
          <a:endParaRPr lang="en-US" sz="1800" kern="1200"/>
        </a:p>
      </dsp:txBody>
      <dsp:txXfrm>
        <a:off x="21075" y="2948019"/>
        <a:ext cx="10473450" cy="389580"/>
      </dsp:txXfrm>
    </dsp:sp>
    <dsp:sp modelId="{DCEF5FD8-DEEE-4391-94AC-637D4447AC52}">
      <dsp:nvSpPr>
        <dsp:cNvPr id="0" name=""/>
        <dsp:cNvSpPr/>
      </dsp:nvSpPr>
      <dsp:spPr>
        <a:xfrm>
          <a:off x="0" y="3410514"/>
          <a:ext cx="10515600" cy="431730"/>
        </a:xfrm>
        <a:prstGeom prst="roundRect">
          <a:avLst/>
        </a:prstGeom>
        <a:gradFill rotWithShape="0">
          <a:gsLst>
            <a:gs pos="0">
              <a:schemeClr val="accent5">
                <a:hueOff val="-11437396"/>
                <a:satOff val="42146"/>
                <a:lumOff val="10980"/>
                <a:alphaOff val="0"/>
                <a:lumMod val="110000"/>
                <a:satMod val="105000"/>
                <a:tint val="67000"/>
              </a:schemeClr>
            </a:gs>
            <a:gs pos="50000">
              <a:schemeClr val="accent5">
                <a:hueOff val="-11437396"/>
                <a:satOff val="42146"/>
                <a:lumOff val="10980"/>
                <a:alphaOff val="0"/>
                <a:lumMod val="105000"/>
                <a:satMod val="103000"/>
                <a:tint val="73000"/>
              </a:schemeClr>
            </a:gs>
            <a:gs pos="100000">
              <a:schemeClr val="accent5">
                <a:hueOff val="-11437396"/>
                <a:satOff val="42146"/>
                <a:lumOff val="1098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Controlling gender, cultural, or identity expression</a:t>
          </a:r>
          <a:endParaRPr lang="en-US" sz="1800" kern="1200" dirty="0"/>
        </a:p>
      </dsp:txBody>
      <dsp:txXfrm>
        <a:off x="21075" y="3431589"/>
        <a:ext cx="10473450" cy="389580"/>
      </dsp:txXfrm>
    </dsp:sp>
    <dsp:sp modelId="{230C6A18-3821-4A91-8E27-590BDC4F0D75}">
      <dsp:nvSpPr>
        <dsp:cNvPr id="0" name=""/>
        <dsp:cNvSpPr/>
      </dsp:nvSpPr>
      <dsp:spPr>
        <a:xfrm>
          <a:off x="0" y="3894084"/>
          <a:ext cx="10515600" cy="431730"/>
        </a:xfrm>
        <a:prstGeom prst="round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Using slurs </a:t>
          </a:r>
          <a:endParaRPr lang="en-US" sz="1800" kern="1200"/>
        </a:p>
      </dsp:txBody>
      <dsp:txXfrm>
        <a:off x="21075" y="3915159"/>
        <a:ext cx="10473450" cy="3895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8ED3-25BB-4E71-9FD9-F2AE1230D1A4}">
      <dsp:nvSpPr>
        <dsp:cNvPr id="0" name=""/>
        <dsp:cNvSpPr/>
      </dsp:nvSpPr>
      <dsp:spPr>
        <a:xfrm>
          <a:off x="0" y="49509"/>
          <a:ext cx="10786450" cy="3837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Placing GPS devices in vehicles or in items</a:t>
          </a:r>
          <a:endParaRPr lang="en-US" sz="1600" kern="1200"/>
        </a:p>
      </dsp:txBody>
      <dsp:txXfrm>
        <a:off x="18734" y="68243"/>
        <a:ext cx="10748982" cy="346292"/>
      </dsp:txXfrm>
    </dsp:sp>
    <dsp:sp modelId="{010D3A56-D2EE-42FE-9F3E-C8D110F9B997}">
      <dsp:nvSpPr>
        <dsp:cNvPr id="0" name=""/>
        <dsp:cNvSpPr/>
      </dsp:nvSpPr>
      <dsp:spPr>
        <a:xfrm>
          <a:off x="0" y="479349"/>
          <a:ext cx="10786450" cy="383760"/>
        </a:xfrm>
        <a:prstGeom prst="roundRect">
          <a:avLst/>
        </a:prstGeom>
        <a:gradFill rotWithShape="0">
          <a:gsLst>
            <a:gs pos="0">
              <a:schemeClr val="accent5">
                <a:hueOff val="-1452368"/>
                <a:satOff val="5352"/>
                <a:lumOff val="1394"/>
                <a:alphaOff val="0"/>
                <a:lumMod val="110000"/>
                <a:satMod val="105000"/>
                <a:tint val="67000"/>
              </a:schemeClr>
            </a:gs>
            <a:gs pos="50000">
              <a:schemeClr val="accent5">
                <a:hueOff val="-1452368"/>
                <a:satOff val="5352"/>
                <a:lumOff val="1394"/>
                <a:alphaOff val="0"/>
                <a:lumMod val="105000"/>
                <a:satMod val="103000"/>
                <a:tint val="73000"/>
              </a:schemeClr>
            </a:gs>
            <a:gs pos="100000">
              <a:schemeClr val="accent5">
                <a:hueOff val="-1452368"/>
                <a:satOff val="5352"/>
                <a:lumOff val="13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Constant calls or texts</a:t>
          </a:r>
          <a:endParaRPr lang="en-US" sz="1600" kern="1200"/>
        </a:p>
      </dsp:txBody>
      <dsp:txXfrm>
        <a:off x="18734" y="498083"/>
        <a:ext cx="10748982" cy="346292"/>
      </dsp:txXfrm>
    </dsp:sp>
    <dsp:sp modelId="{078D2CA6-9639-4ED4-92B4-BA2531D06BD3}">
      <dsp:nvSpPr>
        <dsp:cNvPr id="0" name=""/>
        <dsp:cNvSpPr/>
      </dsp:nvSpPr>
      <dsp:spPr>
        <a:xfrm>
          <a:off x="0" y="909189"/>
          <a:ext cx="10786450" cy="383760"/>
        </a:xfrm>
        <a:prstGeom prst="roundRect">
          <a:avLst/>
        </a:prstGeom>
        <a:gradFill rotWithShape="0">
          <a:gsLst>
            <a:gs pos="0">
              <a:schemeClr val="accent5">
                <a:hueOff val="-2904735"/>
                <a:satOff val="10704"/>
                <a:lumOff val="2789"/>
                <a:alphaOff val="0"/>
                <a:lumMod val="110000"/>
                <a:satMod val="105000"/>
                <a:tint val="67000"/>
              </a:schemeClr>
            </a:gs>
            <a:gs pos="50000">
              <a:schemeClr val="accent5">
                <a:hueOff val="-2904735"/>
                <a:satOff val="10704"/>
                <a:lumOff val="2789"/>
                <a:alphaOff val="0"/>
                <a:lumMod val="105000"/>
                <a:satMod val="103000"/>
                <a:tint val="73000"/>
              </a:schemeClr>
            </a:gs>
            <a:gs pos="100000">
              <a:schemeClr val="accent5">
                <a:hueOff val="-2904735"/>
                <a:satOff val="10704"/>
                <a:lumOff val="27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Demanding or changing passwords without permission</a:t>
          </a:r>
          <a:endParaRPr lang="en-US" sz="1600" kern="1200"/>
        </a:p>
      </dsp:txBody>
      <dsp:txXfrm>
        <a:off x="18734" y="927923"/>
        <a:ext cx="10748982" cy="346292"/>
      </dsp:txXfrm>
    </dsp:sp>
    <dsp:sp modelId="{365E4110-CD60-4175-9C89-0D5DD8595035}">
      <dsp:nvSpPr>
        <dsp:cNvPr id="0" name=""/>
        <dsp:cNvSpPr/>
      </dsp:nvSpPr>
      <dsp:spPr>
        <a:xfrm>
          <a:off x="0" y="1339029"/>
          <a:ext cx="10786450" cy="383760"/>
        </a:xfrm>
        <a:prstGeom prst="roundRect">
          <a:avLst/>
        </a:prstGeom>
        <a:gradFill rotWithShape="0">
          <a:gsLst>
            <a:gs pos="0">
              <a:schemeClr val="accent5">
                <a:hueOff val="-4357103"/>
                <a:satOff val="16056"/>
                <a:lumOff val="4183"/>
                <a:alphaOff val="0"/>
                <a:lumMod val="110000"/>
                <a:satMod val="105000"/>
                <a:tint val="67000"/>
              </a:schemeClr>
            </a:gs>
            <a:gs pos="50000">
              <a:schemeClr val="accent5">
                <a:hueOff val="-4357103"/>
                <a:satOff val="16056"/>
                <a:lumOff val="4183"/>
                <a:alphaOff val="0"/>
                <a:lumMod val="105000"/>
                <a:satMod val="103000"/>
                <a:tint val="73000"/>
              </a:schemeClr>
            </a:gs>
            <a:gs pos="100000">
              <a:schemeClr val="accent5">
                <a:hueOff val="-4357103"/>
                <a:satOff val="16056"/>
                <a:lumOff val="41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Controlling social media accounts</a:t>
          </a:r>
          <a:endParaRPr lang="en-US" sz="1600" kern="1200" dirty="0"/>
        </a:p>
      </dsp:txBody>
      <dsp:txXfrm>
        <a:off x="18734" y="1357763"/>
        <a:ext cx="10748982" cy="346292"/>
      </dsp:txXfrm>
    </dsp:sp>
    <dsp:sp modelId="{C8D52488-F981-4BAA-A7D3-EBB63D0DC5BB}">
      <dsp:nvSpPr>
        <dsp:cNvPr id="0" name=""/>
        <dsp:cNvSpPr/>
      </dsp:nvSpPr>
      <dsp:spPr>
        <a:xfrm>
          <a:off x="0" y="1768869"/>
          <a:ext cx="10786450" cy="383760"/>
        </a:xfrm>
        <a:prstGeom prst="roundRect">
          <a:avLst/>
        </a:prstGeom>
        <a:gradFill rotWithShape="0">
          <a:gsLst>
            <a:gs pos="0">
              <a:schemeClr val="accent5">
                <a:hueOff val="-5809471"/>
                <a:satOff val="21408"/>
                <a:lumOff val="5577"/>
                <a:alphaOff val="0"/>
                <a:lumMod val="110000"/>
                <a:satMod val="105000"/>
                <a:tint val="67000"/>
              </a:schemeClr>
            </a:gs>
            <a:gs pos="50000">
              <a:schemeClr val="accent5">
                <a:hueOff val="-5809471"/>
                <a:satOff val="21408"/>
                <a:lumOff val="5577"/>
                <a:alphaOff val="0"/>
                <a:lumMod val="105000"/>
                <a:satMod val="103000"/>
                <a:tint val="73000"/>
              </a:schemeClr>
            </a:gs>
            <a:gs pos="100000">
              <a:schemeClr val="accent5">
                <a:hueOff val="-5809471"/>
                <a:satOff val="21408"/>
                <a:lumOff val="55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Threating to use social media against partner</a:t>
          </a:r>
          <a:endParaRPr lang="en-US" sz="1600" kern="1200"/>
        </a:p>
      </dsp:txBody>
      <dsp:txXfrm>
        <a:off x="18734" y="1787603"/>
        <a:ext cx="10748982" cy="346292"/>
      </dsp:txXfrm>
    </dsp:sp>
    <dsp:sp modelId="{A75EB7B6-67FC-4868-AD60-8BDB8326483E}">
      <dsp:nvSpPr>
        <dsp:cNvPr id="0" name=""/>
        <dsp:cNvSpPr/>
      </dsp:nvSpPr>
      <dsp:spPr>
        <a:xfrm>
          <a:off x="0" y="2198709"/>
          <a:ext cx="10786450" cy="383760"/>
        </a:xfrm>
        <a:prstGeom prst="roundRect">
          <a:avLst/>
        </a:prstGeom>
        <a:gradFill rotWithShape="0">
          <a:gsLst>
            <a:gs pos="0">
              <a:schemeClr val="accent5">
                <a:hueOff val="-7261839"/>
                <a:satOff val="26759"/>
                <a:lumOff val="6972"/>
                <a:alphaOff val="0"/>
                <a:lumMod val="110000"/>
                <a:satMod val="105000"/>
                <a:tint val="67000"/>
              </a:schemeClr>
            </a:gs>
            <a:gs pos="50000">
              <a:schemeClr val="accent5">
                <a:hueOff val="-7261839"/>
                <a:satOff val="26759"/>
                <a:lumOff val="6972"/>
                <a:alphaOff val="0"/>
                <a:lumMod val="105000"/>
                <a:satMod val="103000"/>
                <a:tint val="73000"/>
              </a:schemeClr>
            </a:gs>
            <a:gs pos="100000">
              <a:schemeClr val="accent5">
                <a:hueOff val="-7261839"/>
                <a:satOff val="26759"/>
                <a:lumOff val="69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Using call or text spoofing apps</a:t>
          </a:r>
          <a:endParaRPr lang="en-US" sz="1600" kern="1200"/>
        </a:p>
      </dsp:txBody>
      <dsp:txXfrm>
        <a:off x="18734" y="2217443"/>
        <a:ext cx="10748982" cy="346292"/>
      </dsp:txXfrm>
    </dsp:sp>
    <dsp:sp modelId="{8989EA82-E1F8-4294-8CD2-21445C19642D}">
      <dsp:nvSpPr>
        <dsp:cNvPr id="0" name=""/>
        <dsp:cNvSpPr/>
      </dsp:nvSpPr>
      <dsp:spPr>
        <a:xfrm>
          <a:off x="0" y="2628549"/>
          <a:ext cx="10786450" cy="383760"/>
        </a:xfrm>
        <a:prstGeom prst="roundRect">
          <a:avLst/>
        </a:prstGeom>
        <a:gradFill rotWithShape="0">
          <a:gsLst>
            <a:gs pos="0">
              <a:schemeClr val="accent5">
                <a:hueOff val="-8714206"/>
                <a:satOff val="32111"/>
                <a:lumOff val="8366"/>
                <a:alphaOff val="0"/>
                <a:lumMod val="110000"/>
                <a:satMod val="105000"/>
                <a:tint val="67000"/>
              </a:schemeClr>
            </a:gs>
            <a:gs pos="50000">
              <a:schemeClr val="accent5">
                <a:hueOff val="-8714206"/>
                <a:satOff val="32111"/>
                <a:lumOff val="8366"/>
                <a:alphaOff val="0"/>
                <a:lumMod val="105000"/>
                <a:satMod val="103000"/>
                <a:tint val="73000"/>
              </a:schemeClr>
            </a:gs>
            <a:gs pos="100000">
              <a:schemeClr val="accent5">
                <a:hueOff val="-8714206"/>
                <a:satOff val="32111"/>
                <a:lumOff val="83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Using social media or location apps to track location without permission</a:t>
          </a:r>
          <a:endParaRPr lang="en-US" sz="1600" kern="1200" dirty="0"/>
        </a:p>
      </dsp:txBody>
      <dsp:txXfrm>
        <a:off x="18734" y="2647283"/>
        <a:ext cx="10748982" cy="346292"/>
      </dsp:txXfrm>
    </dsp:sp>
    <dsp:sp modelId="{3093CADE-A86C-4E2E-BAF8-DC7DC2999131}">
      <dsp:nvSpPr>
        <dsp:cNvPr id="0" name=""/>
        <dsp:cNvSpPr/>
      </dsp:nvSpPr>
      <dsp:spPr>
        <a:xfrm>
          <a:off x="0" y="3058389"/>
          <a:ext cx="10786450" cy="383760"/>
        </a:xfrm>
        <a:prstGeom prst="roundRect">
          <a:avLst/>
        </a:prstGeom>
        <a:gradFill rotWithShape="0">
          <a:gsLst>
            <a:gs pos="0">
              <a:schemeClr val="accent5">
                <a:hueOff val="-10166574"/>
                <a:satOff val="37463"/>
                <a:lumOff val="9760"/>
                <a:alphaOff val="0"/>
                <a:lumMod val="110000"/>
                <a:satMod val="105000"/>
                <a:tint val="67000"/>
              </a:schemeClr>
            </a:gs>
            <a:gs pos="50000">
              <a:schemeClr val="accent5">
                <a:hueOff val="-10166574"/>
                <a:satOff val="37463"/>
                <a:lumOff val="9760"/>
                <a:alphaOff val="0"/>
                <a:lumMod val="105000"/>
                <a:satMod val="103000"/>
                <a:tint val="73000"/>
              </a:schemeClr>
            </a:gs>
            <a:gs pos="100000">
              <a:schemeClr val="accent5">
                <a:hueOff val="-10166574"/>
                <a:satOff val="37463"/>
                <a:lumOff val="97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Sending or demanding unwanted explicit pictures</a:t>
          </a:r>
          <a:endParaRPr lang="en-US" sz="1600" kern="1200"/>
        </a:p>
      </dsp:txBody>
      <dsp:txXfrm>
        <a:off x="18734" y="3077123"/>
        <a:ext cx="10748982" cy="346292"/>
      </dsp:txXfrm>
    </dsp:sp>
    <dsp:sp modelId="{21E3F758-C92C-4987-8060-915C013E4CF9}">
      <dsp:nvSpPr>
        <dsp:cNvPr id="0" name=""/>
        <dsp:cNvSpPr/>
      </dsp:nvSpPr>
      <dsp:spPr>
        <a:xfrm>
          <a:off x="0" y="3488229"/>
          <a:ext cx="10786450" cy="383760"/>
        </a:xfrm>
        <a:prstGeom prst="roundRect">
          <a:avLst/>
        </a:prstGeom>
        <a:gradFill rotWithShape="0">
          <a:gsLst>
            <a:gs pos="0">
              <a:schemeClr val="accent5">
                <a:hueOff val="-11618941"/>
                <a:satOff val="42815"/>
                <a:lumOff val="11155"/>
                <a:alphaOff val="0"/>
                <a:lumMod val="110000"/>
                <a:satMod val="105000"/>
                <a:tint val="67000"/>
              </a:schemeClr>
            </a:gs>
            <a:gs pos="50000">
              <a:schemeClr val="accent5">
                <a:hueOff val="-11618941"/>
                <a:satOff val="42815"/>
                <a:lumOff val="11155"/>
                <a:alphaOff val="0"/>
                <a:lumMod val="105000"/>
                <a:satMod val="103000"/>
                <a:tint val="73000"/>
              </a:schemeClr>
            </a:gs>
            <a:gs pos="100000">
              <a:schemeClr val="accent5">
                <a:hueOff val="-11618941"/>
                <a:satOff val="42815"/>
                <a:lumOff val="111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Using smart home devices to monitor partner or control physical environment</a:t>
          </a:r>
          <a:endParaRPr lang="en-US" sz="1600" kern="1200" dirty="0"/>
        </a:p>
      </dsp:txBody>
      <dsp:txXfrm>
        <a:off x="18734" y="3506963"/>
        <a:ext cx="10748982" cy="346292"/>
      </dsp:txXfrm>
    </dsp:sp>
    <dsp:sp modelId="{AAFD7127-C613-4FF0-AB09-30C984FA1522}">
      <dsp:nvSpPr>
        <dsp:cNvPr id="0" name=""/>
        <dsp:cNvSpPr/>
      </dsp:nvSpPr>
      <dsp:spPr>
        <a:xfrm>
          <a:off x="0" y="3918069"/>
          <a:ext cx="10786450" cy="383760"/>
        </a:xfrm>
        <a:prstGeom prst="round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Tagging in unflattering or insulting posts</a:t>
          </a:r>
          <a:endParaRPr lang="en-US" sz="1600" kern="1200"/>
        </a:p>
      </dsp:txBody>
      <dsp:txXfrm>
        <a:off x="18734" y="3936803"/>
        <a:ext cx="10748982" cy="346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1B698-AEC6-45D4-86B2-C924989BE9FF}">
      <dsp:nvSpPr>
        <dsp:cNvPr id="0" name=""/>
        <dsp:cNvSpPr/>
      </dsp:nvSpPr>
      <dsp:spPr>
        <a:xfrm>
          <a:off x="7637"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Fear</a:t>
          </a:r>
          <a:endParaRPr lang="en-US" sz="2000" kern="1200" dirty="0"/>
        </a:p>
      </dsp:txBody>
      <dsp:txXfrm>
        <a:off x="7637" y="0"/>
        <a:ext cx="1409439" cy="1388646"/>
      </dsp:txXfrm>
    </dsp:sp>
    <dsp:sp modelId="{EAE17361-F707-41E0-AF80-E1B7D35062EF}">
      <dsp:nvSpPr>
        <dsp:cNvPr id="0" name=""/>
        <dsp:cNvSpPr/>
      </dsp:nvSpPr>
      <dsp:spPr>
        <a:xfrm>
          <a:off x="148581" y="1389041"/>
          <a:ext cx="1127551" cy="90937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I’m worried they’ll hurt me.</a:t>
          </a:r>
        </a:p>
      </dsp:txBody>
      <dsp:txXfrm>
        <a:off x="175216" y="1415676"/>
        <a:ext cx="1074281" cy="856107"/>
      </dsp:txXfrm>
    </dsp:sp>
    <dsp:sp modelId="{E60CA201-D4A2-42CB-9D7D-7DAF5AE4A95C}">
      <dsp:nvSpPr>
        <dsp:cNvPr id="0" name=""/>
        <dsp:cNvSpPr/>
      </dsp:nvSpPr>
      <dsp:spPr>
        <a:xfrm>
          <a:off x="148581" y="2438323"/>
          <a:ext cx="1127551" cy="909377"/>
        </a:xfrm>
        <a:prstGeom prst="roundRect">
          <a:avLst>
            <a:gd name="adj" fmla="val 10000"/>
          </a:avLst>
        </a:prstGeom>
        <a:gradFill rotWithShape="0">
          <a:gsLst>
            <a:gs pos="0">
              <a:schemeClr val="accent5">
                <a:hueOff val="-653565"/>
                <a:satOff val="2408"/>
                <a:lumOff val="627"/>
                <a:alphaOff val="0"/>
                <a:lumMod val="110000"/>
                <a:satMod val="105000"/>
                <a:tint val="67000"/>
              </a:schemeClr>
            </a:gs>
            <a:gs pos="50000">
              <a:schemeClr val="accent5">
                <a:hueOff val="-653565"/>
                <a:satOff val="2408"/>
                <a:lumOff val="627"/>
                <a:alphaOff val="0"/>
                <a:lumMod val="105000"/>
                <a:satMod val="103000"/>
                <a:tint val="73000"/>
              </a:schemeClr>
            </a:gs>
            <a:gs pos="100000">
              <a:schemeClr val="accent5">
                <a:hueOff val="-653565"/>
                <a:satOff val="2408"/>
                <a:lumOff val="6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If I leave, they’ll hurt themselves.</a:t>
          </a:r>
        </a:p>
      </dsp:txBody>
      <dsp:txXfrm>
        <a:off x="175216" y="2464958"/>
        <a:ext cx="1074281" cy="856107"/>
      </dsp:txXfrm>
    </dsp:sp>
    <dsp:sp modelId="{A4C0DA36-C1D6-43B7-916C-E629D4C14ECD}">
      <dsp:nvSpPr>
        <dsp:cNvPr id="0" name=""/>
        <dsp:cNvSpPr/>
      </dsp:nvSpPr>
      <dsp:spPr>
        <a:xfrm>
          <a:off x="148581" y="3487605"/>
          <a:ext cx="1127551" cy="909377"/>
        </a:xfrm>
        <a:prstGeom prst="roundRect">
          <a:avLst>
            <a:gd name="adj" fmla="val 10000"/>
          </a:avLst>
        </a:prstGeom>
        <a:gradFill rotWithShape="0">
          <a:gsLst>
            <a:gs pos="0">
              <a:schemeClr val="accent5">
                <a:hueOff val="-1307131"/>
                <a:satOff val="4817"/>
                <a:lumOff val="1255"/>
                <a:alphaOff val="0"/>
                <a:lumMod val="110000"/>
                <a:satMod val="105000"/>
                <a:tint val="67000"/>
              </a:schemeClr>
            </a:gs>
            <a:gs pos="50000">
              <a:schemeClr val="accent5">
                <a:hueOff val="-1307131"/>
                <a:satOff val="4817"/>
                <a:lumOff val="1255"/>
                <a:alphaOff val="0"/>
                <a:lumMod val="105000"/>
                <a:satMod val="103000"/>
                <a:tint val="73000"/>
              </a:schemeClr>
            </a:gs>
            <a:gs pos="100000">
              <a:schemeClr val="accent5">
                <a:hueOff val="-1307131"/>
                <a:satOff val="4817"/>
                <a:lumOff val="1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If I leave, I have nowhere safe to go and we’ll be homeless.</a:t>
          </a:r>
        </a:p>
      </dsp:txBody>
      <dsp:txXfrm>
        <a:off x="175216" y="3514240"/>
        <a:ext cx="1074281" cy="856107"/>
      </dsp:txXfrm>
    </dsp:sp>
    <dsp:sp modelId="{482898F5-C3EE-46C7-9DFF-E9D389922977}">
      <dsp:nvSpPr>
        <dsp:cNvPr id="0" name=""/>
        <dsp:cNvSpPr/>
      </dsp:nvSpPr>
      <dsp:spPr>
        <a:xfrm>
          <a:off x="1522785"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Isolation</a:t>
          </a:r>
        </a:p>
      </dsp:txBody>
      <dsp:txXfrm>
        <a:off x="1522785" y="0"/>
        <a:ext cx="1409439" cy="1388646"/>
      </dsp:txXfrm>
    </dsp:sp>
    <dsp:sp modelId="{1B5BADD5-9953-471A-88F2-C8717EDE6562}">
      <dsp:nvSpPr>
        <dsp:cNvPr id="0" name=""/>
        <dsp:cNvSpPr/>
      </dsp:nvSpPr>
      <dsp:spPr>
        <a:xfrm>
          <a:off x="1663729" y="1389041"/>
          <a:ext cx="1127551" cy="909377"/>
        </a:xfrm>
        <a:prstGeom prst="roundRect">
          <a:avLst>
            <a:gd name="adj" fmla="val 10000"/>
          </a:avLst>
        </a:prstGeom>
        <a:gradFill rotWithShape="0">
          <a:gsLst>
            <a:gs pos="0">
              <a:schemeClr val="accent5">
                <a:hueOff val="-1960696"/>
                <a:satOff val="7225"/>
                <a:lumOff val="1882"/>
                <a:alphaOff val="0"/>
                <a:lumMod val="110000"/>
                <a:satMod val="105000"/>
                <a:tint val="67000"/>
              </a:schemeClr>
            </a:gs>
            <a:gs pos="50000">
              <a:schemeClr val="accent5">
                <a:hueOff val="-1960696"/>
                <a:satOff val="7225"/>
                <a:lumOff val="1882"/>
                <a:alphaOff val="0"/>
                <a:lumMod val="105000"/>
                <a:satMod val="103000"/>
                <a:tint val="73000"/>
              </a:schemeClr>
            </a:gs>
            <a:gs pos="100000">
              <a:schemeClr val="accent5">
                <a:hueOff val="-1960696"/>
                <a:satOff val="7225"/>
                <a:lumOff val="1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kern="1200" dirty="0"/>
            <a:t>No one will believe me.</a:t>
          </a:r>
          <a:endParaRPr lang="en-US" sz="1100" b="1" kern="1200" dirty="0"/>
        </a:p>
      </dsp:txBody>
      <dsp:txXfrm>
        <a:off x="1690364" y="1415676"/>
        <a:ext cx="1074281" cy="856107"/>
      </dsp:txXfrm>
    </dsp:sp>
    <dsp:sp modelId="{F59D199E-DE7F-4DFD-924A-BE8A32262AC7}">
      <dsp:nvSpPr>
        <dsp:cNvPr id="0" name=""/>
        <dsp:cNvSpPr/>
      </dsp:nvSpPr>
      <dsp:spPr>
        <a:xfrm>
          <a:off x="1663729" y="2438323"/>
          <a:ext cx="1127551" cy="909377"/>
        </a:xfrm>
        <a:prstGeom prst="roundRect">
          <a:avLst>
            <a:gd name="adj" fmla="val 10000"/>
          </a:avLst>
        </a:prstGeom>
        <a:gradFill rotWithShape="0">
          <a:gsLst>
            <a:gs pos="0">
              <a:schemeClr val="accent5">
                <a:hueOff val="-2614262"/>
                <a:satOff val="9633"/>
                <a:lumOff val="2510"/>
                <a:alphaOff val="0"/>
                <a:lumMod val="110000"/>
                <a:satMod val="105000"/>
                <a:tint val="67000"/>
              </a:schemeClr>
            </a:gs>
            <a:gs pos="50000">
              <a:schemeClr val="accent5">
                <a:hueOff val="-2614262"/>
                <a:satOff val="9633"/>
                <a:lumOff val="2510"/>
                <a:alphaOff val="0"/>
                <a:lumMod val="105000"/>
                <a:satMod val="103000"/>
                <a:tint val="73000"/>
              </a:schemeClr>
            </a:gs>
            <a:gs pos="100000">
              <a:schemeClr val="accent5">
                <a:hueOff val="-2614262"/>
                <a:satOff val="9633"/>
                <a:lumOff val="2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My friends and family don’t talk to me anymore.</a:t>
          </a:r>
        </a:p>
      </dsp:txBody>
      <dsp:txXfrm>
        <a:off x="1690364" y="2464958"/>
        <a:ext cx="1074281" cy="856107"/>
      </dsp:txXfrm>
    </dsp:sp>
    <dsp:sp modelId="{18A348CB-AA5E-4630-A1F4-5BFE67A06509}">
      <dsp:nvSpPr>
        <dsp:cNvPr id="0" name=""/>
        <dsp:cNvSpPr/>
      </dsp:nvSpPr>
      <dsp:spPr>
        <a:xfrm>
          <a:off x="1663729" y="3487605"/>
          <a:ext cx="1127551" cy="909377"/>
        </a:xfrm>
        <a:prstGeom prst="roundRect">
          <a:avLst>
            <a:gd name="adj" fmla="val 10000"/>
          </a:avLst>
        </a:prstGeom>
        <a:gradFill rotWithShape="0">
          <a:gsLst>
            <a:gs pos="0">
              <a:schemeClr val="accent5">
                <a:hueOff val="-3267827"/>
                <a:satOff val="12042"/>
                <a:lumOff val="3137"/>
                <a:alphaOff val="0"/>
                <a:lumMod val="110000"/>
                <a:satMod val="105000"/>
                <a:tint val="67000"/>
              </a:schemeClr>
            </a:gs>
            <a:gs pos="50000">
              <a:schemeClr val="accent5">
                <a:hueOff val="-3267827"/>
                <a:satOff val="12042"/>
                <a:lumOff val="3137"/>
                <a:alphaOff val="0"/>
                <a:lumMod val="105000"/>
                <a:satMod val="103000"/>
                <a:tint val="73000"/>
              </a:schemeClr>
            </a:gs>
            <a:gs pos="100000">
              <a:schemeClr val="accent5">
                <a:hueOff val="-3267827"/>
                <a:satOff val="12042"/>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People will think I’m weak for staying so long.</a:t>
          </a:r>
        </a:p>
      </dsp:txBody>
      <dsp:txXfrm>
        <a:off x="1690364" y="3514240"/>
        <a:ext cx="1074281" cy="856107"/>
      </dsp:txXfrm>
    </dsp:sp>
    <dsp:sp modelId="{8CF85806-543A-4773-BC74-89460AEB2460}">
      <dsp:nvSpPr>
        <dsp:cNvPr id="0" name=""/>
        <dsp:cNvSpPr/>
      </dsp:nvSpPr>
      <dsp:spPr>
        <a:xfrm>
          <a:off x="3037932"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Children</a:t>
          </a:r>
        </a:p>
      </dsp:txBody>
      <dsp:txXfrm>
        <a:off x="3037932" y="0"/>
        <a:ext cx="1409439" cy="1388646"/>
      </dsp:txXfrm>
    </dsp:sp>
    <dsp:sp modelId="{DDD4B889-546A-4A77-8827-0F4DD052F73F}">
      <dsp:nvSpPr>
        <dsp:cNvPr id="0" name=""/>
        <dsp:cNvSpPr/>
      </dsp:nvSpPr>
      <dsp:spPr>
        <a:xfrm>
          <a:off x="3178876" y="1389041"/>
          <a:ext cx="1127551" cy="909377"/>
        </a:xfrm>
        <a:prstGeom prst="roundRect">
          <a:avLst>
            <a:gd name="adj" fmla="val 10000"/>
          </a:avLst>
        </a:prstGeom>
        <a:gradFill rotWithShape="0">
          <a:gsLst>
            <a:gs pos="0">
              <a:schemeClr val="accent5">
                <a:hueOff val="-3921393"/>
                <a:satOff val="14450"/>
                <a:lumOff val="3765"/>
                <a:alphaOff val="0"/>
                <a:lumMod val="110000"/>
                <a:satMod val="105000"/>
                <a:tint val="67000"/>
              </a:schemeClr>
            </a:gs>
            <a:gs pos="50000">
              <a:schemeClr val="accent5">
                <a:hueOff val="-3921393"/>
                <a:satOff val="14450"/>
                <a:lumOff val="3765"/>
                <a:alphaOff val="0"/>
                <a:lumMod val="105000"/>
                <a:satMod val="103000"/>
                <a:tint val="73000"/>
              </a:schemeClr>
            </a:gs>
            <a:gs pos="100000">
              <a:schemeClr val="accent5">
                <a:hueOff val="-3921393"/>
                <a:satOff val="14450"/>
                <a:lumOff val="3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Children need both their parents in their lives.</a:t>
          </a:r>
        </a:p>
      </dsp:txBody>
      <dsp:txXfrm>
        <a:off x="3205511" y="1415676"/>
        <a:ext cx="1074281" cy="856107"/>
      </dsp:txXfrm>
    </dsp:sp>
    <dsp:sp modelId="{D4B13135-9AC4-44E9-8948-6807205B7995}">
      <dsp:nvSpPr>
        <dsp:cNvPr id="0" name=""/>
        <dsp:cNvSpPr/>
      </dsp:nvSpPr>
      <dsp:spPr>
        <a:xfrm>
          <a:off x="3178876" y="2438323"/>
          <a:ext cx="1127551" cy="909377"/>
        </a:xfrm>
        <a:prstGeom prst="roundRect">
          <a:avLst>
            <a:gd name="adj" fmla="val 10000"/>
          </a:avLst>
        </a:prstGeom>
        <a:gradFill rotWithShape="0">
          <a:gsLst>
            <a:gs pos="0">
              <a:schemeClr val="accent5">
                <a:hueOff val="-4574958"/>
                <a:satOff val="16858"/>
                <a:lumOff val="4392"/>
                <a:alphaOff val="0"/>
                <a:lumMod val="110000"/>
                <a:satMod val="105000"/>
                <a:tint val="67000"/>
              </a:schemeClr>
            </a:gs>
            <a:gs pos="50000">
              <a:schemeClr val="accent5">
                <a:hueOff val="-4574958"/>
                <a:satOff val="16858"/>
                <a:lumOff val="4392"/>
                <a:alphaOff val="0"/>
                <a:lumMod val="105000"/>
                <a:satMod val="103000"/>
                <a:tint val="73000"/>
              </a:schemeClr>
            </a:gs>
            <a:gs pos="100000">
              <a:schemeClr val="accent5">
                <a:hueOff val="-4574958"/>
                <a:satOff val="16858"/>
                <a:lumOff val="4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They’ve said they’ll take the kids and I’ll never see them again.</a:t>
          </a:r>
        </a:p>
      </dsp:txBody>
      <dsp:txXfrm>
        <a:off x="3205511" y="2464958"/>
        <a:ext cx="1074281" cy="856107"/>
      </dsp:txXfrm>
    </dsp:sp>
    <dsp:sp modelId="{34CEE30A-86BA-48CB-8DC6-DF347675A807}">
      <dsp:nvSpPr>
        <dsp:cNvPr id="0" name=""/>
        <dsp:cNvSpPr/>
      </dsp:nvSpPr>
      <dsp:spPr>
        <a:xfrm>
          <a:off x="3178876" y="3487605"/>
          <a:ext cx="1127551" cy="909377"/>
        </a:xfrm>
        <a:prstGeom prst="roundRect">
          <a:avLst>
            <a:gd name="adj" fmla="val 10000"/>
          </a:avLst>
        </a:prstGeom>
        <a:gradFill rotWithShape="0">
          <a:gsLst>
            <a:gs pos="0">
              <a:schemeClr val="accent5">
                <a:hueOff val="-5228524"/>
                <a:satOff val="19267"/>
                <a:lumOff val="5020"/>
                <a:alphaOff val="0"/>
                <a:lumMod val="110000"/>
                <a:satMod val="105000"/>
                <a:tint val="67000"/>
              </a:schemeClr>
            </a:gs>
            <a:gs pos="50000">
              <a:schemeClr val="accent5">
                <a:hueOff val="-5228524"/>
                <a:satOff val="19267"/>
                <a:lumOff val="5020"/>
                <a:alphaOff val="0"/>
                <a:lumMod val="105000"/>
                <a:satMod val="103000"/>
                <a:tint val="73000"/>
              </a:schemeClr>
            </a:gs>
            <a:gs pos="100000">
              <a:schemeClr val="accent5">
                <a:hueOff val="-5228524"/>
                <a:satOff val="19267"/>
                <a:lumOff val="50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t>I need to be there to protect the kids from them.</a:t>
          </a:r>
        </a:p>
      </dsp:txBody>
      <dsp:txXfrm>
        <a:off x="3205511" y="3514240"/>
        <a:ext cx="1074281" cy="856107"/>
      </dsp:txXfrm>
    </dsp:sp>
    <dsp:sp modelId="{9E6A27A1-8620-491A-A58B-B37E222D0039}">
      <dsp:nvSpPr>
        <dsp:cNvPr id="0" name=""/>
        <dsp:cNvSpPr/>
      </dsp:nvSpPr>
      <dsp:spPr>
        <a:xfrm>
          <a:off x="4553080"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Hope</a:t>
          </a:r>
        </a:p>
      </dsp:txBody>
      <dsp:txXfrm>
        <a:off x="4553080" y="0"/>
        <a:ext cx="1409439" cy="1388646"/>
      </dsp:txXfrm>
    </dsp:sp>
    <dsp:sp modelId="{47C82867-B1A9-4227-B60A-73501ACA8C44}">
      <dsp:nvSpPr>
        <dsp:cNvPr id="0" name=""/>
        <dsp:cNvSpPr/>
      </dsp:nvSpPr>
      <dsp:spPr>
        <a:xfrm>
          <a:off x="4694024" y="1389041"/>
          <a:ext cx="1127551" cy="909377"/>
        </a:xfrm>
        <a:prstGeom prst="roundRect">
          <a:avLst>
            <a:gd name="adj" fmla="val 10000"/>
          </a:avLst>
        </a:prstGeom>
        <a:gradFill rotWithShape="0">
          <a:gsLst>
            <a:gs pos="0">
              <a:schemeClr val="accent5">
                <a:hueOff val="-5882089"/>
                <a:satOff val="21675"/>
                <a:lumOff val="5647"/>
                <a:alphaOff val="0"/>
                <a:lumMod val="110000"/>
                <a:satMod val="105000"/>
                <a:tint val="67000"/>
              </a:schemeClr>
            </a:gs>
            <a:gs pos="50000">
              <a:schemeClr val="accent5">
                <a:hueOff val="-5882089"/>
                <a:satOff val="21675"/>
                <a:lumOff val="5647"/>
                <a:alphaOff val="0"/>
                <a:lumMod val="105000"/>
                <a:satMod val="103000"/>
                <a:tint val="73000"/>
              </a:schemeClr>
            </a:gs>
            <a:gs pos="100000">
              <a:schemeClr val="accent5">
                <a:hueOff val="-5882089"/>
                <a:satOff val="21675"/>
                <a:lumOff val="5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We love each other and can make it work.</a:t>
          </a:r>
        </a:p>
      </dsp:txBody>
      <dsp:txXfrm>
        <a:off x="4720659" y="1415676"/>
        <a:ext cx="1074281" cy="856107"/>
      </dsp:txXfrm>
    </dsp:sp>
    <dsp:sp modelId="{8D184F30-A162-47FF-94C3-22817765D63E}">
      <dsp:nvSpPr>
        <dsp:cNvPr id="0" name=""/>
        <dsp:cNvSpPr/>
      </dsp:nvSpPr>
      <dsp:spPr>
        <a:xfrm>
          <a:off x="4694024" y="2438323"/>
          <a:ext cx="1127551" cy="909377"/>
        </a:xfrm>
        <a:prstGeom prst="roundRect">
          <a:avLst>
            <a:gd name="adj" fmla="val 10000"/>
          </a:avLst>
        </a:prstGeom>
        <a:gradFill rotWithShape="0">
          <a:gsLst>
            <a:gs pos="0">
              <a:schemeClr val="accent5">
                <a:hueOff val="-6535654"/>
                <a:satOff val="24084"/>
                <a:lumOff val="6275"/>
                <a:alphaOff val="0"/>
                <a:lumMod val="110000"/>
                <a:satMod val="105000"/>
                <a:tint val="67000"/>
              </a:schemeClr>
            </a:gs>
            <a:gs pos="50000">
              <a:schemeClr val="accent5">
                <a:hueOff val="-6535654"/>
                <a:satOff val="24084"/>
                <a:lumOff val="6275"/>
                <a:alphaOff val="0"/>
                <a:lumMod val="105000"/>
                <a:satMod val="103000"/>
                <a:tint val="73000"/>
              </a:schemeClr>
            </a:gs>
            <a:gs pos="100000">
              <a:schemeClr val="accent5">
                <a:hueOff val="-6535654"/>
                <a:satOff val="24084"/>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Things have never been this bad before.</a:t>
          </a:r>
        </a:p>
      </dsp:txBody>
      <dsp:txXfrm>
        <a:off x="4720659" y="2464958"/>
        <a:ext cx="1074281" cy="856107"/>
      </dsp:txXfrm>
    </dsp:sp>
    <dsp:sp modelId="{E6E24645-C075-4FFE-BABF-A3A22A41C0DE}">
      <dsp:nvSpPr>
        <dsp:cNvPr id="0" name=""/>
        <dsp:cNvSpPr/>
      </dsp:nvSpPr>
      <dsp:spPr>
        <a:xfrm>
          <a:off x="4694024" y="3487605"/>
          <a:ext cx="1127551" cy="909377"/>
        </a:xfrm>
        <a:prstGeom prst="roundRect">
          <a:avLst>
            <a:gd name="adj" fmla="val 10000"/>
          </a:avLst>
        </a:prstGeom>
        <a:gradFill rotWithShape="0">
          <a:gsLst>
            <a:gs pos="0">
              <a:schemeClr val="accent5">
                <a:hueOff val="-7189220"/>
                <a:satOff val="26492"/>
                <a:lumOff val="6902"/>
                <a:alphaOff val="0"/>
                <a:lumMod val="110000"/>
                <a:satMod val="105000"/>
                <a:tint val="67000"/>
              </a:schemeClr>
            </a:gs>
            <a:gs pos="50000">
              <a:schemeClr val="accent5">
                <a:hueOff val="-7189220"/>
                <a:satOff val="26492"/>
                <a:lumOff val="6902"/>
                <a:alphaOff val="0"/>
                <a:lumMod val="105000"/>
                <a:satMod val="103000"/>
                <a:tint val="73000"/>
              </a:schemeClr>
            </a:gs>
            <a:gs pos="100000">
              <a:schemeClr val="accent5">
                <a:hueOff val="-7189220"/>
                <a:satOff val="26492"/>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They said they’re sorry and it’s going to get better.</a:t>
          </a:r>
        </a:p>
      </dsp:txBody>
      <dsp:txXfrm>
        <a:off x="4720659" y="3514240"/>
        <a:ext cx="1074281" cy="856107"/>
      </dsp:txXfrm>
    </dsp:sp>
    <dsp:sp modelId="{606A65F7-C36A-4BCB-88F0-520C6EAEE884}">
      <dsp:nvSpPr>
        <dsp:cNvPr id="0" name=""/>
        <dsp:cNvSpPr/>
      </dsp:nvSpPr>
      <dsp:spPr>
        <a:xfrm>
          <a:off x="6068227"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Community</a:t>
          </a:r>
        </a:p>
      </dsp:txBody>
      <dsp:txXfrm>
        <a:off x="6068227" y="0"/>
        <a:ext cx="1409439" cy="1388646"/>
      </dsp:txXfrm>
    </dsp:sp>
    <dsp:sp modelId="{0FCEF4D8-1637-4C5F-A4C2-6CFA2F61422A}">
      <dsp:nvSpPr>
        <dsp:cNvPr id="0" name=""/>
        <dsp:cNvSpPr/>
      </dsp:nvSpPr>
      <dsp:spPr>
        <a:xfrm>
          <a:off x="6209171" y="1389041"/>
          <a:ext cx="1127551" cy="909377"/>
        </a:xfrm>
        <a:prstGeom prst="roundRect">
          <a:avLst>
            <a:gd name="adj" fmla="val 10000"/>
          </a:avLst>
        </a:prstGeom>
        <a:gradFill rotWithShape="0">
          <a:gsLst>
            <a:gs pos="0">
              <a:schemeClr val="accent5">
                <a:hueOff val="-7842785"/>
                <a:satOff val="28900"/>
                <a:lumOff val="7529"/>
                <a:alphaOff val="0"/>
                <a:lumMod val="110000"/>
                <a:satMod val="105000"/>
                <a:tint val="67000"/>
              </a:schemeClr>
            </a:gs>
            <a:gs pos="50000">
              <a:schemeClr val="accent5">
                <a:hueOff val="-7842785"/>
                <a:satOff val="28900"/>
                <a:lumOff val="7529"/>
                <a:alphaOff val="0"/>
                <a:lumMod val="105000"/>
                <a:satMod val="103000"/>
                <a:tint val="73000"/>
              </a:schemeClr>
            </a:gs>
            <a:gs pos="100000">
              <a:schemeClr val="accent5">
                <a:hueOff val="-7842785"/>
                <a:satOff val="28900"/>
                <a:lumOff val="75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b="0" kern="1200" dirty="0"/>
            <a:t>I don’t know anyone else who’s gone through this.</a:t>
          </a:r>
        </a:p>
      </dsp:txBody>
      <dsp:txXfrm>
        <a:off x="6235806" y="1415676"/>
        <a:ext cx="1074281" cy="856107"/>
      </dsp:txXfrm>
    </dsp:sp>
    <dsp:sp modelId="{3EE0406A-E5F1-462B-B142-3FB8986C96A9}">
      <dsp:nvSpPr>
        <dsp:cNvPr id="0" name=""/>
        <dsp:cNvSpPr/>
      </dsp:nvSpPr>
      <dsp:spPr>
        <a:xfrm>
          <a:off x="6209171" y="2438323"/>
          <a:ext cx="1127551" cy="909377"/>
        </a:xfrm>
        <a:prstGeom prst="roundRect">
          <a:avLst>
            <a:gd name="adj" fmla="val 10000"/>
          </a:avLst>
        </a:prstGeom>
        <a:gradFill rotWithShape="0">
          <a:gsLst>
            <a:gs pos="0">
              <a:schemeClr val="accent5">
                <a:hueOff val="-8496350"/>
                <a:satOff val="31309"/>
                <a:lumOff val="8157"/>
                <a:alphaOff val="0"/>
                <a:lumMod val="110000"/>
                <a:satMod val="105000"/>
                <a:tint val="67000"/>
              </a:schemeClr>
            </a:gs>
            <a:gs pos="50000">
              <a:schemeClr val="accent5">
                <a:hueOff val="-8496350"/>
                <a:satOff val="31309"/>
                <a:lumOff val="8157"/>
                <a:alphaOff val="0"/>
                <a:lumMod val="105000"/>
                <a:satMod val="103000"/>
                <a:tint val="73000"/>
              </a:schemeClr>
            </a:gs>
            <a:gs pos="100000">
              <a:schemeClr val="accent5">
                <a:hueOff val="-8496350"/>
                <a:satOff val="31309"/>
                <a:lumOff val="8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b="0" kern="1200" dirty="0"/>
            <a:t>If I speak up, will people think all families like mine are like this?</a:t>
          </a:r>
        </a:p>
      </dsp:txBody>
      <dsp:txXfrm>
        <a:off x="6235806" y="2464958"/>
        <a:ext cx="1074281" cy="856107"/>
      </dsp:txXfrm>
    </dsp:sp>
    <dsp:sp modelId="{6988E11D-39F7-4B2C-8D2D-BCCC3024A844}">
      <dsp:nvSpPr>
        <dsp:cNvPr id="0" name=""/>
        <dsp:cNvSpPr/>
      </dsp:nvSpPr>
      <dsp:spPr>
        <a:xfrm>
          <a:off x="6209171" y="3487605"/>
          <a:ext cx="1127551" cy="909377"/>
        </a:xfrm>
        <a:prstGeom prst="roundRect">
          <a:avLst>
            <a:gd name="adj" fmla="val 10000"/>
          </a:avLst>
        </a:prstGeom>
        <a:gradFill rotWithShape="0">
          <a:gsLst>
            <a:gs pos="0">
              <a:schemeClr val="accent5">
                <a:hueOff val="-9149916"/>
                <a:satOff val="33717"/>
                <a:lumOff val="8784"/>
                <a:alphaOff val="0"/>
                <a:lumMod val="110000"/>
                <a:satMod val="105000"/>
                <a:tint val="67000"/>
              </a:schemeClr>
            </a:gs>
            <a:gs pos="50000">
              <a:schemeClr val="accent5">
                <a:hueOff val="-9149916"/>
                <a:satOff val="33717"/>
                <a:lumOff val="8784"/>
                <a:alphaOff val="0"/>
                <a:lumMod val="105000"/>
                <a:satMod val="103000"/>
                <a:tint val="73000"/>
              </a:schemeClr>
            </a:gs>
            <a:gs pos="100000">
              <a:schemeClr val="accent5">
                <a:hueOff val="-9149916"/>
                <a:satOff val="33717"/>
                <a:lumOff val="8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b="0" kern="1200" dirty="0"/>
            <a:t>If I leave, everyone will know what happened.</a:t>
          </a:r>
        </a:p>
      </dsp:txBody>
      <dsp:txXfrm>
        <a:off x="6235806" y="3514240"/>
        <a:ext cx="1074281" cy="856107"/>
      </dsp:txXfrm>
    </dsp:sp>
    <dsp:sp modelId="{ACAF25DB-F4C3-411F-9FE4-A06E69ECB9C0}">
      <dsp:nvSpPr>
        <dsp:cNvPr id="0" name=""/>
        <dsp:cNvSpPr/>
      </dsp:nvSpPr>
      <dsp:spPr>
        <a:xfrm>
          <a:off x="7583375"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Economics</a:t>
          </a:r>
        </a:p>
      </dsp:txBody>
      <dsp:txXfrm>
        <a:off x="7583375" y="0"/>
        <a:ext cx="1409439" cy="1388646"/>
      </dsp:txXfrm>
    </dsp:sp>
    <dsp:sp modelId="{8F8FB59D-DE02-4221-B7BB-3860166B7723}">
      <dsp:nvSpPr>
        <dsp:cNvPr id="0" name=""/>
        <dsp:cNvSpPr/>
      </dsp:nvSpPr>
      <dsp:spPr>
        <a:xfrm>
          <a:off x="7724319" y="1389041"/>
          <a:ext cx="1127551" cy="909377"/>
        </a:xfrm>
        <a:prstGeom prst="roundRect">
          <a:avLst>
            <a:gd name="adj" fmla="val 10000"/>
          </a:avLst>
        </a:prstGeom>
        <a:gradFill rotWithShape="0">
          <a:gsLst>
            <a:gs pos="0">
              <a:schemeClr val="accent5">
                <a:hueOff val="-9803481"/>
                <a:satOff val="36125"/>
                <a:lumOff val="9412"/>
                <a:alphaOff val="0"/>
                <a:lumMod val="110000"/>
                <a:satMod val="105000"/>
                <a:tint val="67000"/>
              </a:schemeClr>
            </a:gs>
            <a:gs pos="50000">
              <a:schemeClr val="accent5">
                <a:hueOff val="-9803481"/>
                <a:satOff val="36125"/>
                <a:lumOff val="9412"/>
                <a:alphaOff val="0"/>
                <a:lumMod val="105000"/>
                <a:satMod val="103000"/>
                <a:tint val="73000"/>
              </a:schemeClr>
            </a:gs>
            <a:gs pos="100000">
              <a:schemeClr val="accent5">
                <a:hueOff val="-9803481"/>
                <a:satOff val="3612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I can’t afford to stay in the house if they get arrested.</a:t>
          </a:r>
        </a:p>
      </dsp:txBody>
      <dsp:txXfrm>
        <a:off x="7750954" y="1415676"/>
        <a:ext cx="1074281" cy="856107"/>
      </dsp:txXfrm>
    </dsp:sp>
    <dsp:sp modelId="{9AB72B7F-FF06-4A34-A8D8-9E1A259E1425}">
      <dsp:nvSpPr>
        <dsp:cNvPr id="0" name=""/>
        <dsp:cNvSpPr/>
      </dsp:nvSpPr>
      <dsp:spPr>
        <a:xfrm>
          <a:off x="7724319" y="2438323"/>
          <a:ext cx="1127551" cy="909377"/>
        </a:xfrm>
        <a:prstGeom prst="roundRect">
          <a:avLst>
            <a:gd name="adj" fmla="val 10000"/>
          </a:avLst>
        </a:prstGeom>
        <a:gradFill rotWithShape="0">
          <a:gsLst>
            <a:gs pos="0">
              <a:schemeClr val="accent5">
                <a:hueOff val="-10457047"/>
                <a:satOff val="38534"/>
                <a:lumOff val="10039"/>
                <a:alphaOff val="0"/>
                <a:lumMod val="110000"/>
                <a:satMod val="105000"/>
                <a:tint val="67000"/>
              </a:schemeClr>
            </a:gs>
            <a:gs pos="50000">
              <a:schemeClr val="accent5">
                <a:hueOff val="-10457047"/>
                <a:satOff val="38534"/>
                <a:lumOff val="10039"/>
                <a:alphaOff val="0"/>
                <a:lumMod val="105000"/>
                <a:satMod val="103000"/>
                <a:tint val="73000"/>
              </a:schemeClr>
            </a:gs>
            <a:gs pos="100000">
              <a:schemeClr val="accent5">
                <a:hueOff val="-10457047"/>
                <a:satOff val="38534"/>
                <a:lumOff val="100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They wrecked my credit and got us evicted from the last place we lived</a:t>
          </a:r>
        </a:p>
      </dsp:txBody>
      <dsp:txXfrm>
        <a:off x="7750954" y="2464958"/>
        <a:ext cx="1074281" cy="856107"/>
      </dsp:txXfrm>
    </dsp:sp>
    <dsp:sp modelId="{3F1C8F86-0285-42B6-9581-A8C4C395E0D4}">
      <dsp:nvSpPr>
        <dsp:cNvPr id="0" name=""/>
        <dsp:cNvSpPr/>
      </dsp:nvSpPr>
      <dsp:spPr>
        <a:xfrm>
          <a:off x="7724319" y="3487605"/>
          <a:ext cx="1127551" cy="909377"/>
        </a:xfrm>
        <a:prstGeom prst="roundRect">
          <a:avLst>
            <a:gd name="adj" fmla="val 10000"/>
          </a:avLst>
        </a:prstGeom>
        <a:gradFill rotWithShape="0">
          <a:gsLst>
            <a:gs pos="0">
              <a:schemeClr val="accent5">
                <a:hueOff val="-11110613"/>
                <a:satOff val="40942"/>
                <a:lumOff val="10667"/>
                <a:alphaOff val="0"/>
                <a:lumMod val="110000"/>
                <a:satMod val="105000"/>
                <a:tint val="67000"/>
              </a:schemeClr>
            </a:gs>
            <a:gs pos="50000">
              <a:schemeClr val="accent5">
                <a:hueOff val="-11110613"/>
                <a:satOff val="40942"/>
                <a:lumOff val="10667"/>
                <a:alphaOff val="0"/>
                <a:lumMod val="105000"/>
                <a:satMod val="103000"/>
                <a:tint val="73000"/>
              </a:schemeClr>
            </a:gs>
            <a:gs pos="100000">
              <a:schemeClr val="accent5">
                <a:hueOff val="-11110613"/>
                <a:satOff val="40942"/>
                <a:lumOff val="1066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If I kick them out, they’ll be homeless.</a:t>
          </a:r>
        </a:p>
      </dsp:txBody>
      <dsp:txXfrm>
        <a:off x="7750954" y="3514240"/>
        <a:ext cx="1074281" cy="856107"/>
      </dsp:txXfrm>
    </dsp:sp>
    <dsp:sp modelId="{5604CE42-62ED-4A8B-9AA6-2C3C5DA70EC1}">
      <dsp:nvSpPr>
        <dsp:cNvPr id="0" name=""/>
        <dsp:cNvSpPr/>
      </dsp:nvSpPr>
      <dsp:spPr>
        <a:xfrm>
          <a:off x="9098522" y="0"/>
          <a:ext cx="1409439" cy="4628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Legal</a:t>
          </a:r>
        </a:p>
      </dsp:txBody>
      <dsp:txXfrm>
        <a:off x="9098522" y="0"/>
        <a:ext cx="1409439" cy="1388646"/>
      </dsp:txXfrm>
    </dsp:sp>
    <dsp:sp modelId="{0A8F5991-09FF-4BFF-80A3-7245553A3C77}">
      <dsp:nvSpPr>
        <dsp:cNvPr id="0" name=""/>
        <dsp:cNvSpPr/>
      </dsp:nvSpPr>
      <dsp:spPr>
        <a:xfrm>
          <a:off x="9239466" y="1389041"/>
          <a:ext cx="1127551" cy="909377"/>
        </a:xfrm>
        <a:prstGeom prst="roundRect">
          <a:avLst>
            <a:gd name="adj" fmla="val 10000"/>
          </a:avLst>
        </a:prstGeom>
        <a:gradFill rotWithShape="0">
          <a:gsLst>
            <a:gs pos="0">
              <a:schemeClr val="accent5">
                <a:hueOff val="-11764178"/>
                <a:satOff val="43350"/>
                <a:lumOff val="11294"/>
                <a:alphaOff val="0"/>
                <a:lumMod val="110000"/>
                <a:satMod val="105000"/>
                <a:tint val="67000"/>
              </a:schemeClr>
            </a:gs>
            <a:gs pos="50000">
              <a:schemeClr val="accent5">
                <a:hueOff val="-11764178"/>
                <a:satOff val="43350"/>
                <a:lumOff val="11294"/>
                <a:alphaOff val="0"/>
                <a:lumMod val="105000"/>
                <a:satMod val="103000"/>
                <a:tint val="73000"/>
              </a:schemeClr>
            </a:gs>
            <a:gs pos="100000">
              <a:schemeClr val="accent5">
                <a:hueOff val="-11764178"/>
                <a:satOff val="43350"/>
                <a:lumOff val="11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What if the court gives them the kids?</a:t>
          </a:r>
        </a:p>
      </dsp:txBody>
      <dsp:txXfrm>
        <a:off x="9266101" y="1415676"/>
        <a:ext cx="1074281" cy="856107"/>
      </dsp:txXfrm>
    </dsp:sp>
    <dsp:sp modelId="{93E4B16E-A7A2-460D-8340-828AB3B38259}">
      <dsp:nvSpPr>
        <dsp:cNvPr id="0" name=""/>
        <dsp:cNvSpPr/>
      </dsp:nvSpPr>
      <dsp:spPr>
        <a:xfrm>
          <a:off x="9239466" y="2438323"/>
          <a:ext cx="1127551" cy="909377"/>
        </a:xfrm>
        <a:prstGeom prst="roundRect">
          <a:avLst>
            <a:gd name="adj" fmla="val 10000"/>
          </a:avLst>
        </a:prstGeom>
        <a:gradFill rotWithShape="0">
          <a:gsLst>
            <a:gs pos="0">
              <a:schemeClr val="accent5">
                <a:hueOff val="-12417743"/>
                <a:satOff val="45759"/>
                <a:lumOff val="11922"/>
                <a:alphaOff val="0"/>
                <a:lumMod val="110000"/>
                <a:satMod val="105000"/>
                <a:tint val="67000"/>
              </a:schemeClr>
            </a:gs>
            <a:gs pos="50000">
              <a:schemeClr val="accent5">
                <a:hueOff val="-12417743"/>
                <a:satOff val="45759"/>
                <a:lumOff val="11922"/>
                <a:alphaOff val="0"/>
                <a:lumMod val="105000"/>
                <a:satMod val="103000"/>
                <a:tint val="73000"/>
              </a:schemeClr>
            </a:gs>
            <a:gs pos="100000">
              <a:schemeClr val="accent5">
                <a:hueOff val="-12417743"/>
                <a:satOff val="45759"/>
                <a:lumOff val="1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If I report, they’ll call my probation officer and I’ll get locked up.</a:t>
          </a:r>
        </a:p>
      </dsp:txBody>
      <dsp:txXfrm>
        <a:off x="9266101" y="2464958"/>
        <a:ext cx="1074281" cy="856107"/>
      </dsp:txXfrm>
    </dsp:sp>
    <dsp:sp modelId="{681E9FA9-90F0-4500-9717-3E6B813709B6}">
      <dsp:nvSpPr>
        <dsp:cNvPr id="0" name=""/>
        <dsp:cNvSpPr/>
      </dsp:nvSpPr>
      <dsp:spPr>
        <a:xfrm>
          <a:off x="9239466" y="3487605"/>
          <a:ext cx="1127551" cy="909377"/>
        </a:xfrm>
        <a:prstGeom prst="roundRect">
          <a:avLst>
            <a:gd name="adj" fmla="val 10000"/>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I don’t want to tell what happened to me in front of all those strangers.</a:t>
          </a:r>
        </a:p>
      </dsp:txBody>
      <dsp:txXfrm>
        <a:off x="9266101" y="3514240"/>
        <a:ext cx="1074281" cy="8561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C3BFA-B681-46B2-A5DF-5E1BD7AEC44D}">
      <dsp:nvSpPr>
        <dsp:cNvPr id="0" name=""/>
        <dsp:cNvSpPr/>
      </dsp:nvSpPr>
      <dsp:spPr>
        <a:xfrm rot="16200000">
          <a:off x="-1268277" y="1268277"/>
          <a:ext cx="4741828" cy="2205272"/>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t>Immigrants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t>Fear of deportation</a:t>
          </a:r>
          <a:endParaRPr lang="en-US" sz="1600" b="1" kern="1200" dirty="0"/>
        </a:p>
        <a:p>
          <a:pPr marL="171450" lvl="1" indent="-171450" algn="l" defTabSz="711200">
            <a:lnSpc>
              <a:spcPct val="90000"/>
            </a:lnSpc>
            <a:spcBef>
              <a:spcPct val="0"/>
            </a:spcBef>
            <a:spcAft>
              <a:spcPct val="15000"/>
            </a:spcAft>
            <a:buChar char="•"/>
          </a:pPr>
          <a:r>
            <a:rPr lang="en-US" sz="1600" kern="1200" dirty="0"/>
            <a:t>Language barriers</a:t>
          </a:r>
        </a:p>
        <a:p>
          <a:pPr marL="171450" lvl="1" indent="-171450" algn="l" defTabSz="711200">
            <a:lnSpc>
              <a:spcPct val="90000"/>
            </a:lnSpc>
            <a:spcBef>
              <a:spcPct val="0"/>
            </a:spcBef>
            <a:spcAft>
              <a:spcPct val="15000"/>
            </a:spcAft>
            <a:buChar char="•"/>
          </a:pPr>
          <a:r>
            <a:rPr lang="en-US" sz="1600" kern="1200" dirty="0"/>
            <a:t>Lack of knowledge of systems and supports</a:t>
          </a:r>
        </a:p>
        <a:p>
          <a:pPr marL="171450" lvl="1" indent="-171450" algn="l" defTabSz="711200">
            <a:lnSpc>
              <a:spcPct val="90000"/>
            </a:lnSpc>
            <a:spcBef>
              <a:spcPct val="0"/>
            </a:spcBef>
            <a:spcAft>
              <a:spcPct val="15000"/>
            </a:spcAft>
            <a:buChar char="•"/>
          </a:pPr>
          <a:r>
            <a:rPr lang="en-US" sz="1600" kern="1200" dirty="0"/>
            <a:t>Reliance on partner for status</a:t>
          </a:r>
        </a:p>
        <a:p>
          <a:pPr marL="171450" lvl="1" indent="-171450" algn="l" defTabSz="711200">
            <a:lnSpc>
              <a:spcPct val="90000"/>
            </a:lnSpc>
            <a:spcBef>
              <a:spcPct val="0"/>
            </a:spcBef>
            <a:spcAft>
              <a:spcPct val="15000"/>
            </a:spcAft>
            <a:buChar char="•"/>
          </a:pPr>
          <a:r>
            <a:rPr lang="en-US" sz="1600" kern="1200" dirty="0"/>
            <a:t>Separation from children</a:t>
          </a:r>
        </a:p>
        <a:p>
          <a:pPr marL="171450" lvl="1" indent="-171450" algn="l" defTabSz="711200">
            <a:lnSpc>
              <a:spcPct val="90000"/>
            </a:lnSpc>
            <a:spcBef>
              <a:spcPct val="0"/>
            </a:spcBef>
            <a:spcAft>
              <a:spcPct val="15000"/>
            </a:spcAft>
            <a:buChar char="•"/>
          </a:pPr>
          <a:r>
            <a:rPr lang="en-US" sz="1600" kern="1200" dirty="0"/>
            <a:t>Safety of family in country of origin </a:t>
          </a:r>
        </a:p>
      </dsp:txBody>
      <dsp:txXfrm rot="5400000">
        <a:off x="1" y="948365"/>
        <a:ext cx="2205272" cy="2845096"/>
      </dsp:txXfrm>
    </dsp:sp>
    <dsp:sp modelId="{0B14ADAB-77FC-454B-B031-A92FC5739270}">
      <dsp:nvSpPr>
        <dsp:cNvPr id="0" name=""/>
        <dsp:cNvSpPr/>
      </dsp:nvSpPr>
      <dsp:spPr>
        <a:xfrm rot="16200000">
          <a:off x="1108674" y="1268277"/>
          <a:ext cx="4741828" cy="2205272"/>
        </a:xfrm>
        <a:prstGeom prst="flowChartManualOperation">
          <a:avLst/>
        </a:prstGeom>
        <a:gradFill rotWithShape="0">
          <a:gsLst>
            <a:gs pos="0">
              <a:schemeClr val="accent5">
                <a:hueOff val="-3267827"/>
                <a:satOff val="12042"/>
                <a:lumOff val="3137"/>
                <a:alphaOff val="0"/>
                <a:lumMod val="110000"/>
                <a:satMod val="105000"/>
                <a:tint val="67000"/>
              </a:schemeClr>
            </a:gs>
            <a:gs pos="50000">
              <a:schemeClr val="accent5">
                <a:hueOff val="-3267827"/>
                <a:satOff val="12042"/>
                <a:lumOff val="3137"/>
                <a:alphaOff val="0"/>
                <a:lumMod val="105000"/>
                <a:satMod val="103000"/>
                <a:tint val="73000"/>
              </a:schemeClr>
            </a:gs>
            <a:gs pos="100000">
              <a:schemeClr val="accent5">
                <a:hueOff val="-3267827"/>
                <a:satOff val="12042"/>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t>Teens</a:t>
          </a:r>
        </a:p>
        <a:p>
          <a:pPr marL="171450" lvl="1" indent="-171450" algn="l" defTabSz="711200">
            <a:lnSpc>
              <a:spcPct val="90000"/>
            </a:lnSpc>
            <a:spcBef>
              <a:spcPct val="0"/>
            </a:spcBef>
            <a:spcAft>
              <a:spcPct val="15000"/>
            </a:spcAft>
            <a:buChar char="•"/>
          </a:pPr>
          <a:r>
            <a:rPr lang="en-US" sz="1600" b="0" kern="1200" dirty="0"/>
            <a:t>Confidentiality and parental consent for services</a:t>
          </a:r>
        </a:p>
        <a:p>
          <a:pPr marL="171450" lvl="1" indent="-171450" algn="l" defTabSz="711200">
            <a:lnSpc>
              <a:spcPct val="90000"/>
            </a:lnSpc>
            <a:spcBef>
              <a:spcPct val="0"/>
            </a:spcBef>
            <a:spcAft>
              <a:spcPct val="15000"/>
            </a:spcAft>
            <a:buChar char="•"/>
          </a:pPr>
          <a:r>
            <a:rPr lang="en-US" sz="1600" b="0" kern="1200" dirty="0"/>
            <a:t>Peer pressure</a:t>
          </a:r>
        </a:p>
        <a:p>
          <a:pPr marL="171450" lvl="1" indent="-171450" algn="l" defTabSz="711200">
            <a:lnSpc>
              <a:spcPct val="90000"/>
            </a:lnSpc>
            <a:spcBef>
              <a:spcPct val="0"/>
            </a:spcBef>
            <a:spcAft>
              <a:spcPct val="15000"/>
            </a:spcAft>
            <a:buChar char="•"/>
          </a:pPr>
          <a:r>
            <a:rPr lang="en-US" sz="1600" b="0" kern="1200" dirty="0"/>
            <a:t>Limited support and social systems</a:t>
          </a:r>
        </a:p>
        <a:p>
          <a:pPr marL="171450" lvl="1" indent="-171450" algn="l" defTabSz="711200">
            <a:lnSpc>
              <a:spcPct val="90000"/>
            </a:lnSpc>
            <a:spcBef>
              <a:spcPct val="0"/>
            </a:spcBef>
            <a:spcAft>
              <a:spcPct val="15000"/>
            </a:spcAft>
            <a:buChar char="•"/>
          </a:pPr>
          <a:r>
            <a:rPr lang="en-US" sz="1600" b="0" kern="1200" dirty="0"/>
            <a:t>Inexperience with relationships</a:t>
          </a:r>
        </a:p>
        <a:p>
          <a:pPr marL="171450" lvl="1" indent="-171450" algn="l" defTabSz="711200">
            <a:lnSpc>
              <a:spcPct val="90000"/>
            </a:lnSpc>
            <a:spcBef>
              <a:spcPct val="0"/>
            </a:spcBef>
            <a:spcAft>
              <a:spcPct val="15000"/>
            </a:spcAft>
            <a:buChar char="•"/>
          </a:pPr>
          <a:r>
            <a:rPr lang="en-US" sz="1600" b="0" kern="1200" dirty="0"/>
            <a:t>Forced connections</a:t>
          </a:r>
          <a:endParaRPr lang="en-US" sz="1300" b="0" kern="1200" dirty="0"/>
        </a:p>
      </dsp:txBody>
      <dsp:txXfrm rot="5400000">
        <a:off x="2376952" y="948365"/>
        <a:ext cx="2205272" cy="2845096"/>
      </dsp:txXfrm>
    </dsp:sp>
    <dsp:sp modelId="{0FDB88CF-7FC1-4DD0-B74C-E1EB7E0A299A}">
      <dsp:nvSpPr>
        <dsp:cNvPr id="0" name=""/>
        <dsp:cNvSpPr/>
      </dsp:nvSpPr>
      <dsp:spPr>
        <a:xfrm rot="16200000">
          <a:off x="3479341" y="1268277"/>
          <a:ext cx="4741828" cy="2205272"/>
        </a:xfrm>
        <a:prstGeom prst="flowChartManualOperation">
          <a:avLst/>
        </a:prstGeom>
        <a:gradFill rotWithShape="0">
          <a:gsLst>
            <a:gs pos="0">
              <a:schemeClr val="accent5">
                <a:hueOff val="-6535654"/>
                <a:satOff val="24084"/>
                <a:lumOff val="6275"/>
                <a:alphaOff val="0"/>
                <a:lumMod val="110000"/>
                <a:satMod val="105000"/>
                <a:tint val="67000"/>
              </a:schemeClr>
            </a:gs>
            <a:gs pos="50000">
              <a:schemeClr val="accent5">
                <a:hueOff val="-6535654"/>
                <a:satOff val="24084"/>
                <a:lumOff val="6275"/>
                <a:alphaOff val="0"/>
                <a:lumMod val="105000"/>
                <a:satMod val="103000"/>
                <a:tint val="73000"/>
              </a:schemeClr>
            </a:gs>
            <a:gs pos="100000">
              <a:schemeClr val="accent5">
                <a:hueOff val="-6535654"/>
                <a:satOff val="24084"/>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LGBTQ communities</a:t>
          </a:r>
          <a:endParaRPr lang="en-US" sz="1800" kern="1200" dirty="0"/>
        </a:p>
        <a:p>
          <a:pPr marL="114300" lvl="1" indent="-114300" algn="l" defTabSz="622300">
            <a:lnSpc>
              <a:spcPct val="90000"/>
            </a:lnSpc>
            <a:spcBef>
              <a:spcPct val="0"/>
            </a:spcBef>
            <a:spcAft>
              <a:spcPct val="15000"/>
            </a:spcAft>
            <a:buChar char="•"/>
          </a:pPr>
          <a:r>
            <a:rPr lang="en-US" sz="1400" b="0" kern="1200" dirty="0"/>
            <a:t>Fear of being outed</a:t>
          </a:r>
        </a:p>
        <a:p>
          <a:pPr marL="114300" lvl="1" indent="-114300" algn="l" defTabSz="622300">
            <a:lnSpc>
              <a:spcPct val="90000"/>
            </a:lnSpc>
            <a:spcBef>
              <a:spcPct val="0"/>
            </a:spcBef>
            <a:spcAft>
              <a:spcPct val="15000"/>
            </a:spcAft>
            <a:buChar char="•"/>
          </a:pPr>
          <a:r>
            <a:rPr lang="en-US" sz="1400" b="0" kern="1200" dirty="0"/>
            <a:t>Lack of appropriate training for service providers </a:t>
          </a:r>
        </a:p>
        <a:p>
          <a:pPr marL="114300" lvl="1" indent="-114300" algn="l" defTabSz="622300">
            <a:lnSpc>
              <a:spcPct val="90000"/>
            </a:lnSpc>
            <a:spcBef>
              <a:spcPct val="0"/>
            </a:spcBef>
            <a:spcAft>
              <a:spcPct val="15000"/>
            </a:spcAft>
            <a:buChar char="•"/>
          </a:pPr>
          <a:r>
            <a:rPr lang="en-US" sz="1400" b="0" kern="1200" dirty="0"/>
            <a:t>Fear that leaving means isolation from their community</a:t>
          </a:r>
        </a:p>
        <a:p>
          <a:pPr marL="114300" lvl="1" indent="-114300" algn="l" defTabSz="622300">
            <a:lnSpc>
              <a:spcPct val="90000"/>
            </a:lnSpc>
            <a:spcBef>
              <a:spcPct val="0"/>
            </a:spcBef>
            <a:spcAft>
              <a:spcPct val="15000"/>
            </a:spcAft>
            <a:buChar char="•"/>
          </a:pPr>
          <a:r>
            <a:rPr lang="en-US" sz="1400" b="0" kern="1200" dirty="0"/>
            <a:t>Discrimination from systems and service providers</a:t>
          </a:r>
        </a:p>
        <a:p>
          <a:pPr marL="114300" lvl="1" indent="-114300" algn="l" defTabSz="622300">
            <a:lnSpc>
              <a:spcPct val="90000"/>
            </a:lnSpc>
            <a:spcBef>
              <a:spcPct val="0"/>
            </a:spcBef>
            <a:spcAft>
              <a:spcPct val="15000"/>
            </a:spcAft>
            <a:buChar char="•"/>
          </a:pPr>
          <a:r>
            <a:rPr lang="en-US" sz="1400" b="0" kern="1200" dirty="0"/>
            <a:t>No representation in materials and outreach</a:t>
          </a:r>
          <a:endParaRPr lang="en-US" sz="1200" b="0" kern="1200" dirty="0"/>
        </a:p>
      </dsp:txBody>
      <dsp:txXfrm rot="5400000">
        <a:off x="4747619" y="948365"/>
        <a:ext cx="2205272" cy="2845096"/>
      </dsp:txXfrm>
    </dsp:sp>
    <dsp:sp modelId="{E0BDA18C-18EA-4ABB-801B-E4CE66AA80CC}">
      <dsp:nvSpPr>
        <dsp:cNvPr id="0" name=""/>
        <dsp:cNvSpPr/>
      </dsp:nvSpPr>
      <dsp:spPr>
        <a:xfrm rot="16200000">
          <a:off x="5850008" y="1268277"/>
          <a:ext cx="4741828" cy="2205272"/>
        </a:xfrm>
        <a:prstGeom prst="flowChartManualOperation">
          <a:avLst/>
        </a:prstGeom>
        <a:gradFill rotWithShape="0">
          <a:gsLst>
            <a:gs pos="0">
              <a:schemeClr val="accent5">
                <a:hueOff val="-9803481"/>
                <a:satOff val="36125"/>
                <a:lumOff val="9412"/>
                <a:alphaOff val="0"/>
                <a:lumMod val="110000"/>
                <a:satMod val="105000"/>
                <a:tint val="67000"/>
              </a:schemeClr>
            </a:gs>
            <a:gs pos="50000">
              <a:schemeClr val="accent5">
                <a:hueOff val="-9803481"/>
                <a:satOff val="36125"/>
                <a:lumOff val="9412"/>
                <a:alphaOff val="0"/>
                <a:lumMod val="105000"/>
                <a:satMod val="103000"/>
                <a:tint val="73000"/>
              </a:schemeClr>
            </a:gs>
            <a:gs pos="100000">
              <a:schemeClr val="accent5">
                <a:hueOff val="-9803481"/>
                <a:satOff val="3612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People with disabilities</a:t>
          </a:r>
          <a:endParaRPr lang="en-US" sz="1800" b="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dirty="0"/>
            <a:t>Mobility or communication barriers</a:t>
          </a:r>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dirty="0"/>
            <a:t>Dependence on caregiver</a:t>
          </a:r>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dirty="0"/>
            <a:t>Lack of support systems</a:t>
          </a:r>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dirty="0"/>
            <a:t>Acceptance of abuse as “caregiver stress”</a:t>
          </a:r>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dirty="0"/>
            <a:t>Lack of services that understand both domestic violence and disability services</a:t>
          </a:r>
        </a:p>
      </dsp:txBody>
      <dsp:txXfrm rot="5400000">
        <a:off x="7118286" y="948365"/>
        <a:ext cx="2205272" cy="2845096"/>
      </dsp:txXfrm>
    </dsp:sp>
    <dsp:sp modelId="{847D5194-D077-4BDE-82F0-A909CBF73A85}">
      <dsp:nvSpPr>
        <dsp:cNvPr id="0" name=""/>
        <dsp:cNvSpPr/>
      </dsp:nvSpPr>
      <dsp:spPr>
        <a:xfrm rot="16200000">
          <a:off x="8220676" y="1268277"/>
          <a:ext cx="4741828" cy="2205272"/>
        </a:xfrm>
        <a:prstGeom prst="flowChartManualOperation">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kern="1200" dirty="0"/>
            <a:t>Military families</a:t>
          </a:r>
          <a:endParaRPr lang="en-US" sz="1800" kern="1200" dirty="0"/>
        </a:p>
        <a:p>
          <a:pPr marL="114300" lvl="1" indent="-114300" algn="l" defTabSz="622300">
            <a:lnSpc>
              <a:spcPct val="90000"/>
            </a:lnSpc>
            <a:spcBef>
              <a:spcPct val="0"/>
            </a:spcBef>
            <a:spcAft>
              <a:spcPct val="15000"/>
            </a:spcAft>
            <a:buChar char="•"/>
          </a:pPr>
          <a:r>
            <a:rPr lang="en-US" sz="1400" b="0" kern="1200" dirty="0"/>
            <a:t>Career implications or repercussions for reporting</a:t>
          </a:r>
        </a:p>
        <a:p>
          <a:pPr marL="114300" lvl="1" indent="-114300" algn="l" defTabSz="622300">
            <a:lnSpc>
              <a:spcPct val="90000"/>
            </a:lnSpc>
            <a:spcBef>
              <a:spcPct val="0"/>
            </a:spcBef>
            <a:spcAft>
              <a:spcPct val="15000"/>
            </a:spcAft>
            <a:buChar char="•"/>
          </a:pPr>
          <a:r>
            <a:rPr lang="en-US" sz="1400" b="0" kern="1200" dirty="0"/>
            <a:t>Perception that systems will protect an abusive service member over a civilian partner</a:t>
          </a:r>
        </a:p>
        <a:p>
          <a:pPr marL="114300" lvl="1" indent="-114300" algn="l" defTabSz="622300">
            <a:lnSpc>
              <a:spcPct val="90000"/>
            </a:lnSpc>
            <a:spcBef>
              <a:spcPct val="0"/>
            </a:spcBef>
            <a:spcAft>
              <a:spcPct val="15000"/>
            </a:spcAft>
            <a:buChar char="•"/>
          </a:pPr>
          <a:r>
            <a:rPr lang="en-US" sz="1400" b="0" kern="1200" dirty="0"/>
            <a:t>Chain of command</a:t>
          </a:r>
        </a:p>
        <a:p>
          <a:pPr marL="114300" lvl="1" indent="-114300" algn="l" defTabSz="622300">
            <a:lnSpc>
              <a:spcPct val="90000"/>
            </a:lnSpc>
            <a:spcBef>
              <a:spcPct val="0"/>
            </a:spcBef>
            <a:spcAft>
              <a:spcPct val="15000"/>
            </a:spcAft>
            <a:buChar char="•"/>
          </a:pPr>
          <a:r>
            <a:rPr lang="en-US" sz="1400" b="0" kern="1200" dirty="0"/>
            <a:t>Impact on personal and professional life</a:t>
          </a:r>
        </a:p>
        <a:p>
          <a:pPr marL="114300" lvl="1" indent="-114300" algn="l" defTabSz="622300">
            <a:lnSpc>
              <a:spcPct val="90000"/>
            </a:lnSpc>
            <a:spcBef>
              <a:spcPct val="0"/>
            </a:spcBef>
            <a:spcAft>
              <a:spcPct val="15000"/>
            </a:spcAft>
            <a:buChar char="•"/>
          </a:pPr>
          <a:r>
            <a:rPr lang="en-US" sz="1400" b="0" kern="1200" dirty="0"/>
            <a:t>Fear of losing all resources </a:t>
          </a:r>
          <a:endParaRPr lang="en-US" sz="1400" kern="1200" dirty="0"/>
        </a:p>
      </dsp:txBody>
      <dsp:txXfrm rot="5400000">
        <a:off x="9488954" y="948365"/>
        <a:ext cx="2205272" cy="28450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6222-23B5-42FB-8625-47B4D7107366}">
      <dsp:nvSpPr>
        <dsp:cNvPr id="0" name=""/>
        <dsp:cNvSpPr/>
      </dsp:nvSpPr>
      <dsp:spPr>
        <a:xfrm>
          <a:off x="0" y="380742"/>
          <a:ext cx="10515599" cy="108783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t>Vanessa Cullers, Housing &amp; Economic Specialist </a:t>
          </a:r>
          <a:br>
            <a:rPr lang="en-US" sz="2000" b="0" kern="1200" dirty="0"/>
          </a:br>
          <a:r>
            <a:rPr lang="en-US" sz="2000" b="0" kern="1200" dirty="0"/>
            <a:t>Debra Miller, Victim Advocate</a:t>
          </a:r>
        </a:p>
        <a:p>
          <a:pPr marL="0" lvl="0" indent="0" algn="ctr" defTabSz="889000">
            <a:lnSpc>
              <a:spcPct val="90000"/>
            </a:lnSpc>
            <a:spcBef>
              <a:spcPct val="0"/>
            </a:spcBef>
            <a:spcAft>
              <a:spcPct val="35000"/>
            </a:spcAft>
            <a:buNone/>
          </a:pPr>
          <a:r>
            <a:rPr lang="en-US" sz="2000" b="0" kern="1200" dirty="0"/>
            <a:t>Fairfax County Domestic and Sexual Violence Services</a:t>
          </a:r>
          <a:endParaRPr lang="en-US" sz="2000" kern="1200" dirty="0"/>
        </a:p>
      </dsp:txBody>
      <dsp:txXfrm>
        <a:off x="31862" y="412604"/>
        <a:ext cx="10451875" cy="1024110"/>
      </dsp:txXfrm>
    </dsp:sp>
    <dsp:sp modelId="{D2F55CE2-3EA2-4E1C-98E2-BDE4BE668CF2}">
      <dsp:nvSpPr>
        <dsp:cNvPr id="0" name=""/>
        <dsp:cNvSpPr/>
      </dsp:nvSpPr>
      <dsp:spPr>
        <a:xfrm>
          <a:off x="0" y="1664386"/>
          <a:ext cx="1087834" cy="108783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293216-B6AC-4BA7-940D-C5E343A4886F}">
      <dsp:nvSpPr>
        <dsp:cNvPr id="0" name=""/>
        <dsp:cNvSpPr/>
      </dsp:nvSpPr>
      <dsp:spPr>
        <a:xfrm>
          <a:off x="1153104" y="1664386"/>
          <a:ext cx="9362495" cy="1087834"/>
        </a:xfrm>
        <a:prstGeom prst="roundRect">
          <a:avLst>
            <a:gd name="adj" fmla="val 166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a:t>24/7 Fairfax Domestic </a:t>
          </a:r>
          <a:r>
            <a:rPr lang="en-US" sz="2000" b="0" kern="1200" dirty="0"/>
            <a:t>&amp; Sexual Violence Hotline: 703-360-7273 </a:t>
          </a:r>
          <a:endParaRPr lang="en-US" sz="2000" kern="1200" dirty="0"/>
        </a:p>
      </dsp:txBody>
      <dsp:txXfrm>
        <a:off x="1206217" y="1717499"/>
        <a:ext cx="9256269" cy="981608"/>
      </dsp:txXfrm>
    </dsp:sp>
    <dsp:sp modelId="{0D76D1F5-6B9D-4CAF-A215-319BCFD111F3}">
      <dsp:nvSpPr>
        <dsp:cNvPr id="0" name=""/>
        <dsp:cNvSpPr/>
      </dsp:nvSpPr>
      <dsp:spPr>
        <a:xfrm>
          <a:off x="0" y="2882761"/>
          <a:ext cx="1087834" cy="1087834"/>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BF6B26B-2EEC-47C7-BFC0-2DBBD49C02F2}">
      <dsp:nvSpPr>
        <dsp:cNvPr id="0" name=""/>
        <dsp:cNvSpPr/>
      </dsp:nvSpPr>
      <dsp:spPr>
        <a:xfrm>
          <a:off x="1153104" y="2882761"/>
          <a:ext cx="9362495" cy="1087834"/>
        </a:xfrm>
        <a:prstGeom prst="roundRect">
          <a:avLst>
            <a:gd name="adj" fmla="val 16670"/>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t>Domestic Violence Action Center (DVAC) Main Line: 703-246-4573</a:t>
          </a:r>
          <a:br>
            <a:rPr lang="en-US" sz="2000" b="0" kern="1200" dirty="0"/>
          </a:br>
          <a:r>
            <a:rPr lang="en-US" sz="2000" b="0" kern="1200" dirty="0"/>
            <a:t>Monday-Friday, 8:00 am – 4:30 pm</a:t>
          </a:r>
          <a:endParaRPr lang="en-US" sz="2000" kern="1200" dirty="0"/>
        </a:p>
      </dsp:txBody>
      <dsp:txXfrm>
        <a:off x="1206217" y="2935874"/>
        <a:ext cx="9256269" cy="98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5C783-830E-4CCD-8289-DCB87AFEECC5}">
      <dsp:nvSpPr>
        <dsp:cNvPr id="0" name=""/>
        <dsp:cNvSpPr/>
      </dsp:nvSpPr>
      <dsp:spPr>
        <a:xfrm>
          <a:off x="2920133" y="1555"/>
          <a:ext cx="1449409" cy="72470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People experiencing violence</a:t>
          </a:r>
          <a:endParaRPr lang="en-US" sz="1500" kern="1200"/>
        </a:p>
      </dsp:txBody>
      <dsp:txXfrm>
        <a:off x="2941359" y="22781"/>
        <a:ext cx="1406957" cy="682252"/>
      </dsp:txXfrm>
    </dsp:sp>
    <dsp:sp modelId="{5E06406E-6D5A-47DE-B5AB-3227DB0BFC17}">
      <dsp:nvSpPr>
        <dsp:cNvPr id="0" name=""/>
        <dsp:cNvSpPr/>
      </dsp:nvSpPr>
      <dsp:spPr>
        <a:xfrm>
          <a:off x="3065073" y="726259"/>
          <a:ext cx="144940" cy="543528"/>
        </a:xfrm>
        <a:custGeom>
          <a:avLst/>
          <a:gdLst/>
          <a:ahLst/>
          <a:cxnLst/>
          <a:rect l="0" t="0" r="0" b="0"/>
          <a:pathLst>
            <a:path>
              <a:moveTo>
                <a:pt x="0" y="0"/>
              </a:moveTo>
              <a:lnTo>
                <a:pt x="0" y="543528"/>
              </a:lnTo>
              <a:lnTo>
                <a:pt x="144940" y="5435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41D1D-11D4-4AE6-A4D1-CDC41A3CA5E9}">
      <dsp:nvSpPr>
        <dsp:cNvPr id="0" name=""/>
        <dsp:cNvSpPr/>
      </dsp:nvSpPr>
      <dsp:spPr>
        <a:xfrm>
          <a:off x="3210014" y="90743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Survivor</a:t>
          </a:r>
          <a:endParaRPr lang="en-US" sz="1500" kern="1200"/>
        </a:p>
      </dsp:txBody>
      <dsp:txXfrm>
        <a:off x="3231240" y="928662"/>
        <a:ext cx="1117075" cy="682252"/>
      </dsp:txXfrm>
    </dsp:sp>
    <dsp:sp modelId="{5DB4E65B-98C2-4CFE-8FF9-C16464824139}">
      <dsp:nvSpPr>
        <dsp:cNvPr id="0" name=""/>
        <dsp:cNvSpPr/>
      </dsp:nvSpPr>
      <dsp:spPr>
        <a:xfrm>
          <a:off x="3065073" y="726259"/>
          <a:ext cx="144940" cy="1449409"/>
        </a:xfrm>
        <a:custGeom>
          <a:avLst/>
          <a:gdLst/>
          <a:ahLst/>
          <a:cxnLst/>
          <a:rect l="0" t="0" r="0" b="0"/>
          <a:pathLst>
            <a:path>
              <a:moveTo>
                <a:pt x="0" y="0"/>
              </a:moveTo>
              <a:lnTo>
                <a:pt x="0" y="1449409"/>
              </a:lnTo>
              <a:lnTo>
                <a:pt x="144940" y="14494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90B3F9-206A-4049-8265-22278D9BC540}">
      <dsp:nvSpPr>
        <dsp:cNvPr id="0" name=""/>
        <dsp:cNvSpPr/>
      </dsp:nvSpPr>
      <dsp:spPr>
        <a:xfrm>
          <a:off x="3210014" y="181331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188301"/>
              <a:satOff val="4379"/>
              <a:lumOff val="11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Victim</a:t>
          </a:r>
          <a:endParaRPr lang="en-US" sz="1500" kern="1200"/>
        </a:p>
      </dsp:txBody>
      <dsp:txXfrm>
        <a:off x="3231240" y="1834542"/>
        <a:ext cx="1117075" cy="682252"/>
      </dsp:txXfrm>
    </dsp:sp>
    <dsp:sp modelId="{4C8E38CD-8F42-4EB3-A305-7E0C1BB54D3E}">
      <dsp:nvSpPr>
        <dsp:cNvPr id="0" name=""/>
        <dsp:cNvSpPr/>
      </dsp:nvSpPr>
      <dsp:spPr>
        <a:xfrm>
          <a:off x="3065073" y="726259"/>
          <a:ext cx="144940" cy="2355289"/>
        </a:xfrm>
        <a:custGeom>
          <a:avLst/>
          <a:gdLst/>
          <a:ahLst/>
          <a:cxnLst/>
          <a:rect l="0" t="0" r="0" b="0"/>
          <a:pathLst>
            <a:path>
              <a:moveTo>
                <a:pt x="0" y="0"/>
              </a:moveTo>
              <a:lnTo>
                <a:pt x="0" y="2355289"/>
              </a:lnTo>
              <a:lnTo>
                <a:pt x="144940" y="23552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365074-C39F-49C2-B13F-B20AE66BF714}">
      <dsp:nvSpPr>
        <dsp:cNvPr id="0" name=""/>
        <dsp:cNvSpPr/>
      </dsp:nvSpPr>
      <dsp:spPr>
        <a:xfrm>
          <a:off x="3210014" y="2719197"/>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376602"/>
              <a:satOff val="8758"/>
              <a:lumOff val="228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Client</a:t>
          </a:r>
          <a:endParaRPr lang="en-US" sz="1500" kern="1200"/>
        </a:p>
      </dsp:txBody>
      <dsp:txXfrm>
        <a:off x="3231240" y="2740423"/>
        <a:ext cx="1117075" cy="682252"/>
      </dsp:txXfrm>
    </dsp:sp>
    <dsp:sp modelId="{786D9DA6-8B79-4D5D-8D3E-916C1FD1FC88}">
      <dsp:nvSpPr>
        <dsp:cNvPr id="0" name=""/>
        <dsp:cNvSpPr/>
      </dsp:nvSpPr>
      <dsp:spPr>
        <a:xfrm>
          <a:off x="3065073" y="726259"/>
          <a:ext cx="144940" cy="3261170"/>
        </a:xfrm>
        <a:custGeom>
          <a:avLst/>
          <a:gdLst/>
          <a:ahLst/>
          <a:cxnLst/>
          <a:rect l="0" t="0" r="0" b="0"/>
          <a:pathLst>
            <a:path>
              <a:moveTo>
                <a:pt x="0" y="0"/>
              </a:moveTo>
              <a:lnTo>
                <a:pt x="0" y="3261170"/>
              </a:lnTo>
              <a:lnTo>
                <a:pt x="144940" y="32611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E54C8B-7E04-4EEA-9FE2-65E32C5FB9EE}">
      <dsp:nvSpPr>
        <dsp:cNvPr id="0" name=""/>
        <dsp:cNvSpPr/>
      </dsp:nvSpPr>
      <dsp:spPr>
        <a:xfrm>
          <a:off x="3210014" y="3625078"/>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564903"/>
              <a:satOff val="13136"/>
              <a:lumOff val="34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Petitioner</a:t>
          </a:r>
          <a:endParaRPr lang="en-US" sz="1500" kern="1200"/>
        </a:p>
      </dsp:txBody>
      <dsp:txXfrm>
        <a:off x="3231240" y="3646304"/>
        <a:ext cx="1117075" cy="682252"/>
      </dsp:txXfrm>
    </dsp:sp>
    <dsp:sp modelId="{5079ADA6-6BB9-4C54-B9E2-10166D206B88}">
      <dsp:nvSpPr>
        <dsp:cNvPr id="0" name=""/>
        <dsp:cNvSpPr/>
      </dsp:nvSpPr>
      <dsp:spPr>
        <a:xfrm>
          <a:off x="4731894" y="1555"/>
          <a:ext cx="1449409" cy="724704"/>
        </a:xfrm>
        <a:prstGeom prst="roundRect">
          <a:avLst>
            <a:gd name="adj" fmla="val 10000"/>
          </a:avLst>
        </a:prstGeom>
        <a:gradFill rotWithShape="0">
          <a:gsLst>
            <a:gs pos="0">
              <a:schemeClr val="accent5">
                <a:hueOff val="-6535654"/>
                <a:satOff val="24084"/>
                <a:lumOff val="6275"/>
                <a:alphaOff val="0"/>
                <a:lumMod val="110000"/>
                <a:satMod val="105000"/>
                <a:tint val="67000"/>
              </a:schemeClr>
            </a:gs>
            <a:gs pos="50000">
              <a:schemeClr val="accent5">
                <a:hueOff val="-6535654"/>
                <a:satOff val="24084"/>
                <a:lumOff val="6275"/>
                <a:alphaOff val="0"/>
                <a:lumMod val="105000"/>
                <a:satMod val="103000"/>
                <a:tint val="73000"/>
              </a:schemeClr>
            </a:gs>
            <a:gs pos="100000">
              <a:schemeClr val="accent5">
                <a:hueOff val="-6535654"/>
                <a:satOff val="24084"/>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People using violence</a:t>
          </a:r>
          <a:endParaRPr lang="en-US" sz="1500" kern="1200"/>
        </a:p>
      </dsp:txBody>
      <dsp:txXfrm>
        <a:off x="4753120" y="22781"/>
        <a:ext cx="1406957" cy="682252"/>
      </dsp:txXfrm>
    </dsp:sp>
    <dsp:sp modelId="{2A71B42B-8C4A-4943-92D7-EDD829A85163}">
      <dsp:nvSpPr>
        <dsp:cNvPr id="0" name=""/>
        <dsp:cNvSpPr/>
      </dsp:nvSpPr>
      <dsp:spPr>
        <a:xfrm>
          <a:off x="4876835" y="726259"/>
          <a:ext cx="144940" cy="543528"/>
        </a:xfrm>
        <a:custGeom>
          <a:avLst/>
          <a:gdLst/>
          <a:ahLst/>
          <a:cxnLst/>
          <a:rect l="0" t="0" r="0" b="0"/>
          <a:pathLst>
            <a:path>
              <a:moveTo>
                <a:pt x="0" y="0"/>
              </a:moveTo>
              <a:lnTo>
                <a:pt x="0" y="543528"/>
              </a:lnTo>
              <a:lnTo>
                <a:pt x="144940" y="5435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BEF1A4-531F-4163-B011-59888E71A910}">
      <dsp:nvSpPr>
        <dsp:cNvPr id="0" name=""/>
        <dsp:cNvSpPr/>
      </dsp:nvSpPr>
      <dsp:spPr>
        <a:xfrm>
          <a:off x="5021776" y="90743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753203"/>
              <a:satOff val="17515"/>
              <a:lumOff val="45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Offender</a:t>
          </a:r>
          <a:endParaRPr lang="en-US" sz="1500" kern="1200"/>
        </a:p>
      </dsp:txBody>
      <dsp:txXfrm>
        <a:off x="5043002" y="928662"/>
        <a:ext cx="1117075" cy="682252"/>
      </dsp:txXfrm>
    </dsp:sp>
    <dsp:sp modelId="{0FC941CA-C02C-4121-A1C1-91C99B76D022}">
      <dsp:nvSpPr>
        <dsp:cNvPr id="0" name=""/>
        <dsp:cNvSpPr/>
      </dsp:nvSpPr>
      <dsp:spPr>
        <a:xfrm>
          <a:off x="4876835" y="726259"/>
          <a:ext cx="144940" cy="1449409"/>
        </a:xfrm>
        <a:custGeom>
          <a:avLst/>
          <a:gdLst/>
          <a:ahLst/>
          <a:cxnLst/>
          <a:rect l="0" t="0" r="0" b="0"/>
          <a:pathLst>
            <a:path>
              <a:moveTo>
                <a:pt x="0" y="0"/>
              </a:moveTo>
              <a:lnTo>
                <a:pt x="0" y="1449409"/>
              </a:lnTo>
              <a:lnTo>
                <a:pt x="144940" y="14494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E2E09-3684-4B39-87D6-5A0293995E70}">
      <dsp:nvSpPr>
        <dsp:cNvPr id="0" name=""/>
        <dsp:cNvSpPr/>
      </dsp:nvSpPr>
      <dsp:spPr>
        <a:xfrm>
          <a:off x="5021776" y="181331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941504"/>
              <a:satOff val="21894"/>
              <a:lumOff val="57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Abuser</a:t>
          </a:r>
          <a:endParaRPr lang="en-US" sz="1500" kern="1200"/>
        </a:p>
      </dsp:txBody>
      <dsp:txXfrm>
        <a:off x="5043002" y="1834542"/>
        <a:ext cx="1117075" cy="682252"/>
      </dsp:txXfrm>
    </dsp:sp>
    <dsp:sp modelId="{E6D9B8CA-6C25-4A0B-A9FB-FFEDDE156074}">
      <dsp:nvSpPr>
        <dsp:cNvPr id="0" name=""/>
        <dsp:cNvSpPr/>
      </dsp:nvSpPr>
      <dsp:spPr>
        <a:xfrm>
          <a:off x="4876835" y="726259"/>
          <a:ext cx="144940" cy="2355289"/>
        </a:xfrm>
        <a:custGeom>
          <a:avLst/>
          <a:gdLst/>
          <a:ahLst/>
          <a:cxnLst/>
          <a:rect l="0" t="0" r="0" b="0"/>
          <a:pathLst>
            <a:path>
              <a:moveTo>
                <a:pt x="0" y="0"/>
              </a:moveTo>
              <a:lnTo>
                <a:pt x="0" y="2355289"/>
              </a:lnTo>
              <a:lnTo>
                <a:pt x="144940" y="23552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7103E2-18F2-49EE-A81C-EEAAE0AE9F77}">
      <dsp:nvSpPr>
        <dsp:cNvPr id="0" name=""/>
        <dsp:cNvSpPr/>
      </dsp:nvSpPr>
      <dsp:spPr>
        <a:xfrm>
          <a:off x="5021776" y="2719197"/>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129805"/>
              <a:satOff val="26273"/>
              <a:lumOff val="68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Batterer</a:t>
          </a:r>
          <a:endParaRPr lang="en-US" sz="1500" kern="1200"/>
        </a:p>
      </dsp:txBody>
      <dsp:txXfrm>
        <a:off x="5043002" y="2740423"/>
        <a:ext cx="1117075" cy="682252"/>
      </dsp:txXfrm>
    </dsp:sp>
    <dsp:sp modelId="{DAF78E10-6742-44B3-96DD-B486C16B4963}">
      <dsp:nvSpPr>
        <dsp:cNvPr id="0" name=""/>
        <dsp:cNvSpPr/>
      </dsp:nvSpPr>
      <dsp:spPr>
        <a:xfrm>
          <a:off x="4876835" y="726259"/>
          <a:ext cx="144940" cy="3261170"/>
        </a:xfrm>
        <a:custGeom>
          <a:avLst/>
          <a:gdLst/>
          <a:ahLst/>
          <a:cxnLst/>
          <a:rect l="0" t="0" r="0" b="0"/>
          <a:pathLst>
            <a:path>
              <a:moveTo>
                <a:pt x="0" y="0"/>
              </a:moveTo>
              <a:lnTo>
                <a:pt x="0" y="3261170"/>
              </a:lnTo>
              <a:lnTo>
                <a:pt x="144940" y="32611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90EB7F-0EE4-4191-AD45-DF75C424B2BF}">
      <dsp:nvSpPr>
        <dsp:cNvPr id="0" name=""/>
        <dsp:cNvSpPr/>
      </dsp:nvSpPr>
      <dsp:spPr>
        <a:xfrm>
          <a:off x="5021776" y="3625078"/>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8318105"/>
              <a:satOff val="30652"/>
              <a:lumOff val="798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Defendant</a:t>
          </a:r>
          <a:endParaRPr lang="en-US" sz="1500" kern="1200"/>
        </a:p>
      </dsp:txBody>
      <dsp:txXfrm>
        <a:off x="5043002" y="3646304"/>
        <a:ext cx="1117075" cy="682252"/>
      </dsp:txXfrm>
    </dsp:sp>
    <dsp:sp modelId="{51B651EE-67E2-416F-836D-FB99687DEDCA}">
      <dsp:nvSpPr>
        <dsp:cNvPr id="0" name=""/>
        <dsp:cNvSpPr/>
      </dsp:nvSpPr>
      <dsp:spPr>
        <a:xfrm>
          <a:off x="6543655" y="1555"/>
          <a:ext cx="1449409" cy="724704"/>
        </a:xfrm>
        <a:prstGeom prst="roundRect">
          <a:avLst>
            <a:gd name="adj" fmla="val 10000"/>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Defining the issue</a:t>
          </a:r>
          <a:endParaRPr lang="en-US" sz="1500" kern="1200"/>
        </a:p>
      </dsp:txBody>
      <dsp:txXfrm>
        <a:off x="6564881" y="22781"/>
        <a:ext cx="1406957" cy="682252"/>
      </dsp:txXfrm>
    </dsp:sp>
    <dsp:sp modelId="{3E8E52ED-A331-4C30-98E9-40F88764D713}">
      <dsp:nvSpPr>
        <dsp:cNvPr id="0" name=""/>
        <dsp:cNvSpPr/>
      </dsp:nvSpPr>
      <dsp:spPr>
        <a:xfrm>
          <a:off x="6688596" y="726259"/>
          <a:ext cx="144940" cy="543528"/>
        </a:xfrm>
        <a:custGeom>
          <a:avLst/>
          <a:gdLst/>
          <a:ahLst/>
          <a:cxnLst/>
          <a:rect l="0" t="0" r="0" b="0"/>
          <a:pathLst>
            <a:path>
              <a:moveTo>
                <a:pt x="0" y="0"/>
              </a:moveTo>
              <a:lnTo>
                <a:pt x="0" y="543528"/>
              </a:lnTo>
              <a:lnTo>
                <a:pt x="144940" y="5435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D9BDA-8F31-4627-B5B8-223515883044}">
      <dsp:nvSpPr>
        <dsp:cNvPr id="0" name=""/>
        <dsp:cNvSpPr/>
      </dsp:nvSpPr>
      <dsp:spPr>
        <a:xfrm>
          <a:off x="6833537" y="90743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9506407"/>
              <a:satOff val="35031"/>
              <a:lumOff val="91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Intimate partner violence</a:t>
          </a:r>
          <a:endParaRPr lang="en-US" sz="1500" kern="1200"/>
        </a:p>
      </dsp:txBody>
      <dsp:txXfrm>
        <a:off x="6854763" y="928662"/>
        <a:ext cx="1117075" cy="682252"/>
      </dsp:txXfrm>
    </dsp:sp>
    <dsp:sp modelId="{8D97271A-A7F7-45F7-A191-BE27C7459894}">
      <dsp:nvSpPr>
        <dsp:cNvPr id="0" name=""/>
        <dsp:cNvSpPr/>
      </dsp:nvSpPr>
      <dsp:spPr>
        <a:xfrm>
          <a:off x="6688596" y="726259"/>
          <a:ext cx="144940" cy="1449409"/>
        </a:xfrm>
        <a:custGeom>
          <a:avLst/>
          <a:gdLst/>
          <a:ahLst/>
          <a:cxnLst/>
          <a:rect l="0" t="0" r="0" b="0"/>
          <a:pathLst>
            <a:path>
              <a:moveTo>
                <a:pt x="0" y="0"/>
              </a:moveTo>
              <a:lnTo>
                <a:pt x="0" y="1449409"/>
              </a:lnTo>
              <a:lnTo>
                <a:pt x="144940" y="14494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020A1-4C43-4F33-ACA3-0E1B7837E4D6}">
      <dsp:nvSpPr>
        <dsp:cNvPr id="0" name=""/>
        <dsp:cNvSpPr/>
      </dsp:nvSpPr>
      <dsp:spPr>
        <a:xfrm>
          <a:off x="6833537" y="1813316"/>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0694707"/>
              <a:satOff val="39409"/>
              <a:lumOff val="1026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Domestic violence</a:t>
          </a:r>
          <a:endParaRPr lang="en-US" sz="1500" kern="1200"/>
        </a:p>
      </dsp:txBody>
      <dsp:txXfrm>
        <a:off x="6854763" y="1834542"/>
        <a:ext cx="1117075" cy="682252"/>
      </dsp:txXfrm>
    </dsp:sp>
    <dsp:sp modelId="{EABC838C-8294-4F78-829D-94595DF89130}">
      <dsp:nvSpPr>
        <dsp:cNvPr id="0" name=""/>
        <dsp:cNvSpPr/>
      </dsp:nvSpPr>
      <dsp:spPr>
        <a:xfrm>
          <a:off x="6688596" y="726259"/>
          <a:ext cx="144940" cy="2355289"/>
        </a:xfrm>
        <a:custGeom>
          <a:avLst/>
          <a:gdLst/>
          <a:ahLst/>
          <a:cxnLst/>
          <a:rect l="0" t="0" r="0" b="0"/>
          <a:pathLst>
            <a:path>
              <a:moveTo>
                <a:pt x="0" y="0"/>
              </a:moveTo>
              <a:lnTo>
                <a:pt x="0" y="2355289"/>
              </a:lnTo>
              <a:lnTo>
                <a:pt x="144940" y="23552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DCC9CD-FE89-4C60-8F29-17A150EF4FC4}">
      <dsp:nvSpPr>
        <dsp:cNvPr id="0" name=""/>
        <dsp:cNvSpPr/>
      </dsp:nvSpPr>
      <dsp:spPr>
        <a:xfrm>
          <a:off x="6833537" y="2719197"/>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1883008"/>
              <a:satOff val="43788"/>
              <a:lumOff val="114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Coercive control</a:t>
          </a:r>
          <a:endParaRPr lang="en-US" sz="1500" kern="1200"/>
        </a:p>
      </dsp:txBody>
      <dsp:txXfrm>
        <a:off x="6854763" y="2740423"/>
        <a:ext cx="1117075" cy="682252"/>
      </dsp:txXfrm>
    </dsp:sp>
    <dsp:sp modelId="{14718880-749F-4D10-B706-877F33E47384}">
      <dsp:nvSpPr>
        <dsp:cNvPr id="0" name=""/>
        <dsp:cNvSpPr/>
      </dsp:nvSpPr>
      <dsp:spPr>
        <a:xfrm>
          <a:off x="6688596" y="726259"/>
          <a:ext cx="144940" cy="3261170"/>
        </a:xfrm>
        <a:custGeom>
          <a:avLst/>
          <a:gdLst/>
          <a:ahLst/>
          <a:cxnLst/>
          <a:rect l="0" t="0" r="0" b="0"/>
          <a:pathLst>
            <a:path>
              <a:moveTo>
                <a:pt x="0" y="0"/>
              </a:moveTo>
              <a:lnTo>
                <a:pt x="0" y="3261170"/>
              </a:lnTo>
              <a:lnTo>
                <a:pt x="144940" y="32611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60E4B-E66B-426C-BF50-07C6F4AC2676}">
      <dsp:nvSpPr>
        <dsp:cNvPr id="0" name=""/>
        <dsp:cNvSpPr/>
      </dsp:nvSpPr>
      <dsp:spPr>
        <a:xfrm>
          <a:off x="6833537" y="3625078"/>
          <a:ext cx="1159527" cy="7247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3071309"/>
              <a:satOff val="48167"/>
              <a:lumOff val="1254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kern="1200"/>
            <a:t>Family abuse</a:t>
          </a:r>
          <a:endParaRPr lang="en-US" sz="1500" kern="1200"/>
        </a:p>
      </dsp:txBody>
      <dsp:txXfrm>
        <a:off x="6854763" y="3646304"/>
        <a:ext cx="1117075" cy="682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8B579-78BF-4B22-ABDB-CF0882B1CF8D}">
      <dsp:nvSpPr>
        <dsp:cNvPr id="0" name=""/>
        <dsp:cNvSpPr/>
      </dsp:nvSpPr>
      <dsp:spPr>
        <a:xfrm>
          <a:off x="0" y="39687"/>
          <a:ext cx="3286125" cy="197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Intimate partner relationships</a:t>
          </a:r>
        </a:p>
        <a:p>
          <a:pPr marL="171450" lvl="1" indent="-171450" algn="l" defTabSz="755650">
            <a:lnSpc>
              <a:spcPct val="90000"/>
            </a:lnSpc>
            <a:spcBef>
              <a:spcPct val="0"/>
            </a:spcBef>
            <a:spcAft>
              <a:spcPct val="15000"/>
            </a:spcAft>
            <a:buChar char="•"/>
          </a:pPr>
          <a:r>
            <a:rPr lang="en-US" sz="1700" kern="1200"/>
            <a:t>Current or former spouses</a:t>
          </a:r>
        </a:p>
        <a:p>
          <a:pPr marL="171450" lvl="1" indent="-171450" algn="l" defTabSz="755650">
            <a:lnSpc>
              <a:spcPct val="90000"/>
            </a:lnSpc>
            <a:spcBef>
              <a:spcPct val="0"/>
            </a:spcBef>
            <a:spcAft>
              <a:spcPct val="15000"/>
            </a:spcAft>
            <a:buChar char="•"/>
          </a:pPr>
          <a:r>
            <a:rPr lang="en-US" sz="1700" kern="1200"/>
            <a:t>Current or former dating relationships</a:t>
          </a:r>
        </a:p>
        <a:p>
          <a:pPr marL="171450" lvl="1" indent="-171450" algn="l" defTabSz="755650">
            <a:lnSpc>
              <a:spcPct val="90000"/>
            </a:lnSpc>
            <a:spcBef>
              <a:spcPct val="0"/>
            </a:spcBef>
            <a:spcAft>
              <a:spcPct val="15000"/>
            </a:spcAft>
            <a:buChar char="•"/>
          </a:pPr>
          <a:r>
            <a:rPr lang="en-US" sz="1700" kern="1200"/>
            <a:t>Co-parents</a:t>
          </a:r>
        </a:p>
      </dsp:txBody>
      <dsp:txXfrm>
        <a:off x="0" y="39687"/>
        <a:ext cx="3286125" cy="1971675"/>
      </dsp:txXfrm>
    </dsp:sp>
    <dsp:sp modelId="{06EC2FDB-4CD8-4618-B2EA-CA6613A20418}">
      <dsp:nvSpPr>
        <dsp:cNvPr id="0" name=""/>
        <dsp:cNvSpPr/>
      </dsp:nvSpPr>
      <dsp:spPr>
        <a:xfrm>
          <a:off x="3614737" y="39687"/>
          <a:ext cx="3286125" cy="1971675"/>
        </a:xfrm>
        <a:prstGeom prst="rect">
          <a:avLst/>
        </a:prstGeom>
        <a:gradFill rotWithShape="0">
          <a:gsLst>
            <a:gs pos="0">
              <a:schemeClr val="accent5">
                <a:hueOff val="-3267827"/>
                <a:satOff val="12042"/>
                <a:lumOff val="3137"/>
                <a:alphaOff val="0"/>
                <a:lumMod val="110000"/>
                <a:satMod val="105000"/>
                <a:tint val="67000"/>
              </a:schemeClr>
            </a:gs>
            <a:gs pos="50000">
              <a:schemeClr val="accent5">
                <a:hueOff val="-3267827"/>
                <a:satOff val="12042"/>
                <a:lumOff val="3137"/>
                <a:alphaOff val="0"/>
                <a:lumMod val="105000"/>
                <a:satMod val="103000"/>
                <a:tint val="73000"/>
              </a:schemeClr>
            </a:gs>
            <a:gs pos="100000">
              <a:schemeClr val="accent5">
                <a:hueOff val="-3267827"/>
                <a:satOff val="12042"/>
                <a:lumOff val="31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Household members</a:t>
          </a:r>
        </a:p>
      </dsp:txBody>
      <dsp:txXfrm>
        <a:off x="3614737" y="39687"/>
        <a:ext cx="3286125" cy="1971675"/>
      </dsp:txXfrm>
    </dsp:sp>
    <dsp:sp modelId="{427158B3-F50A-4B20-B309-FEAB3F1993F2}">
      <dsp:nvSpPr>
        <dsp:cNvPr id="0" name=""/>
        <dsp:cNvSpPr/>
      </dsp:nvSpPr>
      <dsp:spPr>
        <a:xfrm>
          <a:off x="7229475" y="39687"/>
          <a:ext cx="3286125" cy="1971675"/>
        </a:xfrm>
        <a:prstGeom prst="rect">
          <a:avLst/>
        </a:prstGeom>
        <a:gradFill rotWithShape="0">
          <a:gsLst>
            <a:gs pos="0">
              <a:schemeClr val="accent5">
                <a:hueOff val="-6535654"/>
                <a:satOff val="24084"/>
                <a:lumOff val="6275"/>
                <a:alphaOff val="0"/>
                <a:lumMod val="110000"/>
                <a:satMod val="105000"/>
                <a:tint val="67000"/>
              </a:schemeClr>
            </a:gs>
            <a:gs pos="50000">
              <a:schemeClr val="accent5">
                <a:hueOff val="-6535654"/>
                <a:satOff val="24084"/>
                <a:lumOff val="6275"/>
                <a:alphaOff val="0"/>
                <a:lumMod val="105000"/>
                <a:satMod val="103000"/>
                <a:tint val="73000"/>
              </a:schemeClr>
            </a:gs>
            <a:gs pos="100000">
              <a:schemeClr val="accent5">
                <a:hueOff val="-6535654"/>
                <a:satOff val="24084"/>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Elders</a:t>
          </a:r>
        </a:p>
      </dsp:txBody>
      <dsp:txXfrm>
        <a:off x="7229475" y="39687"/>
        <a:ext cx="3286125" cy="1971675"/>
      </dsp:txXfrm>
    </dsp:sp>
    <dsp:sp modelId="{7DB6A574-B2A3-43D1-9424-A0255A9E8F0C}">
      <dsp:nvSpPr>
        <dsp:cNvPr id="0" name=""/>
        <dsp:cNvSpPr/>
      </dsp:nvSpPr>
      <dsp:spPr>
        <a:xfrm>
          <a:off x="1807368" y="2339975"/>
          <a:ext cx="3286125" cy="1971675"/>
        </a:xfrm>
        <a:prstGeom prst="rect">
          <a:avLst/>
        </a:prstGeom>
        <a:gradFill rotWithShape="0">
          <a:gsLst>
            <a:gs pos="0">
              <a:schemeClr val="accent5">
                <a:hueOff val="-9803481"/>
                <a:satOff val="36125"/>
                <a:lumOff val="9412"/>
                <a:alphaOff val="0"/>
                <a:lumMod val="110000"/>
                <a:satMod val="105000"/>
                <a:tint val="67000"/>
              </a:schemeClr>
            </a:gs>
            <a:gs pos="50000">
              <a:schemeClr val="accent5">
                <a:hueOff val="-9803481"/>
                <a:satOff val="36125"/>
                <a:lumOff val="9412"/>
                <a:alphaOff val="0"/>
                <a:lumMod val="105000"/>
                <a:satMod val="103000"/>
                <a:tint val="73000"/>
              </a:schemeClr>
            </a:gs>
            <a:gs pos="100000">
              <a:schemeClr val="accent5">
                <a:hueOff val="-9803481"/>
                <a:satOff val="3612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Children</a:t>
          </a:r>
        </a:p>
      </dsp:txBody>
      <dsp:txXfrm>
        <a:off x="1807368" y="2339975"/>
        <a:ext cx="3286125" cy="1971675"/>
      </dsp:txXfrm>
    </dsp:sp>
    <dsp:sp modelId="{D9C1B560-95B2-42C4-BD62-38F4DD0F74F3}">
      <dsp:nvSpPr>
        <dsp:cNvPr id="0" name=""/>
        <dsp:cNvSpPr/>
      </dsp:nvSpPr>
      <dsp:spPr>
        <a:xfrm>
          <a:off x="5422106" y="2339975"/>
          <a:ext cx="3286125" cy="1971675"/>
        </a:xfrm>
        <a:prstGeom prst="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Caregivers/Personal Care Attendants</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E541-88BD-4A38-94CD-31F171E6F4FC}">
      <dsp:nvSpPr>
        <dsp:cNvPr id="0" name=""/>
        <dsp:cNvSpPr/>
      </dsp:nvSpPr>
      <dsp:spPr>
        <a:xfrm>
          <a:off x="0" y="0"/>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5DA19-239D-4E77-A34B-C46C58A688FC}">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Physical</a:t>
          </a:r>
          <a:endParaRPr lang="en-US" sz="2500" kern="1200"/>
        </a:p>
      </dsp:txBody>
      <dsp:txXfrm>
        <a:off x="0" y="0"/>
        <a:ext cx="10515600" cy="543917"/>
      </dsp:txXfrm>
    </dsp:sp>
    <dsp:sp modelId="{5CA27015-8F2F-4D53-A83B-4CB64594506B}">
      <dsp:nvSpPr>
        <dsp:cNvPr id="0" name=""/>
        <dsp:cNvSpPr/>
      </dsp:nvSpPr>
      <dsp:spPr>
        <a:xfrm>
          <a:off x="0" y="543917"/>
          <a:ext cx="10515600" cy="0"/>
        </a:xfrm>
        <a:prstGeom prst="line">
          <a:avLst/>
        </a:prstGeom>
        <a:solidFill>
          <a:schemeClr val="accent4">
            <a:hueOff val="-680695"/>
            <a:satOff val="-5030"/>
            <a:lumOff val="-700"/>
            <a:alphaOff val="0"/>
          </a:schemeClr>
        </a:solidFill>
        <a:ln w="12700" cap="flat" cmpd="sng" algn="ctr">
          <a:solidFill>
            <a:schemeClr val="accent4">
              <a:hueOff val="-680695"/>
              <a:satOff val="-5030"/>
              <a:lumOff val="-7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B4A4D-3289-42FA-A5D4-294328767D6D}">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Emotional/Psychological</a:t>
          </a:r>
          <a:endParaRPr lang="en-US" sz="2500" kern="1200"/>
        </a:p>
      </dsp:txBody>
      <dsp:txXfrm>
        <a:off x="0" y="543917"/>
        <a:ext cx="10515600" cy="543917"/>
      </dsp:txXfrm>
    </dsp:sp>
    <dsp:sp modelId="{FCE2E612-2593-414E-9E5D-BBCF118876A0}">
      <dsp:nvSpPr>
        <dsp:cNvPr id="0" name=""/>
        <dsp:cNvSpPr/>
      </dsp:nvSpPr>
      <dsp:spPr>
        <a:xfrm>
          <a:off x="0" y="1087834"/>
          <a:ext cx="10515600" cy="0"/>
        </a:xfrm>
        <a:prstGeom prst="line">
          <a:avLst/>
        </a:prstGeom>
        <a:solidFill>
          <a:schemeClr val="accent4">
            <a:hueOff val="-1361390"/>
            <a:satOff val="-10059"/>
            <a:lumOff val="-1400"/>
            <a:alphaOff val="0"/>
          </a:schemeClr>
        </a:solidFill>
        <a:ln w="12700" cap="flat" cmpd="sng" algn="ctr">
          <a:solidFill>
            <a:schemeClr val="accent4">
              <a:hueOff val="-1361390"/>
              <a:satOff val="-10059"/>
              <a:lumOff val="-14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06504-F84D-4689-8B46-7F571E026A01}">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Verbal</a:t>
          </a:r>
        </a:p>
      </dsp:txBody>
      <dsp:txXfrm>
        <a:off x="0" y="1087834"/>
        <a:ext cx="10515600" cy="543917"/>
      </dsp:txXfrm>
    </dsp:sp>
    <dsp:sp modelId="{7A074845-7BBC-4E68-A903-7C8109AAF778}">
      <dsp:nvSpPr>
        <dsp:cNvPr id="0" name=""/>
        <dsp:cNvSpPr/>
      </dsp:nvSpPr>
      <dsp:spPr>
        <a:xfrm>
          <a:off x="0" y="1631751"/>
          <a:ext cx="10515600" cy="0"/>
        </a:xfrm>
        <a:prstGeom prst="line">
          <a:avLst/>
        </a:prstGeom>
        <a:solidFill>
          <a:schemeClr val="accent4">
            <a:hueOff val="-2042085"/>
            <a:satOff val="-15089"/>
            <a:lumOff val="-2100"/>
            <a:alphaOff val="0"/>
          </a:schemeClr>
        </a:solidFill>
        <a:ln w="12700" cap="flat" cmpd="sng" algn="ctr">
          <a:solidFill>
            <a:schemeClr val="accent4">
              <a:hueOff val="-2042085"/>
              <a:satOff val="-15089"/>
              <a:lumOff val="-21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35EAF-1102-41A9-A1CB-F0A08493F7DA}">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Religious/Spiritual</a:t>
          </a:r>
          <a:endParaRPr lang="en-US" sz="2500" kern="1200"/>
        </a:p>
      </dsp:txBody>
      <dsp:txXfrm>
        <a:off x="0" y="1631751"/>
        <a:ext cx="10515600" cy="543917"/>
      </dsp:txXfrm>
    </dsp:sp>
    <dsp:sp modelId="{3089ECA0-3785-4719-ADD4-DE0196B720D7}">
      <dsp:nvSpPr>
        <dsp:cNvPr id="0" name=""/>
        <dsp:cNvSpPr/>
      </dsp:nvSpPr>
      <dsp:spPr>
        <a:xfrm>
          <a:off x="0" y="2175669"/>
          <a:ext cx="10515600" cy="0"/>
        </a:xfrm>
        <a:prstGeom prst="line">
          <a:avLst/>
        </a:prstGeom>
        <a:solidFill>
          <a:schemeClr val="accent4">
            <a:hueOff val="-2722779"/>
            <a:satOff val="-20118"/>
            <a:lumOff val="-2801"/>
            <a:alphaOff val="0"/>
          </a:schemeClr>
        </a:solidFill>
        <a:ln w="12700" cap="flat" cmpd="sng" algn="ctr">
          <a:solidFill>
            <a:schemeClr val="accent4">
              <a:hueOff val="-2722779"/>
              <a:satOff val="-20118"/>
              <a:lumOff val="-28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83B3B-A1EC-4B22-A3DB-D588648D04BE}">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Sexual</a:t>
          </a:r>
          <a:endParaRPr lang="en-US" sz="2500" kern="1200" dirty="0"/>
        </a:p>
      </dsp:txBody>
      <dsp:txXfrm>
        <a:off x="0" y="2175669"/>
        <a:ext cx="10515600" cy="543917"/>
      </dsp:txXfrm>
    </dsp:sp>
    <dsp:sp modelId="{69D9329A-073A-496B-A2DF-D96E9A384C6B}">
      <dsp:nvSpPr>
        <dsp:cNvPr id="0" name=""/>
        <dsp:cNvSpPr/>
      </dsp:nvSpPr>
      <dsp:spPr>
        <a:xfrm>
          <a:off x="0" y="2719586"/>
          <a:ext cx="10515600" cy="0"/>
        </a:xfrm>
        <a:prstGeom prst="line">
          <a:avLst/>
        </a:prstGeom>
        <a:solidFill>
          <a:schemeClr val="accent4">
            <a:hueOff val="-3403474"/>
            <a:satOff val="-25148"/>
            <a:lumOff val="-3501"/>
            <a:alphaOff val="0"/>
          </a:schemeClr>
        </a:solidFill>
        <a:ln w="12700" cap="flat" cmpd="sng" algn="ctr">
          <a:solidFill>
            <a:schemeClr val="accent4">
              <a:hueOff val="-3403474"/>
              <a:satOff val="-25148"/>
              <a:lumOff val="-35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F2F59-57D1-4979-A098-56A707136594}">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Financial</a:t>
          </a:r>
          <a:endParaRPr lang="en-US" sz="2500" kern="1200"/>
        </a:p>
      </dsp:txBody>
      <dsp:txXfrm>
        <a:off x="0" y="2719586"/>
        <a:ext cx="10515600" cy="543917"/>
      </dsp:txXfrm>
    </dsp:sp>
    <dsp:sp modelId="{267EC6A9-D63B-45B1-A874-72660173D5F6}">
      <dsp:nvSpPr>
        <dsp:cNvPr id="0" name=""/>
        <dsp:cNvSpPr/>
      </dsp:nvSpPr>
      <dsp:spPr>
        <a:xfrm>
          <a:off x="0" y="3263503"/>
          <a:ext cx="10515600" cy="0"/>
        </a:xfrm>
        <a:prstGeom prst="line">
          <a:avLst/>
        </a:prstGeom>
        <a:solidFill>
          <a:schemeClr val="accent4">
            <a:hueOff val="-4084169"/>
            <a:satOff val="-30177"/>
            <a:lumOff val="-4201"/>
            <a:alphaOff val="0"/>
          </a:schemeClr>
        </a:solidFill>
        <a:ln w="12700" cap="flat" cmpd="sng" algn="ctr">
          <a:solidFill>
            <a:schemeClr val="accent4">
              <a:hueOff val="-4084169"/>
              <a:satOff val="-30177"/>
              <a:lumOff val="-42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066F5-D6F8-4170-BF0B-DDE0D3F75866}">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Cultural/Identity</a:t>
          </a:r>
          <a:endParaRPr lang="en-US" sz="2500" kern="1200"/>
        </a:p>
      </dsp:txBody>
      <dsp:txXfrm>
        <a:off x="0" y="3263503"/>
        <a:ext cx="10515600" cy="543917"/>
      </dsp:txXfrm>
    </dsp:sp>
    <dsp:sp modelId="{29D92823-7981-4F33-86B9-DFB5EA13053F}">
      <dsp:nvSpPr>
        <dsp:cNvPr id="0" name=""/>
        <dsp:cNvSpPr/>
      </dsp:nvSpPr>
      <dsp:spPr>
        <a:xfrm>
          <a:off x="0" y="3807420"/>
          <a:ext cx="10515600" cy="0"/>
        </a:xfrm>
        <a:prstGeom prst="line">
          <a:avLst/>
        </a:prstGeom>
        <a:solidFill>
          <a:schemeClr val="accent4">
            <a:hueOff val="-4764864"/>
            <a:satOff val="-35207"/>
            <a:lumOff val="-4901"/>
            <a:alphaOff val="0"/>
          </a:schemeClr>
        </a:solidFill>
        <a:ln w="12700" cap="flat" cmpd="sng" algn="ctr">
          <a:solidFill>
            <a:schemeClr val="accent4">
              <a:hueOff val="-4764864"/>
              <a:satOff val="-35207"/>
              <a:lumOff val="-49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14587-1DFB-4F70-BB1C-250AA83004C0}">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Technological</a:t>
          </a:r>
          <a:endParaRPr lang="en-US" sz="2500" kern="1200"/>
        </a:p>
      </dsp:txBody>
      <dsp:txXfrm>
        <a:off x="0" y="3807420"/>
        <a:ext cx="10515600" cy="543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6A5C-A563-4016-AA24-0EF42A762206}">
      <dsp:nvSpPr>
        <dsp:cNvPr id="0" name=""/>
        <dsp:cNvSpPr/>
      </dsp:nvSpPr>
      <dsp:spPr>
        <a:xfrm>
          <a:off x="0" y="93206"/>
          <a:ext cx="11085214" cy="3837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Scratching</a:t>
          </a:r>
          <a:endParaRPr lang="en-US" sz="1600" kern="1200"/>
        </a:p>
      </dsp:txBody>
      <dsp:txXfrm>
        <a:off x="18734" y="111940"/>
        <a:ext cx="11047746" cy="346292"/>
      </dsp:txXfrm>
    </dsp:sp>
    <dsp:sp modelId="{7DE2A1AD-4612-4318-AAFE-FD0271AD4734}">
      <dsp:nvSpPr>
        <dsp:cNvPr id="0" name=""/>
        <dsp:cNvSpPr/>
      </dsp:nvSpPr>
      <dsp:spPr>
        <a:xfrm>
          <a:off x="0" y="523046"/>
          <a:ext cx="11085214" cy="383760"/>
        </a:xfrm>
        <a:prstGeom prst="roundRect">
          <a:avLst/>
        </a:prstGeom>
        <a:gradFill rotWithShape="0">
          <a:gsLst>
            <a:gs pos="0">
              <a:schemeClr val="accent5">
                <a:hueOff val="-1452368"/>
                <a:satOff val="5352"/>
                <a:lumOff val="1394"/>
                <a:alphaOff val="0"/>
                <a:lumMod val="110000"/>
                <a:satMod val="105000"/>
                <a:tint val="67000"/>
              </a:schemeClr>
            </a:gs>
            <a:gs pos="50000">
              <a:schemeClr val="accent5">
                <a:hueOff val="-1452368"/>
                <a:satOff val="5352"/>
                <a:lumOff val="1394"/>
                <a:alphaOff val="0"/>
                <a:lumMod val="105000"/>
                <a:satMod val="103000"/>
                <a:tint val="73000"/>
              </a:schemeClr>
            </a:gs>
            <a:gs pos="100000">
              <a:schemeClr val="accent5">
                <a:hueOff val="-1452368"/>
                <a:satOff val="5352"/>
                <a:lumOff val="13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Slapping</a:t>
          </a:r>
          <a:endParaRPr lang="en-US" sz="1600" kern="1200"/>
        </a:p>
      </dsp:txBody>
      <dsp:txXfrm>
        <a:off x="18734" y="541780"/>
        <a:ext cx="11047746" cy="346292"/>
      </dsp:txXfrm>
    </dsp:sp>
    <dsp:sp modelId="{B17BA406-0B50-455F-9196-C3F598A75850}">
      <dsp:nvSpPr>
        <dsp:cNvPr id="0" name=""/>
        <dsp:cNvSpPr/>
      </dsp:nvSpPr>
      <dsp:spPr>
        <a:xfrm>
          <a:off x="0" y="952886"/>
          <a:ext cx="11085214" cy="383760"/>
        </a:xfrm>
        <a:prstGeom prst="roundRect">
          <a:avLst/>
        </a:prstGeom>
        <a:gradFill rotWithShape="0">
          <a:gsLst>
            <a:gs pos="0">
              <a:schemeClr val="accent5">
                <a:hueOff val="-2904735"/>
                <a:satOff val="10704"/>
                <a:lumOff val="2789"/>
                <a:alphaOff val="0"/>
                <a:lumMod val="110000"/>
                <a:satMod val="105000"/>
                <a:tint val="67000"/>
              </a:schemeClr>
            </a:gs>
            <a:gs pos="50000">
              <a:schemeClr val="accent5">
                <a:hueOff val="-2904735"/>
                <a:satOff val="10704"/>
                <a:lumOff val="2789"/>
                <a:alphaOff val="0"/>
                <a:lumMod val="105000"/>
                <a:satMod val="103000"/>
                <a:tint val="73000"/>
              </a:schemeClr>
            </a:gs>
            <a:gs pos="100000">
              <a:schemeClr val="accent5">
                <a:hueOff val="-2904735"/>
                <a:satOff val="10704"/>
                <a:lumOff val="27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Controlling access to medication/mobility aids</a:t>
          </a:r>
          <a:endParaRPr lang="en-US" sz="1600" kern="1200" dirty="0"/>
        </a:p>
      </dsp:txBody>
      <dsp:txXfrm>
        <a:off x="18734" y="971620"/>
        <a:ext cx="11047746" cy="346292"/>
      </dsp:txXfrm>
    </dsp:sp>
    <dsp:sp modelId="{9D71D950-5D94-4D07-AB12-27E2B1C9510C}">
      <dsp:nvSpPr>
        <dsp:cNvPr id="0" name=""/>
        <dsp:cNvSpPr/>
      </dsp:nvSpPr>
      <dsp:spPr>
        <a:xfrm>
          <a:off x="0" y="1382726"/>
          <a:ext cx="11085214" cy="383760"/>
        </a:xfrm>
        <a:prstGeom prst="roundRect">
          <a:avLst/>
        </a:prstGeom>
        <a:gradFill rotWithShape="0">
          <a:gsLst>
            <a:gs pos="0">
              <a:schemeClr val="accent5">
                <a:hueOff val="-4357103"/>
                <a:satOff val="16056"/>
                <a:lumOff val="4183"/>
                <a:alphaOff val="0"/>
                <a:lumMod val="110000"/>
                <a:satMod val="105000"/>
                <a:tint val="67000"/>
              </a:schemeClr>
            </a:gs>
            <a:gs pos="50000">
              <a:schemeClr val="accent5">
                <a:hueOff val="-4357103"/>
                <a:satOff val="16056"/>
                <a:lumOff val="4183"/>
                <a:alphaOff val="0"/>
                <a:lumMod val="105000"/>
                <a:satMod val="103000"/>
                <a:tint val="73000"/>
              </a:schemeClr>
            </a:gs>
            <a:gs pos="100000">
              <a:schemeClr val="accent5">
                <a:hueOff val="-4357103"/>
                <a:satOff val="16056"/>
                <a:lumOff val="41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Pushing</a:t>
          </a:r>
          <a:endParaRPr lang="en-US" sz="1600" kern="1200"/>
        </a:p>
      </dsp:txBody>
      <dsp:txXfrm>
        <a:off x="18734" y="1401460"/>
        <a:ext cx="11047746" cy="346292"/>
      </dsp:txXfrm>
    </dsp:sp>
    <dsp:sp modelId="{C5BC2D62-5CD3-40B2-8EAA-26CCA62E906A}">
      <dsp:nvSpPr>
        <dsp:cNvPr id="0" name=""/>
        <dsp:cNvSpPr/>
      </dsp:nvSpPr>
      <dsp:spPr>
        <a:xfrm>
          <a:off x="0" y="1812566"/>
          <a:ext cx="11085214" cy="383760"/>
        </a:xfrm>
        <a:prstGeom prst="roundRect">
          <a:avLst/>
        </a:prstGeom>
        <a:gradFill rotWithShape="0">
          <a:gsLst>
            <a:gs pos="0">
              <a:schemeClr val="accent5">
                <a:hueOff val="-5809471"/>
                <a:satOff val="21408"/>
                <a:lumOff val="5577"/>
                <a:alphaOff val="0"/>
                <a:lumMod val="110000"/>
                <a:satMod val="105000"/>
                <a:tint val="67000"/>
              </a:schemeClr>
            </a:gs>
            <a:gs pos="50000">
              <a:schemeClr val="accent5">
                <a:hueOff val="-5809471"/>
                <a:satOff val="21408"/>
                <a:lumOff val="5577"/>
                <a:alphaOff val="0"/>
                <a:lumMod val="105000"/>
                <a:satMod val="103000"/>
                <a:tint val="73000"/>
              </a:schemeClr>
            </a:gs>
            <a:gs pos="100000">
              <a:schemeClr val="accent5">
                <a:hueOff val="-5809471"/>
                <a:satOff val="21408"/>
                <a:lumOff val="55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Hitting</a:t>
          </a:r>
          <a:endParaRPr lang="en-US" sz="1600" kern="1200" dirty="0"/>
        </a:p>
      </dsp:txBody>
      <dsp:txXfrm>
        <a:off x="18734" y="1831300"/>
        <a:ext cx="11047746" cy="346292"/>
      </dsp:txXfrm>
    </dsp:sp>
    <dsp:sp modelId="{7D03147F-9350-4BA1-89EF-710A61DD542F}">
      <dsp:nvSpPr>
        <dsp:cNvPr id="0" name=""/>
        <dsp:cNvSpPr/>
      </dsp:nvSpPr>
      <dsp:spPr>
        <a:xfrm>
          <a:off x="0" y="2242406"/>
          <a:ext cx="11085214" cy="383760"/>
        </a:xfrm>
        <a:prstGeom prst="roundRect">
          <a:avLst/>
        </a:prstGeom>
        <a:gradFill rotWithShape="0">
          <a:gsLst>
            <a:gs pos="0">
              <a:schemeClr val="accent5">
                <a:hueOff val="-7261839"/>
                <a:satOff val="26759"/>
                <a:lumOff val="6972"/>
                <a:alphaOff val="0"/>
                <a:lumMod val="110000"/>
                <a:satMod val="105000"/>
                <a:tint val="67000"/>
              </a:schemeClr>
            </a:gs>
            <a:gs pos="50000">
              <a:schemeClr val="accent5">
                <a:hueOff val="-7261839"/>
                <a:satOff val="26759"/>
                <a:lumOff val="6972"/>
                <a:alphaOff val="0"/>
                <a:lumMod val="105000"/>
                <a:satMod val="103000"/>
                <a:tint val="73000"/>
              </a:schemeClr>
            </a:gs>
            <a:gs pos="100000">
              <a:schemeClr val="accent5">
                <a:hueOff val="-7261839"/>
                <a:satOff val="26759"/>
                <a:lumOff val="69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Throwing objects</a:t>
          </a:r>
          <a:endParaRPr lang="en-US" sz="1600" kern="1200"/>
        </a:p>
      </dsp:txBody>
      <dsp:txXfrm>
        <a:off x="18734" y="2261140"/>
        <a:ext cx="11047746" cy="346292"/>
      </dsp:txXfrm>
    </dsp:sp>
    <dsp:sp modelId="{4FFB04F0-35B7-4070-AA43-D44AD6E3BBC8}">
      <dsp:nvSpPr>
        <dsp:cNvPr id="0" name=""/>
        <dsp:cNvSpPr/>
      </dsp:nvSpPr>
      <dsp:spPr>
        <a:xfrm>
          <a:off x="0" y="2672246"/>
          <a:ext cx="11085214" cy="383760"/>
        </a:xfrm>
        <a:prstGeom prst="roundRect">
          <a:avLst/>
        </a:prstGeom>
        <a:gradFill rotWithShape="0">
          <a:gsLst>
            <a:gs pos="0">
              <a:schemeClr val="accent5">
                <a:hueOff val="-8714206"/>
                <a:satOff val="32111"/>
                <a:lumOff val="8366"/>
                <a:alphaOff val="0"/>
                <a:lumMod val="110000"/>
                <a:satMod val="105000"/>
                <a:tint val="67000"/>
              </a:schemeClr>
            </a:gs>
            <a:gs pos="50000">
              <a:schemeClr val="accent5">
                <a:hueOff val="-8714206"/>
                <a:satOff val="32111"/>
                <a:lumOff val="8366"/>
                <a:alphaOff val="0"/>
                <a:lumMod val="105000"/>
                <a:satMod val="103000"/>
                <a:tint val="73000"/>
              </a:schemeClr>
            </a:gs>
            <a:gs pos="100000">
              <a:schemeClr val="accent5">
                <a:hueOff val="-8714206"/>
                <a:satOff val="32111"/>
                <a:lumOff val="83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Sleep deprivation</a:t>
          </a:r>
          <a:endParaRPr lang="en-US" sz="1600" kern="1200" dirty="0"/>
        </a:p>
      </dsp:txBody>
      <dsp:txXfrm>
        <a:off x="18734" y="2690980"/>
        <a:ext cx="11047746" cy="346292"/>
      </dsp:txXfrm>
    </dsp:sp>
    <dsp:sp modelId="{605685B5-2025-4F29-B24A-B4BBECD8A1CC}">
      <dsp:nvSpPr>
        <dsp:cNvPr id="0" name=""/>
        <dsp:cNvSpPr/>
      </dsp:nvSpPr>
      <dsp:spPr>
        <a:xfrm>
          <a:off x="0" y="3102086"/>
          <a:ext cx="11085214" cy="383760"/>
        </a:xfrm>
        <a:prstGeom prst="roundRect">
          <a:avLst/>
        </a:prstGeom>
        <a:gradFill rotWithShape="0">
          <a:gsLst>
            <a:gs pos="0">
              <a:schemeClr val="accent5">
                <a:hueOff val="-10166574"/>
                <a:satOff val="37463"/>
                <a:lumOff val="9760"/>
                <a:alphaOff val="0"/>
                <a:lumMod val="110000"/>
                <a:satMod val="105000"/>
                <a:tint val="67000"/>
              </a:schemeClr>
            </a:gs>
            <a:gs pos="50000">
              <a:schemeClr val="accent5">
                <a:hueOff val="-10166574"/>
                <a:satOff val="37463"/>
                <a:lumOff val="9760"/>
                <a:alphaOff val="0"/>
                <a:lumMod val="105000"/>
                <a:satMod val="103000"/>
                <a:tint val="73000"/>
              </a:schemeClr>
            </a:gs>
            <a:gs pos="100000">
              <a:schemeClr val="accent5">
                <a:hueOff val="-10166574"/>
                <a:satOff val="37463"/>
                <a:lumOff val="97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Strangling/Choking</a:t>
          </a:r>
          <a:endParaRPr lang="en-US" sz="1600" kern="1200"/>
        </a:p>
      </dsp:txBody>
      <dsp:txXfrm>
        <a:off x="18734" y="3120820"/>
        <a:ext cx="11047746" cy="346292"/>
      </dsp:txXfrm>
    </dsp:sp>
    <dsp:sp modelId="{3C121364-7A1C-4826-A3CF-47BEE0DEA70B}">
      <dsp:nvSpPr>
        <dsp:cNvPr id="0" name=""/>
        <dsp:cNvSpPr/>
      </dsp:nvSpPr>
      <dsp:spPr>
        <a:xfrm>
          <a:off x="0" y="3531926"/>
          <a:ext cx="11085214" cy="383760"/>
        </a:xfrm>
        <a:prstGeom prst="roundRect">
          <a:avLst/>
        </a:prstGeom>
        <a:gradFill rotWithShape="0">
          <a:gsLst>
            <a:gs pos="0">
              <a:schemeClr val="accent5">
                <a:hueOff val="-11618941"/>
                <a:satOff val="42815"/>
                <a:lumOff val="11155"/>
                <a:alphaOff val="0"/>
                <a:lumMod val="110000"/>
                <a:satMod val="105000"/>
                <a:tint val="67000"/>
              </a:schemeClr>
            </a:gs>
            <a:gs pos="50000">
              <a:schemeClr val="accent5">
                <a:hueOff val="-11618941"/>
                <a:satOff val="42815"/>
                <a:lumOff val="11155"/>
                <a:alphaOff val="0"/>
                <a:lumMod val="105000"/>
                <a:satMod val="103000"/>
                <a:tint val="73000"/>
              </a:schemeClr>
            </a:gs>
            <a:gs pos="100000">
              <a:schemeClr val="accent5">
                <a:hueOff val="-11618941"/>
                <a:satOff val="42815"/>
                <a:lumOff val="111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Using weapons</a:t>
          </a:r>
          <a:endParaRPr lang="en-US" sz="1600" kern="1200" dirty="0"/>
        </a:p>
      </dsp:txBody>
      <dsp:txXfrm>
        <a:off x="18734" y="3550660"/>
        <a:ext cx="11047746" cy="346292"/>
      </dsp:txXfrm>
    </dsp:sp>
    <dsp:sp modelId="{93C5B3C4-0B4B-4F13-B946-9A8BCE66D7B5}">
      <dsp:nvSpPr>
        <dsp:cNvPr id="0" name=""/>
        <dsp:cNvSpPr/>
      </dsp:nvSpPr>
      <dsp:spPr>
        <a:xfrm>
          <a:off x="0" y="3961766"/>
          <a:ext cx="11085214" cy="383760"/>
        </a:xfrm>
        <a:prstGeom prst="round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Stalking</a:t>
          </a:r>
          <a:endParaRPr lang="en-US" sz="1600" kern="1200"/>
        </a:p>
      </dsp:txBody>
      <dsp:txXfrm>
        <a:off x="18734" y="3980500"/>
        <a:ext cx="11047746"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E9409-2DFA-40C6-819C-092D122D0756}">
      <dsp:nvSpPr>
        <dsp:cNvPr id="0" name=""/>
        <dsp:cNvSpPr/>
      </dsp:nvSpPr>
      <dsp:spPr>
        <a:xfrm>
          <a:off x="0" y="65719"/>
          <a:ext cx="10515600" cy="40774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Silent treatment</a:t>
          </a:r>
          <a:endParaRPr lang="en-US" sz="1700" kern="1200"/>
        </a:p>
      </dsp:txBody>
      <dsp:txXfrm>
        <a:off x="19904" y="85623"/>
        <a:ext cx="10475792" cy="367937"/>
      </dsp:txXfrm>
    </dsp:sp>
    <dsp:sp modelId="{843FDEB8-22D6-4D96-9F35-DE6D14F033D4}">
      <dsp:nvSpPr>
        <dsp:cNvPr id="0" name=""/>
        <dsp:cNvSpPr/>
      </dsp:nvSpPr>
      <dsp:spPr>
        <a:xfrm>
          <a:off x="0" y="522424"/>
          <a:ext cx="10515600" cy="407745"/>
        </a:xfrm>
        <a:prstGeom prst="roundRect">
          <a:avLst/>
        </a:prstGeom>
        <a:gradFill rotWithShape="0">
          <a:gsLst>
            <a:gs pos="0">
              <a:schemeClr val="accent5">
                <a:hueOff val="-1452368"/>
                <a:satOff val="5352"/>
                <a:lumOff val="1394"/>
                <a:alphaOff val="0"/>
                <a:lumMod val="110000"/>
                <a:satMod val="105000"/>
                <a:tint val="67000"/>
              </a:schemeClr>
            </a:gs>
            <a:gs pos="50000">
              <a:schemeClr val="accent5">
                <a:hueOff val="-1452368"/>
                <a:satOff val="5352"/>
                <a:lumOff val="1394"/>
                <a:alphaOff val="0"/>
                <a:lumMod val="105000"/>
                <a:satMod val="103000"/>
                <a:tint val="73000"/>
              </a:schemeClr>
            </a:gs>
            <a:gs pos="100000">
              <a:schemeClr val="accent5">
                <a:hueOff val="-1452368"/>
                <a:satOff val="5352"/>
                <a:lumOff val="13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Insulting jokes</a:t>
          </a:r>
          <a:endParaRPr lang="en-US" sz="1700" kern="1200"/>
        </a:p>
      </dsp:txBody>
      <dsp:txXfrm>
        <a:off x="19904" y="542328"/>
        <a:ext cx="10475792" cy="367937"/>
      </dsp:txXfrm>
    </dsp:sp>
    <dsp:sp modelId="{AE5CE1F4-5D2B-4955-A128-3C965557E800}">
      <dsp:nvSpPr>
        <dsp:cNvPr id="0" name=""/>
        <dsp:cNvSpPr/>
      </dsp:nvSpPr>
      <dsp:spPr>
        <a:xfrm>
          <a:off x="0" y="979129"/>
          <a:ext cx="10515600" cy="407745"/>
        </a:xfrm>
        <a:prstGeom prst="roundRect">
          <a:avLst/>
        </a:prstGeom>
        <a:gradFill rotWithShape="0">
          <a:gsLst>
            <a:gs pos="0">
              <a:schemeClr val="accent5">
                <a:hueOff val="-2904735"/>
                <a:satOff val="10704"/>
                <a:lumOff val="2789"/>
                <a:alphaOff val="0"/>
                <a:lumMod val="110000"/>
                <a:satMod val="105000"/>
                <a:tint val="67000"/>
              </a:schemeClr>
            </a:gs>
            <a:gs pos="50000">
              <a:schemeClr val="accent5">
                <a:hueOff val="-2904735"/>
                <a:satOff val="10704"/>
                <a:lumOff val="2789"/>
                <a:alphaOff val="0"/>
                <a:lumMod val="105000"/>
                <a:satMod val="103000"/>
                <a:tint val="73000"/>
              </a:schemeClr>
            </a:gs>
            <a:gs pos="100000">
              <a:schemeClr val="accent5">
                <a:hueOff val="-2904735"/>
                <a:satOff val="10704"/>
                <a:lumOff val="27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Blaming/accusations</a:t>
          </a:r>
          <a:endParaRPr lang="en-US" sz="1700" kern="1200"/>
        </a:p>
      </dsp:txBody>
      <dsp:txXfrm>
        <a:off x="19904" y="999033"/>
        <a:ext cx="10475792" cy="367937"/>
      </dsp:txXfrm>
    </dsp:sp>
    <dsp:sp modelId="{11836C8C-38C4-4DE5-A974-01FAF36498C7}">
      <dsp:nvSpPr>
        <dsp:cNvPr id="0" name=""/>
        <dsp:cNvSpPr/>
      </dsp:nvSpPr>
      <dsp:spPr>
        <a:xfrm>
          <a:off x="0" y="1435834"/>
          <a:ext cx="10515600" cy="407745"/>
        </a:xfrm>
        <a:prstGeom prst="roundRect">
          <a:avLst/>
        </a:prstGeom>
        <a:gradFill rotWithShape="0">
          <a:gsLst>
            <a:gs pos="0">
              <a:schemeClr val="accent5">
                <a:hueOff val="-4357103"/>
                <a:satOff val="16056"/>
                <a:lumOff val="4183"/>
                <a:alphaOff val="0"/>
                <a:lumMod val="110000"/>
                <a:satMod val="105000"/>
                <a:tint val="67000"/>
              </a:schemeClr>
            </a:gs>
            <a:gs pos="50000">
              <a:schemeClr val="accent5">
                <a:hueOff val="-4357103"/>
                <a:satOff val="16056"/>
                <a:lumOff val="4183"/>
                <a:alphaOff val="0"/>
                <a:lumMod val="105000"/>
                <a:satMod val="103000"/>
                <a:tint val="73000"/>
              </a:schemeClr>
            </a:gs>
            <a:gs pos="100000">
              <a:schemeClr val="accent5">
                <a:hueOff val="-4357103"/>
                <a:satOff val="16056"/>
                <a:lumOff val="41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Jealousy</a:t>
          </a:r>
          <a:endParaRPr lang="en-US" sz="1700" kern="1200"/>
        </a:p>
      </dsp:txBody>
      <dsp:txXfrm>
        <a:off x="19904" y="1455738"/>
        <a:ext cx="10475792" cy="367937"/>
      </dsp:txXfrm>
    </dsp:sp>
    <dsp:sp modelId="{340F7F3A-E28B-4809-8ABF-151D6E805CC2}">
      <dsp:nvSpPr>
        <dsp:cNvPr id="0" name=""/>
        <dsp:cNvSpPr/>
      </dsp:nvSpPr>
      <dsp:spPr>
        <a:xfrm>
          <a:off x="0" y="1892539"/>
          <a:ext cx="10515600" cy="407745"/>
        </a:xfrm>
        <a:prstGeom prst="roundRect">
          <a:avLst/>
        </a:prstGeom>
        <a:gradFill rotWithShape="0">
          <a:gsLst>
            <a:gs pos="0">
              <a:schemeClr val="accent5">
                <a:hueOff val="-5809471"/>
                <a:satOff val="21408"/>
                <a:lumOff val="5577"/>
                <a:alphaOff val="0"/>
                <a:lumMod val="110000"/>
                <a:satMod val="105000"/>
                <a:tint val="67000"/>
              </a:schemeClr>
            </a:gs>
            <a:gs pos="50000">
              <a:schemeClr val="accent5">
                <a:hueOff val="-5809471"/>
                <a:satOff val="21408"/>
                <a:lumOff val="5577"/>
                <a:alphaOff val="0"/>
                <a:lumMod val="105000"/>
                <a:satMod val="103000"/>
                <a:tint val="73000"/>
              </a:schemeClr>
            </a:gs>
            <a:gs pos="100000">
              <a:schemeClr val="accent5">
                <a:hueOff val="-5809471"/>
                <a:satOff val="21408"/>
                <a:lumOff val="55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Gaslighting</a:t>
          </a:r>
          <a:endParaRPr lang="en-US" sz="1700" kern="1200"/>
        </a:p>
      </dsp:txBody>
      <dsp:txXfrm>
        <a:off x="19904" y="1912443"/>
        <a:ext cx="10475792" cy="367937"/>
      </dsp:txXfrm>
    </dsp:sp>
    <dsp:sp modelId="{52D2633C-FB8D-42BC-AE1F-41D8EA12946E}">
      <dsp:nvSpPr>
        <dsp:cNvPr id="0" name=""/>
        <dsp:cNvSpPr/>
      </dsp:nvSpPr>
      <dsp:spPr>
        <a:xfrm>
          <a:off x="0" y="2349244"/>
          <a:ext cx="10515600" cy="407745"/>
        </a:xfrm>
        <a:prstGeom prst="roundRect">
          <a:avLst/>
        </a:prstGeom>
        <a:gradFill rotWithShape="0">
          <a:gsLst>
            <a:gs pos="0">
              <a:schemeClr val="accent5">
                <a:hueOff val="-7261839"/>
                <a:satOff val="26759"/>
                <a:lumOff val="6972"/>
                <a:alphaOff val="0"/>
                <a:lumMod val="110000"/>
                <a:satMod val="105000"/>
                <a:tint val="67000"/>
              </a:schemeClr>
            </a:gs>
            <a:gs pos="50000">
              <a:schemeClr val="accent5">
                <a:hueOff val="-7261839"/>
                <a:satOff val="26759"/>
                <a:lumOff val="6972"/>
                <a:alphaOff val="0"/>
                <a:lumMod val="105000"/>
                <a:satMod val="103000"/>
                <a:tint val="73000"/>
              </a:schemeClr>
            </a:gs>
            <a:gs pos="100000">
              <a:schemeClr val="accent5">
                <a:hueOff val="-7261839"/>
                <a:satOff val="26759"/>
                <a:lumOff val="69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Isolation</a:t>
          </a:r>
          <a:endParaRPr lang="en-US" sz="1700" kern="1200"/>
        </a:p>
      </dsp:txBody>
      <dsp:txXfrm>
        <a:off x="19904" y="2369148"/>
        <a:ext cx="10475792" cy="367937"/>
      </dsp:txXfrm>
    </dsp:sp>
    <dsp:sp modelId="{D102C0EB-9EDE-4181-B690-F3E77A05CFF6}">
      <dsp:nvSpPr>
        <dsp:cNvPr id="0" name=""/>
        <dsp:cNvSpPr/>
      </dsp:nvSpPr>
      <dsp:spPr>
        <a:xfrm>
          <a:off x="0" y="2805949"/>
          <a:ext cx="10515600" cy="407745"/>
        </a:xfrm>
        <a:prstGeom prst="roundRect">
          <a:avLst/>
        </a:prstGeom>
        <a:gradFill rotWithShape="0">
          <a:gsLst>
            <a:gs pos="0">
              <a:schemeClr val="accent5">
                <a:hueOff val="-8714206"/>
                <a:satOff val="32111"/>
                <a:lumOff val="8366"/>
                <a:alphaOff val="0"/>
                <a:lumMod val="110000"/>
                <a:satMod val="105000"/>
                <a:tint val="67000"/>
              </a:schemeClr>
            </a:gs>
            <a:gs pos="50000">
              <a:schemeClr val="accent5">
                <a:hueOff val="-8714206"/>
                <a:satOff val="32111"/>
                <a:lumOff val="8366"/>
                <a:alphaOff val="0"/>
                <a:lumMod val="105000"/>
                <a:satMod val="103000"/>
                <a:tint val="73000"/>
              </a:schemeClr>
            </a:gs>
            <a:gs pos="100000">
              <a:schemeClr val="accent5">
                <a:hueOff val="-8714206"/>
                <a:satOff val="32111"/>
                <a:lumOff val="83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Threats</a:t>
          </a:r>
          <a:endParaRPr lang="en-US" sz="1700" kern="1200"/>
        </a:p>
      </dsp:txBody>
      <dsp:txXfrm>
        <a:off x="19904" y="2825853"/>
        <a:ext cx="10475792" cy="367937"/>
      </dsp:txXfrm>
    </dsp:sp>
    <dsp:sp modelId="{85C17DA3-5712-4B2F-AE7E-9F0E8FD93BEB}">
      <dsp:nvSpPr>
        <dsp:cNvPr id="0" name=""/>
        <dsp:cNvSpPr/>
      </dsp:nvSpPr>
      <dsp:spPr>
        <a:xfrm>
          <a:off x="0" y="3262654"/>
          <a:ext cx="10515600" cy="407745"/>
        </a:xfrm>
        <a:prstGeom prst="roundRect">
          <a:avLst/>
        </a:prstGeom>
        <a:gradFill rotWithShape="0">
          <a:gsLst>
            <a:gs pos="0">
              <a:schemeClr val="accent5">
                <a:hueOff val="-10166574"/>
                <a:satOff val="37463"/>
                <a:lumOff val="9760"/>
                <a:alphaOff val="0"/>
                <a:lumMod val="110000"/>
                <a:satMod val="105000"/>
                <a:tint val="67000"/>
              </a:schemeClr>
            </a:gs>
            <a:gs pos="50000">
              <a:schemeClr val="accent5">
                <a:hueOff val="-10166574"/>
                <a:satOff val="37463"/>
                <a:lumOff val="9760"/>
                <a:alphaOff val="0"/>
                <a:lumMod val="105000"/>
                <a:satMod val="103000"/>
                <a:tint val="73000"/>
              </a:schemeClr>
            </a:gs>
            <a:gs pos="100000">
              <a:schemeClr val="accent5">
                <a:hueOff val="-10166574"/>
                <a:satOff val="37463"/>
                <a:lumOff val="97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Using slurs or derogatory terms around mental health</a:t>
          </a:r>
          <a:endParaRPr lang="en-US" sz="1700" kern="1200" dirty="0"/>
        </a:p>
      </dsp:txBody>
      <dsp:txXfrm>
        <a:off x="19904" y="3282558"/>
        <a:ext cx="10475792" cy="367937"/>
      </dsp:txXfrm>
    </dsp:sp>
    <dsp:sp modelId="{4BE00E62-AD70-4CED-8013-98F7DCBAE921}">
      <dsp:nvSpPr>
        <dsp:cNvPr id="0" name=""/>
        <dsp:cNvSpPr/>
      </dsp:nvSpPr>
      <dsp:spPr>
        <a:xfrm>
          <a:off x="0" y="3719359"/>
          <a:ext cx="10515600" cy="407745"/>
        </a:xfrm>
        <a:prstGeom prst="roundRect">
          <a:avLst/>
        </a:prstGeom>
        <a:gradFill rotWithShape="0">
          <a:gsLst>
            <a:gs pos="0">
              <a:schemeClr val="accent5">
                <a:hueOff val="-11618941"/>
                <a:satOff val="42815"/>
                <a:lumOff val="11155"/>
                <a:alphaOff val="0"/>
                <a:lumMod val="110000"/>
                <a:satMod val="105000"/>
                <a:tint val="67000"/>
              </a:schemeClr>
            </a:gs>
            <a:gs pos="50000">
              <a:schemeClr val="accent5">
                <a:hueOff val="-11618941"/>
                <a:satOff val="42815"/>
                <a:lumOff val="11155"/>
                <a:alphaOff val="0"/>
                <a:lumMod val="105000"/>
                <a:satMod val="103000"/>
                <a:tint val="73000"/>
              </a:schemeClr>
            </a:gs>
            <a:gs pos="100000">
              <a:schemeClr val="accent5">
                <a:hueOff val="-11618941"/>
                <a:satOff val="42815"/>
                <a:lumOff val="111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Humiliation</a:t>
          </a:r>
          <a:endParaRPr lang="en-US" sz="1700" kern="1200"/>
        </a:p>
      </dsp:txBody>
      <dsp:txXfrm>
        <a:off x="19904" y="3739263"/>
        <a:ext cx="10475792" cy="367937"/>
      </dsp:txXfrm>
    </dsp:sp>
    <dsp:sp modelId="{4B7BDEAD-5A7B-4F0D-A3E9-BC9955C5B26D}">
      <dsp:nvSpPr>
        <dsp:cNvPr id="0" name=""/>
        <dsp:cNvSpPr/>
      </dsp:nvSpPr>
      <dsp:spPr>
        <a:xfrm>
          <a:off x="0" y="4176064"/>
          <a:ext cx="10515600" cy="407745"/>
        </a:xfrm>
        <a:prstGeom prst="round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Harming pets or service animals</a:t>
          </a:r>
          <a:endParaRPr lang="en-US" sz="1700" kern="1200" dirty="0"/>
        </a:p>
      </dsp:txBody>
      <dsp:txXfrm>
        <a:off x="19904" y="4195968"/>
        <a:ext cx="10475792" cy="367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66930-8139-44AF-B43D-39D418CB73F4}">
      <dsp:nvSpPr>
        <dsp:cNvPr id="0" name=""/>
        <dsp:cNvSpPr/>
      </dsp:nvSpPr>
      <dsp:spPr>
        <a:xfrm>
          <a:off x="0" y="49509"/>
          <a:ext cx="10515600" cy="3837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Recalling mistakes</a:t>
          </a:r>
          <a:endParaRPr lang="en-US" sz="1600" kern="1200" dirty="0"/>
        </a:p>
      </dsp:txBody>
      <dsp:txXfrm>
        <a:off x="18734" y="68243"/>
        <a:ext cx="10478132" cy="346292"/>
      </dsp:txXfrm>
    </dsp:sp>
    <dsp:sp modelId="{4D39A1F4-361D-49AE-9AAF-88023959AE5B}">
      <dsp:nvSpPr>
        <dsp:cNvPr id="0" name=""/>
        <dsp:cNvSpPr/>
      </dsp:nvSpPr>
      <dsp:spPr>
        <a:xfrm>
          <a:off x="0" y="479349"/>
          <a:ext cx="10515600" cy="383760"/>
        </a:xfrm>
        <a:prstGeom prst="roundRect">
          <a:avLst/>
        </a:prstGeom>
        <a:gradFill rotWithShape="0">
          <a:gsLst>
            <a:gs pos="0">
              <a:schemeClr val="accent5">
                <a:hueOff val="-1452368"/>
                <a:satOff val="5352"/>
                <a:lumOff val="1394"/>
                <a:alphaOff val="0"/>
                <a:lumMod val="110000"/>
                <a:satMod val="105000"/>
                <a:tint val="67000"/>
              </a:schemeClr>
            </a:gs>
            <a:gs pos="50000">
              <a:schemeClr val="accent5">
                <a:hueOff val="-1452368"/>
                <a:satOff val="5352"/>
                <a:lumOff val="1394"/>
                <a:alphaOff val="0"/>
                <a:lumMod val="105000"/>
                <a:satMod val="103000"/>
                <a:tint val="73000"/>
              </a:schemeClr>
            </a:gs>
            <a:gs pos="100000">
              <a:schemeClr val="accent5">
                <a:hueOff val="-1452368"/>
                <a:satOff val="5352"/>
                <a:lumOff val="13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Threatening self harm or suicide</a:t>
          </a:r>
        </a:p>
      </dsp:txBody>
      <dsp:txXfrm>
        <a:off x="18734" y="498083"/>
        <a:ext cx="10478132" cy="346292"/>
      </dsp:txXfrm>
    </dsp:sp>
    <dsp:sp modelId="{B9CDE181-B6BF-4D15-9FD6-46DAC8874338}">
      <dsp:nvSpPr>
        <dsp:cNvPr id="0" name=""/>
        <dsp:cNvSpPr/>
      </dsp:nvSpPr>
      <dsp:spPr>
        <a:xfrm>
          <a:off x="0" y="909189"/>
          <a:ext cx="10515600" cy="383760"/>
        </a:xfrm>
        <a:prstGeom prst="roundRect">
          <a:avLst/>
        </a:prstGeom>
        <a:gradFill rotWithShape="0">
          <a:gsLst>
            <a:gs pos="0">
              <a:schemeClr val="accent5">
                <a:hueOff val="-2904735"/>
                <a:satOff val="10704"/>
                <a:lumOff val="2789"/>
                <a:alphaOff val="0"/>
                <a:lumMod val="110000"/>
                <a:satMod val="105000"/>
                <a:tint val="67000"/>
              </a:schemeClr>
            </a:gs>
            <a:gs pos="50000">
              <a:schemeClr val="accent5">
                <a:hueOff val="-2904735"/>
                <a:satOff val="10704"/>
                <a:lumOff val="2789"/>
                <a:alphaOff val="0"/>
                <a:lumMod val="105000"/>
                <a:satMod val="103000"/>
                <a:tint val="73000"/>
              </a:schemeClr>
            </a:gs>
            <a:gs pos="100000">
              <a:schemeClr val="accent5">
                <a:hueOff val="-2904735"/>
                <a:satOff val="10704"/>
                <a:lumOff val="27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Expressing negative expectations</a:t>
          </a:r>
          <a:endParaRPr lang="en-US" sz="1600" kern="1200"/>
        </a:p>
      </dsp:txBody>
      <dsp:txXfrm>
        <a:off x="18734" y="927923"/>
        <a:ext cx="10478132" cy="346292"/>
      </dsp:txXfrm>
    </dsp:sp>
    <dsp:sp modelId="{133D0013-BA0D-46A9-BD48-3A9D43AC633F}">
      <dsp:nvSpPr>
        <dsp:cNvPr id="0" name=""/>
        <dsp:cNvSpPr/>
      </dsp:nvSpPr>
      <dsp:spPr>
        <a:xfrm>
          <a:off x="0" y="1339029"/>
          <a:ext cx="10515600" cy="383760"/>
        </a:xfrm>
        <a:prstGeom prst="roundRect">
          <a:avLst/>
        </a:prstGeom>
        <a:gradFill rotWithShape="0">
          <a:gsLst>
            <a:gs pos="0">
              <a:schemeClr val="accent5">
                <a:hueOff val="-4357103"/>
                <a:satOff val="16056"/>
                <a:lumOff val="4183"/>
                <a:alphaOff val="0"/>
                <a:lumMod val="110000"/>
                <a:satMod val="105000"/>
                <a:tint val="67000"/>
              </a:schemeClr>
            </a:gs>
            <a:gs pos="50000">
              <a:schemeClr val="accent5">
                <a:hueOff val="-4357103"/>
                <a:satOff val="16056"/>
                <a:lumOff val="4183"/>
                <a:alphaOff val="0"/>
                <a:lumMod val="105000"/>
                <a:satMod val="103000"/>
                <a:tint val="73000"/>
              </a:schemeClr>
            </a:gs>
            <a:gs pos="100000">
              <a:schemeClr val="accent5">
                <a:hueOff val="-4357103"/>
                <a:satOff val="16056"/>
                <a:lumOff val="41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Expressing distrust</a:t>
          </a:r>
          <a:endParaRPr lang="en-US" sz="1600" kern="1200"/>
        </a:p>
      </dsp:txBody>
      <dsp:txXfrm>
        <a:off x="18734" y="1357763"/>
        <a:ext cx="10478132" cy="346292"/>
      </dsp:txXfrm>
    </dsp:sp>
    <dsp:sp modelId="{81780873-0E4D-4E75-86E8-B6C53A51DCE7}">
      <dsp:nvSpPr>
        <dsp:cNvPr id="0" name=""/>
        <dsp:cNvSpPr/>
      </dsp:nvSpPr>
      <dsp:spPr>
        <a:xfrm>
          <a:off x="0" y="1768869"/>
          <a:ext cx="10515600" cy="383760"/>
        </a:xfrm>
        <a:prstGeom prst="roundRect">
          <a:avLst/>
        </a:prstGeom>
        <a:gradFill rotWithShape="0">
          <a:gsLst>
            <a:gs pos="0">
              <a:schemeClr val="accent5">
                <a:hueOff val="-5809471"/>
                <a:satOff val="21408"/>
                <a:lumOff val="5577"/>
                <a:alphaOff val="0"/>
                <a:lumMod val="110000"/>
                <a:satMod val="105000"/>
                <a:tint val="67000"/>
              </a:schemeClr>
            </a:gs>
            <a:gs pos="50000">
              <a:schemeClr val="accent5">
                <a:hueOff val="-5809471"/>
                <a:satOff val="21408"/>
                <a:lumOff val="5577"/>
                <a:alphaOff val="0"/>
                <a:lumMod val="105000"/>
                <a:satMod val="103000"/>
                <a:tint val="73000"/>
              </a:schemeClr>
            </a:gs>
            <a:gs pos="100000">
              <a:schemeClr val="accent5">
                <a:hueOff val="-5809471"/>
                <a:satOff val="21408"/>
                <a:lumOff val="55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Threatening violence against a person or their family members</a:t>
          </a:r>
          <a:endParaRPr lang="en-US" sz="1600" kern="1200" dirty="0"/>
        </a:p>
      </dsp:txBody>
      <dsp:txXfrm>
        <a:off x="18734" y="1787603"/>
        <a:ext cx="10478132" cy="346292"/>
      </dsp:txXfrm>
    </dsp:sp>
    <dsp:sp modelId="{2319E422-3D9A-4BF4-AFA1-C259D2170742}">
      <dsp:nvSpPr>
        <dsp:cNvPr id="0" name=""/>
        <dsp:cNvSpPr/>
      </dsp:nvSpPr>
      <dsp:spPr>
        <a:xfrm>
          <a:off x="0" y="2198709"/>
          <a:ext cx="10515600" cy="383760"/>
        </a:xfrm>
        <a:prstGeom prst="roundRect">
          <a:avLst/>
        </a:prstGeom>
        <a:gradFill rotWithShape="0">
          <a:gsLst>
            <a:gs pos="0">
              <a:schemeClr val="accent5">
                <a:hueOff val="-7261839"/>
                <a:satOff val="26759"/>
                <a:lumOff val="6972"/>
                <a:alphaOff val="0"/>
                <a:lumMod val="110000"/>
                <a:satMod val="105000"/>
                <a:tint val="67000"/>
              </a:schemeClr>
            </a:gs>
            <a:gs pos="50000">
              <a:schemeClr val="accent5">
                <a:hueOff val="-7261839"/>
                <a:satOff val="26759"/>
                <a:lumOff val="6972"/>
                <a:alphaOff val="0"/>
                <a:lumMod val="105000"/>
                <a:satMod val="103000"/>
                <a:tint val="73000"/>
              </a:schemeClr>
            </a:gs>
            <a:gs pos="100000">
              <a:schemeClr val="accent5">
                <a:hueOff val="-7261839"/>
                <a:satOff val="26759"/>
                <a:lumOff val="69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Yelling</a:t>
          </a:r>
          <a:endParaRPr lang="en-US" sz="1600" kern="1200"/>
        </a:p>
      </dsp:txBody>
      <dsp:txXfrm>
        <a:off x="18734" y="2217443"/>
        <a:ext cx="10478132" cy="346292"/>
      </dsp:txXfrm>
    </dsp:sp>
    <dsp:sp modelId="{13973221-49DF-40FE-95C2-3E400FA39F92}">
      <dsp:nvSpPr>
        <dsp:cNvPr id="0" name=""/>
        <dsp:cNvSpPr/>
      </dsp:nvSpPr>
      <dsp:spPr>
        <a:xfrm>
          <a:off x="0" y="2628549"/>
          <a:ext cx="10515600" cy="383760"/>
        </a:xfrm>
        <a:prstGeom prst="roundRect">
          <a:avLst/>
        </a:prstGeom>
        <a:gradFill rotWithShape="0">
          <a:gsLst>
            <a:gs pos="0">
              <a:schemeClr val="accent5">
                <a:hueOff val="-8714206"/>
                <a:satOff val="32111"/>
                <a:lumOff val="8366"/>
                <a:alphaOff val="0"/>
                <a:lumMod val="110000"/>
                <a:satMod val="105000"/>
                <a:tint val="67000"/>
              </a:schemeClr>
            </a:gs>
            <a:gs pos="50000">
              <a:schemeClr val="accent5">
                <a:hueOff val="-8714206"/>
                <a:satOff val="32111"/>
                <a:lumOff val="8366"/>
                <a:alphaOff val="0"/>
                <a:lumMod val="105000"/>
                <a:satMod val="103000"/>
                <a:tint val="73000"/>
              </a:schemeClr>
            </a:gs>
            <a:gs pos="100000">
              <a:schemeClr val="accent5">
                <a:hueOff val="-8714206"/>
                <a:satOff val="32111"/>
                <a:lumOff val="83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Lying</a:t>
          </a:r>
          <a:endParaRPr lang="en-US" sz="1600" kern="1200"/>
        </a:p>
      </dsp:txBody>
      <dsp:txXfrm>
        <a:off x="18734" y="2647283"/>
        <a:ext cx="10478132" cy="346292"/>
      </dsp:txXfrm>
    </dsp:sp>
    <dsp:sp modelId="{739BCA5C-1BB2-4629-A9AB-8391A9EB3E36}">
      <dsp:nvSpPr>
        <dsp:cNvPr id="0" name=""/>
        <dsp:cNvSpPr/>
      </dsp:nvSpPr>
      <dsp:spPr>
        <a:xfrm>
          <a:off x="0" y="3058389"/>
          <a:ext cx="10515600" cy="383760"/>
        </a:xfrm>
        <a:prstGeom prst="roundRect">
          <a:avLst/>
        </a:prstGeom>
        <a:gradFill rotWithShape="0">
          <a:gsLst>
            <a:gs pos="0">
              <a:schemeClr val="accent5">
                <a:hueOff val="-10166574"/>
                <a:satOff val="37463"/>
                <a:lumOff val="9760"/>
                <a:alphaOff val="0"/>
                <a:lumMod val="110000"/>
                <a:satMod val="105000"/>
                <a:tint val="67000"/>
              </a:schemeClr>
            </a:gs>
            <a:gs pos="50000">
              <a:schemeClr val="accent5">
                <a:hueOff val="-10166574"/>
                <a:satOff val="37463"/>
                <a:lumOff val="9760"/>
                <a:alphaOff val="0"/>
                <a:lumMod val="105000"/>
                <a:satMod val="103000"/>
                <a:tint val="73000"/>
              </a:schemeClr>
            </a:gs>
            <a:gs pos="100000">
              <a:schemeClr val="accent5">
                <a:hueOff val="-10166574"/>
                <a:satOff val="37463"/>
                <a:lumOff val="97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Name-calling</a:t>
          </a:r>
          <a:endParaRPr lang="en-US" sz="1600" kern="1200"/>
        </a:p>
      </dsp:txBody>
      <dsp:txXfrm>
        <a:off x="18734" y="3077123"/>
        <a:ext cx="10478132" cy="346292"/>
      </dsp:txXfrm>
    </dsp:sp>
    <dsp:sp modelId="{77831FA2-7724-4B94-99B2-51CA586D4A30}">
      <dsp:nvSpPr>
        <dsp:cNvPr id="0" name=""/>
        <dsp:cNvSpPr/>
      </dsp:nvSpPr>
      <dsp:spPr>
        <a:xfrm>
          <a:off x="0" y="3488229"/>
          <a:ext cx="10515600" cy="383760"/>
        </a:xfrm>
        <a:prstGeom prst="roundRect">
          <a:avLst/>
        </a:prstGeom>
        <a:gradFill rotWithShape="0">
          <a:gsLst>
            <a:gs pos="0">
              <a:schemeClr val="accent5">
                <a:hueOff val="-11618941"/>
                <a:satOff val="42815"/>
                <a:lumOff val="11155"/>
                <a:alphaOff val="0"/>
                <a:lumMod val="110000"/>
                <a:satMod val="105000"/>
                <a:tint val="67000"/>
              </a:schemeClr>
            </a:gs>
            <a:gs pos="50000">
              <a:schemeClr val="accent5">
                <a:hueOff val="-11618941"/>
                <a:satOff val="42815"/>
                <a:lumOff val="11155"/>
                <a:alphaOff val="0"/>
                <a:lumMod val="105000"/>
                <a:satMod val="103000"/>
                <a:tint val="73000"/>
              </a:schemeClr>
            </a:gs>
            <a:gs pos="100000">
              <a:schemeClr val="accent5">
                <a:hueOff val="-11618941"/>
                <a:satOff val="42815"/>
                <a:lumOff val="111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Insulting</a:t>
          </a:r>
          <a:endParaRPr lang="en-US" sz="1600" kern="1200"/>
        </a:p>
      </dsp:txBody>
      <dsp:txXfrm>
        <a:off x="18734" y="3506963"/>
        <a:ext cx="10478132" cy="346292"/>
      </dsp:txXfrm>
    </dsp:sp>
    <dsp:sp modelId="{7E16B92B-7C13-4853-B193-D7C990E2BF67}">
      <dsp:nvSpPr>
        <dsp:cNvPr id="0" name=""/>
        <dsp:cNvSpPr/>
      </dsp:nvSpPr>
      <dsp:spPr>
        <a:xfrm>
          <a:off x="0" y="3918069"/>
          <a:ext cx="10515600" cy="383760"/>
        </a:xfrm>
        <a:prstGeom prst="round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Telling a person they are worthless</a:t>
          </a:r>
          <a:endParaRPr lang="en-US" sz="1600" kern="1200"/>
        </a:p>
      </dsp:txBody>
      <dsp:txXfrm>
        <a:off x="18734" y="3936803"/>
        <a:ext cx="10478132"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B0DB-5522-4576-91B3-8662B992D794}">
      <dsp:nvSpPr>
        <dsp:cNvPr id="0" name=""/>
        <dsp:cNvSpPr/>
      </dsp:nvSpPr>
      <dsp:spPr>
        <a:xfrm>
          <a:off x="0" y="95551"/>
          <a:ext cx="10515600" cy="3837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Unwanted sexual comments or jokes</a:t>
          </a:r>
          <a:endParaRPr lang="en-US" sz="1600" kern="1200" dirty="0"/>
        </a:p>
      </dsp:txBody>
      <dsp:txXfrm>
        <a:off x="18734" y="114285"/>
        <a:ext cx="10478132" cy="346292"/>
      </dsp:txXfrm>
    </dsp:sp>
    <dsp:sp modelId="{D5B8FED7-B622-4C5F-BFCD-602B1F1D93FB}">
      <dsp:nvSpPr>
        <dsp:cNvPr id="0" name=""/>
        <dsp:cNvSpPr/>
      </dsp:nvSpPr>
      <dsp:spPr>
        <a:xfrm>
          <a:off x="0" y="525391"/>
          <a:ext cx="10515600" cy="383760"/>
        </a:xfrm>
        <a:prstGeom prst="roundRect">
          <a:avLst/>
        </a:prstGeom>
        <a:gradFill rotWithShape="0">
          <a:gsLst>
            <a:gs pos="0">
              <a:schemeClr val="accent5">
                <a:hueOff val="-1307131"/>
                <a:satOff val="4817"/>
                <a:lumOff val="1255"/>
                <a:alphaOff val="0"/>
                <a:lumMod val="110000"/>
                <a:satMod val="105000"/>
                <a:tint val="67000"/>
              </a:schemeClr>
            </a:gs>
            <a:gs pos="50000">
              <a:schemeClr val="accent5">
                <a:hueOff val="-1307131"/>
                <a:satOff val="4817"/>
                <a:lumOff val="1255"/>
                <a:alphaOff val="0"/>
                <a:lumMod val="105000"/>
                <a:satMod val="103000"/>
                <a:tint val="73000"/>
              </a:schemeClr>
            </a:gs>
            <a:gs pos="100000">
              <a:schemeClr val="accent5">
                <a:hueOff val="-1307131"/>
                <a:satOff val="4817"/>
                <a:lumOff val="1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Controlling pregnancy outcomes</a:t>
          </a:r>
        </a:p>
      </dsp:txBody>
      <dsp:txXfrm>
        <a:off x="18734" y="544125"/>
        <a:ext cx="10478132" cy="346292"/>
      </dsp:txXfrm>
    </dsp:sp>
    <dsp:sp modelId="{B63E2421-8549-4B90-9F95-150B7233C7E3}">
      <dsp:nvSpPr>
        <dsp:cNvPr id="0" name=""/>
        <dsp:cNvSpPr/>
      </dsp:nvSpPr>
      <dsp:spPr>
        <a:xfrm>
          <a:off x="0" y="955231"/>
          <a:ext cx="10515600" cy="383760"/>
        </a:xfrm>
        <a:prstGeom prst="roundRect">
          <a:avLst/>
        </a:prstGeom>
        <a:gradFill rotWithShape="0">
          <a:gsLst>
            <a:gs pos="0">
              <a:schemeClr val="accent5">
                <a:hueOff val="-2614262"/>
                <a:satOff val="9633"/>
                <a:lumOff val="2510"/>
                <a:alphaOff val="0"/>
                <a:lumMod val="110000"/>
                <a:satMod val="105000"/>
                <a:tint val="67000"/>
              </a:schemeClr>
            </a:gs>
            <a:gs pos="50000">
              <a:schemeClr val="accent5">
                <a:hueOff val="-2614262"/>
                <a:satOff val="9633"/>
                <a:lumOff val="2510"/>
                <a:alphaOff val="0"/>
                <a:lumMod val="105000"/>
                <a:satMod val="103000"/>
                <a:tint val="73000"/>
              </a:schemeClr>
            </a:gs>
            <a:gs pos="100000">
              <a:schemeClr val="accent5">
                <a:hueOff val="-2614262"/>
                <a:satOff val="9633"/>
                <a:lumOff val="2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Ignoring sexual boundaries</a:t>
          </a:r>
          <a:endParaRPr lang="en-US" sz="1600" kern="1200" dirty="0"/>
        </a:p>
      </dsp:txBody>
      <dsp:txXfrm>
        <a:off x="18734" y="973965"/>
        <a:ext cx="10478132" cy="346292"/>
      </dsp:txXfrm>
    </dsp:sp>
    <dsp:sp modelId="{AE503121-BA95-4F30-9200-C1266DAF70FB}">
      <dsp:nvSpPr>
        <dsp:cNvPr id="0" name=""/>
        <dsp:cNvSpPr/>
      </dsp:nvSpPr>
      <dsp:spPr>
        <a:xfrm>
          <a:off x="0" y="1394125"/>
          <a:ext cx="10515600" cy="383760"/>
        </a:xfrm>
        <a:prstGeom prst="roundRect">
          <a:avLst/>
        </a:prstGeom>
        <a:gradFill rotWithShape="0">
          <a:gsLst>
            <a:gs pos="0">
              <a:schemeClr val="accent5">
                <a:hueOff val="-3921393"/>
                <a:satOff val="14450"/>
                <a:lumOff val="3765"/>
                <a:alphaOff val="0"/>
                <a:lumMod val="110000"/>
                <a:satMod val="105000"/>
                <a:tint val="67000"/>
              </a:schemeClr>
            </a:gs>
            <a:gs pos="50000">
              <a:schemeClr val="accent5">
                <a:hueOff val="-3921393"/>
                <a:satOff val="14450"/>
                <a:lumOff val="3765"/>
                <a:alphaOff val="0"/>
                <a:lumMod val="105000"/>
                <a:satMod val="103000"/>
                <a:tint val="73000"/>
              </a:schemeClr>
            </a:gs>
            <a:gs pos="100000">
              <a:schemeClr val="accent5">
                <a:hueOff val="-3921393"/>
                <a:satOff val="14450"/>
                <a:lumOff val="3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Birth control sabotage</a:t>
          </a:r>
        </a:p>
      </dsp:txBody>
      <dsp:txXfrm>
        <a:off x="18734" y="1412859"/>
        <a:ext cx="10478132" cy="346292"/>
      </dsp:txXfrm>
    </dsp:sp>
    <dsp:sp modelId="{EDD9BBE9-1E4D-4BAB-9354-6C572A83FBB1}">
      <dsp:nvSpPr>
        <dsp:cNvPr id="0" name=""/>
        <dsp:cNvSpPr/>
      </dsp:nvSpPr>
      <dsp:spPr>
        <a:xfrm>
          <a:off x="0" y="1814912"/>
          <a:ext cx="10515600" cy="383760"/>
        </a:xfrm>
        <a:prstGeom prst="roundRect">
          <a:avLst/>
        </a:prstGeom>
        <a:gradFill rotWithShape="0">
          <a:gsLst>
            <a:gs pos="0">
              <a:schemeClr val="accent5">
                <a:hueOff val="-5228524"/>
                <a:satOff val="19267"/>
                <a:lumOff val="5020"/>
                <a:alphaOff val="0"/>
                <a:lumMod val="110000"/>
                <a:satMod val="105000"/>
                <a:tint val="67000"/>
              </a:schemeClr>
            </a:gs>
            <a:gs pos="50000">
              <a:schemeClr val="accent5">
                <a:hueOff val="-5228524"/>
                <a:satOff val="19267"/>
                <a:lumOff val="5020"/>
                <a:alphaOff val="0"/>
                <a:lumMod val="105000"/>
                <a:satMod val="103000"/>
                <a:tint val="73000"/>
              </a:schemeClr>
            </a:gs>
            <a:gs pos="100000">
              <a:schemeClr val="accent5">
                <a:hueOff val="-5228524"/>
                <a:satOff val="19267"/>
                <a:lumOff val="50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Incapacitation with drugs or alcohol</a:t>
          </a:r>
        </a:p>
      </dsp:txBody>
      <dsp:txXfrm>
        <a:off x="18734" y="1833646"/>
        <a:ext cx="10478132" cy="346292"/>
      </dsp:txXfrm>
    </dsp:sp>
    <dsp:sp modelId="{FDC23A98-F573-46B6-9623-0F2A9C19B624}">
      <dsp:nvSpPr>
        <dsp:cNvPr id="0" name=""/>
        <dsp:cNvSpPr/>
      </dsp:nvSpPr>
      <dsp:spPr>
        <a:xfrm>
          <a:off x="0" y="2233943"/>
          <a:ext cx="10515600" cy="383760"/>
        </a:xfrm>
        <a:prstGeom prst="roundRect">
          <a:avLst/>
        </a:prstGeom>
        <a:gradFill rotWithShape="0">
          <a:gsLst>
            <a:gs pos="0">
              <a:schemeClr val="accent5">
                <a:hueOff val="-6535654"/>
                <a:satOff val="24084"/>
                <a:lumOff val="6275"/>
                <a:alphaOff val="0"/>
                <a:lumMod val="110000"/>
                <a:satMod val="105000"/>
                <a:tint val="67000"/>
              </a:schemeClr>
            </a:gs>
            <a:gs pos="50000">
              <a:schemeClr val="accent5">
                <a:hueOff val="-6535654"/>
                <a:satOff val="24084"/>
                <a:lumOff val="6275"/>
                <a:alphaOff val="0"/>
                <a:lumMod val="105000"/>
                <a:satMod val="103000"/>
                <a:tint val="73000"/>
              </a:schemeClr>
            </a:gs>
            <a:gs pos="100000">
              <a:schemeClr val="accent5">
                <a:hueOff val="-6535654"/>
                <a:satOff val="24084"/>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Forced or coerced sex</a:t>
          </a:r>
        </a:p>
      </dsp:txBody>
      <dsp:txXfrm>
        <a:off x="18734" y="2252677"/>
        <a:ext cx="10478132" cy="346292"/>
      </dsp:txXfrm>
    </dsp:sp>
    <dsp:sp modelId="{9A6277D4-D95E-4B8D-8929-38C664746349}">
      <dsp:nvSpPr>
        <dsp:cNvPr id="0" name=""/>
        <dsp:cNvSpPr/>
      </dsp:nvSpPr>
      <dsp:spPr>
        <a:xfrm>
          <a:off x="0" y="2674592"/>
          <a:ext cx="10515600" cy="383760"/>
        </a:xfrm>
        <a:prstGeom prst="roundRect">
          <a:avLst/>
        </a:prstGeom>
        <a:gradFill rotWithShape="0">
          <a:gsLst>
            <a:gs pos="0">
              <a:schemeClr val="accent5">
                <a:hueOff val="-7842785"/>
                <a:satOff val="28900"/>
                <a:lumOff val="7529"/>
                <a:alphaOff val="0"/>
                <a:lumMod val="110000"/>
                <a:satMod val="105000"/>
                <a:tint val="67000"/>
              </a:schemeClr>
            </a:gs>
            <a:gs pos="50000">
              <a:schemeClr val="accent5">
                <a:hueOff val="-7842785"/>
                <a:satOff val="28900"/>
                <a:lumOff val="7529"/>
                <a:alphaOff val="0"/>
                <a:lumMod val="105000"/>
                <a:satMod val="103000"/>
                <a:tint val="73000"/>
              </a:schemeClr>
            </a:gs>
            <a:gs pos="100000">
              <a:schemeClr val="accent5">
                <a:hueOff val="-7842785"/>
                <a:satOff val="28900"/>
                <a:lumOff val="75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Exposing genitals without consent</a:t>
          </a:r>
          <a:endParaRPr lang="en-US" sz="1600" kern="1200" dirty="0"/>
        </a:p>
      </dsp:txBody>
      <dsp:txXfrm>
        <a:off x="18734" y="2693326"/>
        <a:ext cx="10478132" cy="346292"/>
      </dsp:txXfrm>
    </dsp:sp>
    <dsp:sp modelId="{CC51A665-68AC-404B-8F58-853257B8E68B}">
      <dsp:nvSpPr>
        <dsp:cNvPr id="0" name=""/>
        <dsp:cNvSpPr/>
      </dsp:nvSpPr>
      <dsp:spPr>
        <a:xfrm>
          <a:off x="0" y="3104432"/>
          <a:ext cx="10515600" cy="383760"/>
        </a:xfrm>
        <a:prstGeom prst="roundRect">
          <a:avLst/>
        </a:prstGeom>
        <a:gradFill rotWithShape="0">
          <a:gsLst>
            <a:gs pos="0">
              <a:schemeClr val="accent5">
                <a:hueOff val="-9149916"/>
                <a:satOff val="33717"/>
                <a:lumOff val="8784"/>
                <a:alphaOff val="0"/>
                <a:lumMod val="110000"/>
                <a:satMod val="105000"/>
                <a:tint val="67000"/>
              </a:schemeClr>
            </a:gs>
            <a:gs pos="50000">
              <a:schemeClr val="accent5">
                <a:hueOff val="-9149916"/>
                <a:satOff val="33717"/>
                <a:lumOff val="8784"/>
                <a:alphaOff val="0"/>
                <a:lumMod val="105000"/>
                <a:satMod val="103000"/>
                <a:tint val="73000"/>
              </a:schemeClr>
            </a:gs>
            <a:gs pos="100000">
              <a:schemeClr val="accent5">
                <a:hueOff val="-9149916"/>
                <a:satOff val="33717"/>
                <a:lumOff val="8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Unwanted sexual touching</a:t>
          </a:r>
          <a:endParaRPr lang="en-US" sz="1600" kern="1200" dirty="0"/>
        </a:p>
      </dsp:txBody>
      <dsp:txXfrm>
        <a:off x="18734" y="3123166"/>
        <a:ext cx="10478132" cy="346292"/>
      </dsp:txXfrm>
    </dsp:sp>
    <dsp:sp modelId="{52B1CB10-9B36-4747-950E-49BC5C02F870}">
      <dsp:nvSpPr>
        <dsp:cNvPr id="0" name=""/>
        <dsp:cNvSpPr/>
      </dsp:nvSpPr>
      <dsp:spPr>
        <a:xfrm>
          <a:off x="0" y="3534272"/>
          <a:ext cx="10515600" cy="383760"/>
        </a:xfrm>
        <a:prstGeom prst="roundRect">
          <a:avLst/>
        </a:prstGeom>
        <a:gradFill rotWithShape="0">
          <a:gsLst>
            <a:gs pos="0">
              <a:schemeClr val="accent5">
                <a:hueOff val="-10457047"/>
                <a:satOff val="38534"/>
                <a:lumOff val="10039"/>
                <a:alphaOff val="0"/>
                <a:lumMod val="110000"/>
                <a:satMod val="105000"/>
                <a:tint val="67000"/>
              </a:schemeClr>
            </a:gs>
            <a:gs pos="50000">
              <a:schemeClr val="accent5">
                <a:hueOff val="-10457047"/>
                <a:satOff val="38534"/>
                <a:lumOff val="10039"/>
                <a:alphaOff val="0"/>
                <a:lumMod val="105000"/>
                <a:satMod val="103000"/>
                <a:tint val="73000"/>
              </a:schemeClr>
            </a:gs>
            <a:gs pos="100000">
              <a:schemeClr val="accent5">
                <a:hueOff val="-10457047"/>
                <a:satOff val="38534"/>
                <a:lumOff val="100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Misrepresenting STI status</a:t>
          </a:r>
          <a:endParaRPr lang="en-US" sz="1600" kern="1200" dirty="0"/>
        </a:p>
      </dsp:txBody>
      <dsp:txXfrm>
        <a:off x="18734" y="3553006"/>
        <a:ext cx="10478132" cy="346292"/>
      </dsp:txXfrm>
    </dsp:sp>
    <dsp:sp modelId="{D8D7771B-C062-4C81-87B7-490AD34E8489}">
      <dsp:nvSpPr>
        <dsp:cNvPr id="0" name=""/>
        <dsp:cNvSpPr/>
      </dsp:nvSpPr>
      <dsp:spPr>
        <a:xfrm>
          <a:off x="0" y="3964112"/>
          <a:ext cx="10515600" cy="383760"/>
        </a:xfrm>
        <a:prstGeom prst="roundRect">
          <a:avLst/>
        </a:prstGeom>
        <a:gradFill rotWithShape="0">
          <a:gsLst>
            <a:gs pos="0">
              <a:schemeClr val="accent5">
                <a:hueOff val="-11764178"/>
                <a:satOff val="43350"/>
                <a:lumOff val="11294"/>
                <a:alphaOff val="0"/>
                <a:lumMod val="110000"/>
                <a:satMod val="105000"/>
                <a:tint val="67000"/>
              </a:schemeClr>
            </a:gs>
            <a:gs pos="50000">
              <a:schemeClr val="accent5">
                <a:hueOff val="-11764178"/>
                <a:satOff val="43350"/>
                <a:lumOff val="11294"/>
                <a:alphaOff val="0"/>
                <a:lumMod val="105000"/>
                <a:satMod val="103000"/>
                <a:tint val="73000"/>
              </a:schemeClr>
            </a:gs>
            <a:gs pos="100000">
              <a:schemeClr val="accent5">
                <a:hueOff val="-11764178"/>
                <a:satOff val="43350"/>
                <a:lumOff val="11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Forced transactional sex or sex work</a:t>
          </a:r>
          <a:endParaRPr lang="en-US" sz="1600" kern="1200" dirty="0"/>
        </a:p>
      </dsp:txBody>
      <dsp:txXfrm>
        <a:off x="18734" y="3982846"/>
        <a:ext cx="10478132" cy="346292"/>
      </dsp:txXfrm>
    </dsp:sp>
    <dsp:sp modelId="{FA523840-2542-4F4A-B733-D646F17C1F45}">
      <dsp:nvSpPr>
        <dsp:cNvPr id="0" name=""/>
        <dsp:cNvSpPr/>
      </dsp:nvSpPr>
      <dsp:spPr>
        <a:xfrm>
          <a:off x="0" y="4393952"/>
          <a:ext cx="10515600" cy="383760"/>
        </a:xfrm>
        <a:prstGeom prst="round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Non-consensual creation or sharing of intimate images</a:t>
          </a:r>
          <a:endParaRPr lang="en-US" sz="1600" kern="1200" dirty="0"/>
        </a:p>
      </dsp:txBody>
      <dsp:txXfrm>
        <a:off x="18734" y="4412686"/>
        <a:ext cx="10478132"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ED1E7-83A5-4748-9029-16B4DBC01BB7}">
      <dsp:nvSpPr>
        <dsp:cNvPr id="0" name=""/>
        <dsp:cNvSpPr/>
      </dsp:nvSpPr>
      <dsp:spPr>
        <a:xfrm>
          <a:off x="0" y="46156"/>
          <a:ext cx="10515600" cy="55165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Insulting religious or spiritual beliefs </a:t>
          </a:r>
          <a:endParaRPr lang="en-US" sz="2300" kern="1200" dirty="0"/>
        </a:p>
      </dsp:txBody>
      <dsp:txXfrm>
        <a:off x="26930" y="73086"/>
        <a:ext cx="10461740" cy="497795"/>
      </dsp:txXfrm>
    </dsp:sp>
    <dsp:sp modelId="{D0D08A57-3F7E-41FB-8B8F-EA849A13DA2D}">
      <dsp:nvSpPr>
        <dsp:cNvPr id="0" name=""/>
        <dsp:cNvSpPr/>
      </dsp:nvSpPr>
      <dsp:spPr>
        <a:xfrm>
          <a:off x="0" y="664051"/>
          <a:ext cx="10515600" cy="551655"/>
        </a:xfrm>
        <a:prstGeom prst="roundRect">
          <a:avLst/>
        </a:prstGeom>
        <a:gradFill rotWithShape="0">
          <a:gsLst>
            <a:gs pos="0">
              <a:schemeClr val="accent5">
                <a:hueOff val="-2178552"/>
                <a:satOff val="8028"/>
                <a:lumOff val="2092"/>
                <a:alphaOff val="0"/>
                <a:lumMod val="110000"/>
                <a:satMod val="105000"/>
                <a:tint val="67000"/>
              </a:schemeClr>
            </a:gs>
            <a:gs pos="50000">
              <a:schemeClr val="accent5">
                <a:hueOff val="-2178552"/>
                <a:satOff val="8028"/>
                <a:lumOff val="2092"/>
                <a:alphaOff val="0"/>
                <a:lumMod val="105000"/>
                <a:satMod val="103000"/>
                <a:tint val="73000"/>
              </a:schemeClr>
            </a:gs>
            <a:gs pos="100000">
              <a:schemeClr val="accent5">
                <a:hueOff val="-2178552"/>
                <a:satOff val="8028"/>
                <a:lumOff val="20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Preventing practicing of religious or spiritual beliefs</a:t>
          </a:r>
          <a:endParaRPr lang="en-US" sz="2300" kern="1200"/>
        </a:p>
      </dsp:txBody>
      <dsp:txXfrm>
        <a:off x="26930" y="690981"/>
        <a:ext cx="10461740" cy="497795"/>
      </dsp:txXfrm>
    </dsp:sp>
    <dsp:sp modelId="{27421E8D-B266-4DFB-9465-0A139F936F7D}">
      <dsp:nvSpPr>
        <dsp:cNvPr id="0" name=""/>
        <dsp:cNvSpPr/>
      </dsp:nvSpPr>
      <dsp:spPr>
        <a:xfrm>
          <a:off x="0" y="1281946"/>
          <a:ext cx="10515600" cy="551655"/>
        </a:xfrm>
        <a:prstGeom prst="roundRect">
          <a:avLst/>
        </a:prstGeom>
        <a:gradFill rotWithShape="0">
          <a:gsLst>
            <a:gs pos="0">
              <a:schemeClr val="accent5">
                <a:hueOff val="-4357103"/>
                <a:satOff val="16056"/>
                <a:lumOff val="4183"/>
                <a:alphaOff val="0"/>
                <a:lumMod val="110000"/>
                <a:satMod val="105000"/>
                <a:tint val="67000"/>
              </a:schemeClr>
            </a:gs>
            <a:gs pos="50000">
              <a:schemeClr val="accent5">
                <a:hueOff val="-4357103"/>
                <a:satOff val="16056"/>
                <a:lumOff val="4183"/>
                <a:alphaOff val="0"/>
                <a:lumMod val="105000"/>
                <a:satMod val="103000"/>
                <a:tint val="73000"/>
              </a:schemeClr>
            </a:gs>
            <a:gs pos="100000">
              <a:schemeClr val="accent5">
                <a:hueOff val="-4357103"/>
                <a:satOff val="16056"/>
                <a:lumOff val="41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Using religious or spiritual beliefs to manipulate or shame</a:t>
          </a:r>
          <a:endParaRPr lang="en-US" sz="2300" kern="1200"/>
        </a:p>
      </dsp:txBody>
      <dsp:txXfrm>
        <a:off x="26930" y="1308876"/>
        <a:ext cx="10461740" cy="497795"/>
      </dsp:txXfrm>
    </dsp:sp>
    <dsp:sp modelId="{A8BE8805-A291-421C-BB86-10867C5B06AD}">
      <dsp:nvSpPr>
        <dsp:cNvPr id="0" name=""/>
        <dsp:cNvSpPr/>
      </dsp:nvSpPr>
      <dsp:spPr>
        <a:xfrm>
          <a:off x="0" y="1899841"/>
          <a:ext cx="10515600" cy="551655"/>
        </a:xfrm>
        <a:prstGeom prst="roundRect">
          <a:avLst/>
        </a:prstGeom>
        <a:gradFill rotWithShape="0">
          <a:gsLst>
            <a:gs pos="0">
              <a:schemeClr val="accent5">
                <a:hueOff val="-6535654"/>
                <a:satOff val="24084"/>
                <a:lumOff val="6275"/>
                <a:alphaOff val="0"/>
                <a:lumMod val="110000"/>
                <a:satMod val="105000"/>
                <a:tint val="67000"/>
              </a:schemeClr>
            </a:gs>
            <a:gs pos="50000">
              <a:schemeClr val="accent5">
                <a:hueOff val="-6535654"/>
                <a:satOff val="24084"/>
                <a:lumOff val="6275"/>
                <a:alphaOff val="0"/>
                <a:lumMod val="105000"/>
                <a:satMod val="103000"/>
                <a:tint val="73000"/>
              </a:schemeClr>
            </a:gs>
            <a:gs pos="100000">
              <a:schemeClr val="accent5">
                <a:hueOff val="-6535654"/>
                <a:satOff val="24084"/>
                <a:lumOff val="62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Forcing children to be raised with practices that are not mutually agreed upon</a:t>
          </a:r>
          <a:endParaRPr lang="en-US" sz="2300" kern="1200" dirty="0"/>
        </a:p>
      </dsp:txBody>
      <dsp:txXfrm>
        <a:off x="26930" y="1926771"/>
        <a:ext cx="10461740" cy="497795"/>
      </dsp:txXfrm>
    </dsp:sp>
    <dsp:sp modelId="{4199A9F2-D23D-4F2B-A435-0CE41D0AED79}">
      <dsp:nvSpPr>
        <dsp:cNvPr id="0" name=""/>
        <dsp:cNvSpPr/>
      </dsp:nvSpPr>
      <dsp:spPr>
        <a:xfrm>
          <a:off x="0" y="2517736"/>
          <a:ext cx="10515600" cy="551655"/>
        </a:xfrm>
        <a:prstGeom prst="roundRect">
          <a:avLst/>
        </a:prstGeom>
        <a:gradFill rotWithShape="0">
          <a:gsLst>
            <a:gs pos="0">
              <a:schemeClr val="accent5">
                <a:hueOff val="-8714206"/>
                <a:satOff val="32111"/>
                <a:lumOff val="8366"/>
                <a:alphaOff val="0"/>
                <a:lumMod val="110000"/>
                <a:satMod val="105000"/>
                <a:tint val="67000"/>
              </a:schemeClr>
            </a:gs>
            <a:gs pos="50000">
              <a:schemeClr val="accent5">
                <a:hueOff val="-8714206"/>
                <a:satOff val="32111"/>
                <a:lumOff val="8366"/>
                <a:alphaOff val="0"/>
                <a:lumMod val="105000"/>
                <a:satMod val="103000"/>
                <a:tint val="73000"/>
              </a:schemeClr>
            </a:gs>
            <a:gs pos="100000">
              <a:schemeClr val="accent5">
                <a:hueOff val="-8714206"/>
                <a:satOff val="32111"/>
                <a:lumOff val="83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Misusing religious beliefs or texts to justify abusive behaviors</a:t>
          </a:r>
          <a:endParaRPr lang="en-US" sz="2300" kern="1200" dirty="0"/>
        </a:p>
      </dsp:txBody>
      <dsp:txXfrm>
        <a:off x="26930" y="2544666"/>
        <a:ext cx="10461740" cy="497795"/>
      </dsp:txXfrm>
    </dsp:sp>
    <dsp:sp modelId="{C1540197-C0E8-40C4-B0E3-0E30D794C57C}">
      <dsp:nvSpPr>
        <dsp:cNvPr id="0" name=""/>
        <dsp:cNvSpPr/>
      </dsp:nvSpPr>
      <dsp:spPr>
        <a:xfrm>
          <a:off x="0" y="3135631"/>
          <a:ext cx="10515600" cy="551655"/>
        </a:xfrm>
        <a:prstGeom prst="roundRect">
          <a:avLst/>
        </a:prstGeom>
        <a:gradFill rotWithShape="0">
          <a:gsLst>
            <a:gs pos="0">
              <a:schemeClr val="accent5">
                <a:hueOff val="-10892758"/>
                <a:satOff val="40139"/>
                <a:lumOff val="10458"/>
                <a:alphaOff val="0"/>
                <a:lumMod val="110000"/>
                <a:satMod val="105000"/>
                <a:tint val="67000"/>
              </a:schemeClr>
            </a:gs>
            <a:gs pos="50000">
              <a:schemeClr val="accent5">
                <a:hueOff val="-10892758"/>
                <a:satOff val="40139"/>
                <a:lumOff val="10458"/>
                <a:alphaOff val="0"/>
                <a:lumMod val="105000"/>
                <a:satMod val="103000"/>
                <a:tint val="73000"/>
              </a:schemeClr>
            </a:gs>
            <a:gs pos="100000">
              <a:schemeClr val="accent5">
                <a:hueOff val="-10892758"/>
                <a:satOff val="40139"/>
                <a:lumOff val="104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Forcing a spiritual or religious path or practice</a:t>
          </a:r>
          <a:endParaRPr lang="en-US" sz="2300" kern="1200" dirty="0"/>
        </a:p>
      </dsp:txBody>
      <dsp:txXfrm>
        <a:off x="26930" y="3162561"/>
        <a:ext cx="10461740" cy="497795"/>
      </dsp:txXfrm>
    </dsp:sp>
    <dsp:sp modelId="{518B64E6-BBEE-4414-AA25-1D5BD82A61A8}">
      <dsp:nvSpPr>
        <dsp:cNvPr id="0" name=""/>
        <dsp:cNvSpPr/>
      </dsp:nvSpPr>
      <dsp:spPr>
        <a:xfrm>
          <a:off x="0" y="3753526"/>
          <a:ext cx="10515600" cy="551655"/>
        </a:xfrm>
        <a:prstGeom prst="roundRect">
          <a:avLst/>
        </a:prstGeom>
        <a:gradFill rotWithShape="0">
          <a:gsLst>
            <a:gs pos="0">
              <a:schemeClr val="accent5">
                <a:hueOff val="-13071309"/>
                <a:satOff val="48167"/>
                <a:lumOff val="12549"/>
                <a:alphaOff val="0"/>
                <a:lumMod val="110000"/>
                <a:satMod val="105000"/>
                <a:tint val="67000"/>
              </a:schemeClr>
            </a:gs>
            <a:gs pos="50000">
              <a:schemeClr val="accent5">
                <a:hueOff val="-13071309"/>
                <a:satOff val="48167"/>
                <a:lumOff val="12549"/>
                <a:alphaOff val="0"/>
                <a:lumMod val="105000"/>
                <a:satMod val="103000"/>
                <a:tint val="73000"/>
              </a:schemeClr>
            </a:gs>
            <a:gs pos="100000">
              <a:schemeClr val="accent5">
                <a:hueOff val="-13071309"/>
                <a:satOff val="48167"/>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Blaming abuse on lack of faith or belief </a:t>
          </a:r>
        </a:p>
      </dsp:txBody>
      <dsp:txXfrm>
        <a:off x="26930" y="3780456"/>
        <a:ext cx="10461740"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B1164-7D95-4CCA-8D94-A42A06FDA17D}" type="datetimeFigureOut">
              <a:rPr lang="en-US" smtClean="0"/>
              <a:t>9/23/20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61759-844D-429D-A2F9-9E2C278FC863}" type="slidenum">
              <a:rPr lang="en-US" smtClean="0"/>
              <a:t>‹#›</a:t>
            </a:fld>
            <a:endParaRPr lang="en-US"/>
          </a:p>
        </p:txBody>
      </p:sp>
    </p:spTree>
    <p:extLst>
      <p:ext uri="{BB962C8B-B14F-4D97-AF65-F5344CB8AC3E}">
        <p14:creationId xmlns:p14="http://schemas.microsoft.com/office/powerpoint/2010/main" val="410971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61759-844D-429D-A2F9-9E2C278FC863}" type="slidenum">
              <a:rPr lang="en-US" smtClean="0"/>
              <a:t>4</a:t>
            </a:fld>
            <a:endParaRPr lang="en-US"/>
          </a:p>
        </p:txBody>
      </p:sp>
    </p:spTree>
    <p:extLst>
      <p:ext uri="{BB962C8B-B14F-4D97-AF65-F5344CB8AC3E}">
        <p14:creationId xmlns:p14="http://schemas.microsoft.com/office/powerpoint/2010/main" val="398995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wave starts small; each crest represents an abusive episode, after which the violence decreases for a while before building again. </a:t>
            </a:r>
          </a:p>
          <a:p>
            <a:r>
              <a:rPr lang="en-US" altLang="en-US" dirty="0"/>
              <a:t> Over time, the abuse becomes more intense, as the survivor’s threshold gets pushed further away from her/his original tolerance.</a:t>
            </a:r>
          </a:p>
          <a:p>
            <a:r>
              <a:rPr lang="en-US" altLang="en-US" dirty="0"/>
              <a:t>This diagram is more useful for understanding how difficult it is to sense a pattern, since the wave is unpredictable.  It is also much harder for people to make decisions about leaving when they don’t know what to expect in their home from one day to the next.</a:t>
            </a:r>
          </a:p>
          <a:p>
            <a:r>
              <a:rPr lang="en-US" altLang="en-US" dirty="0"/>
              <a:t>The Hearts and Flowers phase is often what the survivor feels is the “real” relationship, and that the abuse is an aberration – most often someone in a DV relationship wants the ABUSE, not the relationship to come to an end.</a:t>
            </a:r>
          </a:p>
          <a:p>
            <a:endParaRPr lang="en-US" altLang="en-US" dirty="0"/>
          </a:p>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1E0076-C6BE-4775-92B7-C3E7EA4A86D7}" type="slidenum">
              <a:rPr lang="en-US" altLang="en-US"/>
              <a:pPr eaLnBrk="1" hangingPunct="1"/>
              <a:t>16</a:t>
            </a:fld>
            <a:endParaRPr lang="en-US" altLang="en-US"/>
          </a:p>
        </p:txBody>
      </p:sp>
      <p:sp>
        <p:nvSpPr>
          <p:cNvPr id="2" name="Header Placeholder 1"/>
          <p:cNvSpPr>
            <a:spLocks noGrp="1"/>
          </p:cNvSpPr>
          <p:nvPr>
            <p:ph type="hdr" sz="quarter" idx="10"/>
          </p:nvPr>
        </p:nvSpPr>
        <p:spPr/>
        <p:txBody>
          <a:bodyPr/>
          <a:lstStyle/>
          <a:p>
            <a:r>
              <a:rPr lang="en-US"/>
              <a:t>March 2018 Tier One Training</a:t>
            </a:r>
          </a:p>
        </p:txBody>
      </p:sp>
    </p:spTree>
    <p:extLst>
      <p:ext uri="{BB962C8B-B14F-4D97-AF65-F5344CB8AC3E}">
        <p14:creationId xmlns:p14="http://schemas.microsoft.com/office/powerpoint/2010/main" val="151808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that “normal changes”, never returns to same as beginning of the relationship, begins to seem “normal” at the time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2F5FFD-62B1-46B6-AD55-C358EA6E3FDB}" type="slidenum">
              <a:rPr lang="en-US" altLang="en-US"/>
              <a:pPr eaLnBrk="1" hangingPunct="1"/>
              <a:t>17</a:t>
            </a:fld>
            <a:endParaRPr lang="en-US" altLang="en-US"/>
          </a:p>
        </p:txBody>
      </p:sp>
      <p:sp>
        <p:nvSpPr>
          <p:cNvPr id="2" name="Header Placeholder 1"/>
          <p:cNvSpPr>
            <a:spLocks noGrp="1"/>
          </p:cNvSpPr>
          <p:nvPr>
            <p:ph type="hdr" sz="quarter" idx="10"/>
          </p:nvPr>
        </p:nvSpPr>
        <p:spPr/>
        <p:txBody>
          <a:bodyPr/>
          <a:lstStyle/>
          <a:p>
            <a:r>
              <a:rPr lang="en-US"/>
              <a:t>March 2018 Tier One Training</a:t>
            </a:r>
          </a:p>
        </p:txBody>
      </p:sp>
    </p:spTree>
    <p:extLst>
      <p:ext uri="{BB962C8B-B14F-4D97-AF65-F5344CB8AC3E}">
        <p14:creationId xmlns:p14="http://schemas.microsoft.com/office/powerpoint/2010/main" val="207195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61759-844D-429D-A2F9-9E2C278FC863}" type="slidenum">
              <a:rPr lang="en-US" smtClean="0"/>
              <a:t>20</a:t>
            </a:fld>
            <a:endParaRPr lang="en-US"/>
          </a:p>
        </p:txBody>
      </p:sp>
    </p:spTree>
    <p:extLst>
      <p:ext uri="{BB962C8B-B14F-4D97-AF65-F5344CB8AC3E}">
        <p14:creationId xmlns:p14="http://schemas.microsoft.com/office/powerpoint/2010/main" val="61049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63FC-50DF-4FC2-B2AB-4E0CA4203358}"/>
              </a:ext>
            </a:extLst>
          </p:cNvPr>
          <p:cNvSpPr>
            <a:spLocks noGrp="1"/>
          </p:cNvSpPr>
          <p:nvPr>
            <p:ph type="ctrTitle" hasCustomPrompt="1"/>
          </p:nvPr>
        </p:nvSpPr>
        <p:spPr>
          <a:xfrm>
            <a:off x="1800224" y="1122363"/>
            <a:ext cx="8867775" cy="2387600"/>
          </a:xfrm>
        </p:spPr>
        <p:txBody>
          <a:bodyPr lIns="0" tIns="0" rIns="0" bIns="0" anchor="b">
            <a:normAutofit/>
          </a:bodyPr>
          <a:lstStyle>
            <a:lvl1pPr algn="l">
              <a:defRPr sz="3600"/>
            </a:lvl1pPr>
          </a:lstStyle>
          <a:p>
            <a:r>
              <a:rPr lang="en-US" dirty="0"/>
              <a:t>CLICK TO EDIT MASTER TITLE STYLE</a:t>
            </a:r>
          </a:p>
        </p:txBody>
      </p:sp>
      <p:sp>
        <p:nvSpPr>
          <p:cNvPr id="3" name="Subtitle 2">
            <a:extLst>
              <a:ext uri="{FF2B5EF4-FFF2-40B4-BE49-F238E27FC236}">
                <a16:creationId xmlns:a16="http://schemas.microsoft.com/office/drawing/2014/main" id="{ABE43A53-27C5-49AF-942A-3C9D4E9C6F9B}"/>
              </a:ext>
            </a:extLst>
          </p:cNvPr>
          <p:cNvSpPr>
            <a:spLocks noGrp="1"/>
          </p:cNvSpPr>
          <p:nvPr>
            <p:ph type="subTitle" idx="1" hasCustomPrompt="1"/>
          </p:nvPr>
        </p:nvSpPr>
        <p:spPr>
          <a:xfrm>
            <a:off x="1800224" y="3602038"/>
            <a:ext cx="8867776" cy="1655762"/>
          </a:xfrm>
        </p:spPr>
        <p:txBody>
          <a:bodyPr/>
          <a:lstStyle>
            <a:lvl1pPr marL="0" indent="0" algn="l">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Presenter/Office/Dates</a:t>
            </a:r>
          </a:p>
        </p:txBody>
      </p:sp>
      <p:sp>
        <p:nvSpPr>
          <p:cNvPr id="4" name="Date Placeholder 3">
            <a:extLst>
              <a:ext uri="{FF2B5EF4-FFF2-40B4-BE49-F238E27FC236}">
                <a16:creationId xmlns:a16="http://schemas.microsoft.com/office/drawing/2014/main" id="{D4629B3E-840D-4F47-B0AC-F2CF68973AF3}"/>
              </a:ext>
            </a:extLst>
          </p:cNvPr>
          <p:cNvSpPr>
            <a:spLocks noGrp="1"/>
          </p:cNvSpPr>
          <p:nvPr>
            <p:ph type="dt" sz="half" idx="10"/>
          </p:nvPr>
        </p:nvSpPr>
        <p:spPr/>
        <p:txBody>
          <a:bodyPr/>
          <a:lstStyle/>
          <a:p>
            <a:fld id="{C29FAB44-915E-4F93-9F2E-E2EAE519F1C2}" type="datetime1">
              <a:rPr lang="en-US" smtClean="0"/>
              <a:t>9/23/20</a:t>
            </a:fld>
            <a:endParaRPr lang="en-US"/>
          </a:p>
        </p:txBody>
      </p:sp>
      <p:sp>
        <p:nvSpPr>
          <p:cNvPr id="5" name="Footer Placeholder 4">
            <a:extLst>
              <a:ext uri="{FF2B5EF4-FFF2-40B4-BE49-F238E27FC236}">
                <a16:creationId xmlns:a16="http://schemas.microsoft.com/office/drawing/2014/main" id="{C1B64C41-C324-448E-BAE2-723B75877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D23E0-B28A-4BA4-9CD4-040E24B2B6DF}"/>
              </a:ext>
            </a:extLst>
          </p:cNvPr>
          <p:cNvSpPr>
            <a:spLocks noGrp="1"/>
          </p:cNvSpPr>
          <p:nvPr>
            <p:ph type="sldNum" sz="quarter" idx="12"/>
          </p:nvPr>
        </p:nvSpPr>
        <p:spPr/>
        <p:txBody>
          <a:bodyPr/>
          <a:lstStyle/>
          <a:p>
            <a:fld id="{7DFB8DC2-F0E3-4FCA-A571-25EFCB63A953}" type="slidenum">
              <a:rPr lang="en-US" smtClean="0"/>
              <a:t>‹#›</a:t>
            </a:fld>
            <a:endParaRPr lang="en-US"/>
          </a:p>
        </p:txBody>
      </p:sp>
    </p:spTree>
    <p:extLst>
      <p:ext uri="{BB962C8B-B14F-4D97-AF65-F5344CB8AC3E}">
        <p14:creationId xmlns:p14="http://schemas.microsoft.com/office/powerpoint/2010/main" val="12392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5FC137F0-39E2-4082-8871-4837821D1BBD}" type="datetime1">
              <a:rPr lang="en-US" smtClean="0"/>
              <a:t>9/23/20</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33361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1DACEEF7-1C0F-4CC8-9A7F-4EDE1DFBF210}" type="datetime1">
              <a:rPr lang="en-US" smtClean="0"/>
              <a:t>9/23/20</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489251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AE1CC4D3-DE97-41A6-9A7A-95E17959B420}" type="datetime1">
              <a:rPr lang="en-US" smtClean="0"/>
              <a:t>9/23/20</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20420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lvl1pPr>
              <a:defRPr>
                <a:solidFill>
                  <a:schemeClr val="bg1">
                    <a:lumMod val="50000"/>
                  </a:schemeClr>
                </a:solidFill>
              </a:defRPr>
            </a:lvl1pPr>
          </a:lstStyle>
          <a:p>
            <a:fld id="{F2796858-3C90-473C-81D6-4D127CEEEC20}" type="datetime1">
              <a:rPr lang="en-US" smtClean="0"/>
              <a:t>9/23/20</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lvl1pPr>
              <a:defRPr>
                <a:solidFill>
                  <a:schemeClr val="bg1">
                    <a:lumMod val="50000"/>
                  </a:schemeClr>
                </a:solidFill>
              </a:defRPr>
            </a:lvl1pPr>
          </a:lstStyle>
          <a:p>
            <a:fld id="{64101CFA-57F1-4FDC-BFFB-9BD835F408A7}" type="slidenum">
              <a:rPr lang="en-US" smtClean="0"/>
              <a:pPr/>
              <a:t>‹#›</a:t>
            </a:fld>
            <a:endParaRPr lang="en-US"/>
          </a:p>
        </p:txBody>
      </p:sp>
    </p:spTree>
    <p:extLst>
      <p:ext uri="{BB962C8B-B14F-4D97-AF65-F5344CB8AC3E}">
        <p14:creationId xmlns:p14="http://schemas.microsoft.com/office/powerpoint/2010/main" val="3974642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ECEA671E-2476-47C5-A09B-C8FDE7E7F984}" type="datetime1">
              <a:rPr lang="en-US" smtClean="0"/>
              <a:t>9/23/20</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79335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DE590A8E-F2D7-4C8C-A220-A3D52EF311DF}" type="datetime1">
              <a:rPr lang="en-US" smtClean="0"/>
              <a:t>9/23/20</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230135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933C8539-091B-4649-A945-27423842B2F8}" type="datetime1">
              <a:rPr lang="en-US" smtClean="0"/>
              <a:t>9/23/20</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23112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DDE1813A-BA62-4430-B864-DE1B2D01A169}" type="datetime1">
              <a:rPr lang="en-US" smtClean="0"/>
              <a:t>9/23/20</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622067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66DD6BBF-7BE7-4E08-8CF7-D6EB09A577D9}" type="datetime1">
              <a:rPr lang="en-US" smtClean="0"/>
              <a:t>9/23/20</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179806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3FCE3FFD-3F68-4073-B291-F2E2904FA830}" type="datetime1">
              <a:rPr lang="en-US" smtClean="0"/>
              <a:t>9/23/20</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6622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DA6D-F797-4D0E-A55A-C750DD49ECD6}"/>
              </a:ext>
            </a:extLst>
          </p:cNvPr>
          <p:cNvSpPr>
            <a:spLocks noGrp="1"/>
          </p:cNvSpPr>
          <p:nvPr>
            <p:ph type="title"/>
          </p:nvPr>
        </p:nvSpPr>
        <p:spPr>
          <a:xfrm>
            <a:off x="1781175" y="1709738"/>
            <a:ext cx="9566274" cy="2757487"/>
          </a:xfrm>
        </p:spPr>
        <p:txBody>
          <a:bodyPr lIns="0" tIns="0" rIns="0" bIns="0"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319E188B-1E2F-435A-A259-6345ABC51333}"/>
              </a:ext>
            </a:extLst>
          </p:cNvPr>
          <p:cNvSpPr>
            <a:spLocks noGrp="1"/>
          </p:cNvSpPr>
          <p:nvPr>
            <p:ph type="body" idx="1"/>
          </p:nvPr>
        </p:nvSpPr>
        <p:spPr>
          <a:xfrm>
            <a:off x="1781175" y="4589463"/>
            <a:ext cx="9566274" cy="1500187"/>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AB5D01-0E81-4F76-9471-AD34D4491A43}"/>
              </a:ext>
            </a:extLst>
          </p:cNvPr>
          <p:cNvSpPr>
            <a:spLocks noGrp="1"/>
          </p:cNvSpPr>
          <p:nvPr>
            <p:ph type="dt" sz="half" idx="10"/>
          </p:nvPr>
        </p:nvSpPr>
        <p:spPr/>
        <p:txBody>
          <a:bodyPr/>
          <a:lstStyle/>
          <a:p>
            <a:fld id="{615C76DF-8B83-4098-B313-9D8F3EB27C9E}" type="datetime1">
              <a:rPr lang="en-US" smtClean="0"/>
              <a:t>9/23/20</a:t>
            </a:fld>
            <a:endParaRPr lang="en-US"/>
          </a:p>
        </p:txBody>
      </p:sp>
      <p:sp>
        <p:nvSpPr>
          <p:cNvPr id="5" name="Footer Placeholder 4">
            <a:extLst>
              <a:ext uri="{FF2B5EF4-FFF2-40B4-BE49-F238E27FC236}">
                <a16:creationId xmlns:a16="http://schemas.microsoft.com/office/drawing/2014/main" id="{7B23A8E6-5B77-43B7-80B4-1201FE321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788D9-15DF-413C-B8D1-331EA95E8E38}"/>
              </a:ext>
            </a:extLst>
          </p:cNvPr>
          <p:cNvSpPr>
            <a:spLocks noGrp="1"/>
          </p:cNvSpPr>
          <p:nvPr>
            <p:ph type="sldNum" sz="quarter" idx="12"/>
          </p:nvPr>
        </p:nvSpPr>
        <p:spPr/>
        <p:txBody>
          <a:bodyPr/>
          <a:lstStyle/>
          <a:p>
            <a:fld id="{7DFB8DC2-F0E3-4FCA-A571-25EFCB63A953}" type="slidenum">
              <a:rPr lang="en-US" smtClean="0"/>
              <a:t>‹#›</a:t>
            </a:fld>
            <a:endParaRPr lang="en-US"/>
          </a:p>
        </p:txBody>
      </p:sp>
    </p:spTree>
    <p:extLst>
      <p:ext uri="{BB962C8B-B14F-4D97-AF65-F5344CB8AC3E}">
        <p14:creationId xmlns:p14="http://schemas.microsoft.com/office/powerpoint/2010/main" val="3894630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2CC54A85-DBC6-4E1A-9408-EDDE68B42498}" type="datetime1">
              <a:rPr lang="en-US" smtClean="0"/>
              <a:t>9/23/20</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856438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8D06745A-E1F0-4D52-8BE8-88D96FD7E5AE}" type="datetime1">
              <a:rPr lang="en-US" smtClean="0"/>
              <a:t>9/23/20</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53194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762D10B7-2D47-4D7F-A3AA-5513AC713611}" type="datetime1">
              <a:rPr lang="en-US" smtClean="0"/>
              <a:t>9/23/20</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475541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659BFB2C-8525-408E-A51F-1993D817A533}" type="datetime1">
              <a:rPr lang="en-US" smtClean="0"/>
              <a:t>9/23/20</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35407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4EFA7427-1F12-4D0C-ACCD-439E3DDD2083}" type="datetime1">
              <a:rPr lang="en-US" smtClean="0"/>
              <a:t>9/23/20</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21929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9AC9116B-7DD8-40B8-AB97-D8BB51DDA2FF}" type="datetime1">
              <a:rPr lang="en-US" smtClean="0"/>
              <a:t>9/23/20</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86287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0B680B9F-F1D1-4477-8C67-3E6D5FED94C1}" type="datetime1">
              <a:rPr lang="en-US" smtClean="0"/>
              <a:t>9/23/20</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076186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D087154A-D370-4A98-915D-A570BC0515B5}" type="datetime1">
              <a:rPr lang="en-US" smtClean="0"/>
              <a:t>9/23/20</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0077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BC12368A-FD3B-4835-84D4-67C8647654DA}" type="datetime1">
              <a:rPr lang="en-US" smtClean="0"/>
              <a:t>9/23/20</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185031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D11BE2CC-DB1E-4148-A4EC-5255A87CF22B}" type="datetime1">
              <a:rPr lang="en-US" smtClean="0"/>
              <a:t>9/23/20</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79298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F459-6CCD-4ED6-8AB7-22AAA950CC98}"/>
              </a:ext>
            </a:extLst>
          </p:cNvPr>
          <p:cNvSpPr>
            <a:spLocks noGrp="1"/>
          </p:cNvSpPr>
          <p:nvPr>
            <p:ph type="title" hasCustomPrompt="1"/>
          </p:nvPr>
        </p:nvSpPr>
        <p:spPr>
          <a:xfrm>
            <a:off x="1790700" y="2419349"/>
            <a:ext cx="9563100" cy="1009651"/>
          </a:xfrm>
        </p:spPr>
        <p:txBody>
          <a:bodyPr/>
          <a:lstStyle>
            <a:lvl1pPr>
              <a:defRPr b="0"/>
            </a:lvl1pPr>
          </a:lstStyle>
          <a:p>
            <a:r>
              <a:rPr lang="en-US" dirty="0"/>
              <a:t>CLICK TO EDIT MASTER TITLE STYLE</a:t>
            </a:r>
          </a:p>
        </p:txBody>
      </p:sp>
      <p:sp>
        <p:nvSpPr>
          <p:cNvPr id="3" name="Date Placeholder 2">
            <a:extLst>
              <a:ext uri="{FF2B5EF4-FFF2-40B4-BE49-F238E27FC236}">
                <a16:creationId xmlns:a16="http://schemas.microsoft.com/office/drawing/2014/main" id="{0AA98745-77A2-40E8-BB4F-3187F0C46E95}"/>
              </a:ext>
            </a:extLst>
          </p:cNvPr>
          <p:cNvSpPr>
            <a:spLocks noGrp="1"/>
          </p:cNvSpPr>
          <p:nvPr>
            <p:ph type="dt" sz="half" idx="10"/>
          </p:nvPr>
        </p:nvSpPr>
        <p:spPr/>
        <p:txBody>
          <a:bodyPr/>
          <a:lstStyle/>
          <a:p>
            <a:fld id="{FD9768DA-3A07-4F2F-AA01-B0AE6AA52B4E}" type="datetime1">
              <a:rPr lang="en-US" smtClean="0"/>
              <a:t>9/23/20</a:t>
            </a:fld>
            <a:endParaRPr lang="en-US"/>
          </a:p>
        </p:txBody>
      </p:sp>
      <p:sp>
        <p:nvSpPr>
          <p:cNvPr id="4" name="Footer Placeholder 3">
            <a:extLst>
              <a:ext uri="{FF2B5EF4-FFF2-40B4-BE49-F238E27FC236}">
                <a16:creationId xmlns:a16="http://schemas.microsoft.com/office/drawing/2014/main" id="{B589376C-FDDD-49E4-A5DF-EC0074556D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6163A7-1605-46B5-81F3-81B0E7F1638F}"/>
              </a:ext>
            </a:extLst>
          </p:cNvPr>
          <p:cNvSpPr>
            <a:spLocks noGrp="1"/>
          </p:cNvSpPr>
          <p:nvPr>
            <p:ph type="sldNum" sz="quarter" idx="12"/>
          </p:nvPr>
        </p:nvSpPr>
        <p:spPr/>
        <p:txBody>
          <a:bodyPr/>
          <a:lstStyle/>
          <a:p>
            <a:fld id="{7DFB8DC2-F0E3-4FCA-A571-25EFCB63A953}" type="slidenum">
              <a:rPr lang="en-US" smtClean="0"/>
              <a:t>‹#›</a:t>
            </a:fld>
            <a:endParaRPr lang="en-US"/>
          </a:p>
        </p:txBody>
      </p:sp>
    </p:spTree>
    <p:extLst>
      <p:ext uri="{BB962C8B-B14F-4D97-AF65-F5344CB8AC3E}">
        <p14:creationId xmlns:p14="http://schemas.microsoft.com/office/powerpoint/2010/main" val="2350161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C6D6FDDD-3839-4412-8652-AFF2587C381A}" type="datetime1">
              <a:rPr lang="en-US" smtClean="0"/>
              <a:t>9/23/20</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6928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1F7B1CAF-6207-4ACC-8CF6-6CEEEE6EA8BA}" type="datetime1">
              <a:rPr lang="en-US" smtClean="0"/>
              <a:t>9/23/20</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238096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F158C10F-0CE7-436E-959F-FAFA109582DE}" type="datetime1">
              <a:rPr lang="en-US" smtClean="0"/>
              <a:t>9/23/20</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047203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401DBF96-059F-4E36-B71C-DD9784280D0A}" type="datetime1">
              <a:rPr lang="en-US" smtClean="0"/>
              <a:t>9/23/20</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90889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816EE0AE-8115-4475-9DBD-2354A9C6C08F}" type="datetime1">
              <a:rPr lang="en-US" smtClean="0"/>
              <a:t>9/23/20</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93748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42CEB9D1-5C74-4EFE-B5C7-98A5825CB1DD}" type="datetime1">
              <a:rPr lang="en-US" smtClean="0"/>
              <a:t>9/23/20</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006232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99991592-08C2-42CD-A15F-ECE2E0280AF3}" type="datetime1">
              <a:rPr lang="en-US" smtClean="0"/>
              <a:t>9/23/20</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570486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6C248171-1C0B-46CC-A03D-D9E308DE0F9D}" type="datetime1">
              <a:rPr lang="en-US" smtClean="0"/>
              <a:t>9/23/20</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863757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E75DE174-40EF-4FB0-BC39-062B3ADF2E31}" type="datetime1">
              <a:rPr lang="en-US" smtClean="0"/>
              <a:t>9/23/20</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176173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323751F1-86BA-4978-B613-9CBD3BF5D644}" type="datetime1">
              <a:rPr lang="en-US" smtClean="0"/>
              <a:t>9/23/20</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4795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8B7A9-CCA5-4775-8433-D1E8FE0F1761}"/>
              </a:ext>
            </a:extLst>
          </p:cNvPr>
          <p:cNvSpPr>
            <a:spLocks noGrp="1"/>
          </p:cNvSpPr>
          <p:nvPr>
            <p:ph type="dt" sz="half" idx="10"/>
          </p:nvPr>
        </p:nvSpPr>
        <p:spPr/>
        <p:txBody>
          <a:bodyPr/>
          <a:lstStyle/>
          <a:p>
            <a:fld id="{7149BBD9-919E-4AD6-B02C-9DCE5C644C57}" type="datetime1">
              <a:rPr lang="en-US" smtClean="0"/>
              <a:t>9/23/20</a:t>
            </a:fld>
            <a:endParaRPr lang="en-US"/>
          </a:p>
        </p:txBody>
      </p:sp>
      <p:sp>
        <p:nvSpPr>
          <p:cNvPr id="3" name="Footer Placeholder 2">
            <a:extLst>
              <a:ext uri="{FF2B5EF4-FFF2-40B4-BE49-F238E27FC236}">
                <a16:creationId xmlns:a16="http://schemas.microsoft.com/office/drawing/2014/main" id="{73B7FBE2-DC5E-472C-98C9-6316A7EDFE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639773-029B-42BD-AE05-803617CD6FC1}"/>
              </a:ext>
            </a:extLst>
          </p:cNvPr>
          <p:cNvSpPr>
            <a:spLocks noGrp="1"/>
          </p:cNvSpPr>
          <p:nvPr>
            <p:ph type="sldNum" sz="quarter" idx="12"/>
          </p:nvPr>
        </p:nvSpPr>
        <p:spPr/>
        <p:txBody>
          <a:bodyPr/>
          <a:lstStyle/>
          <a:p>
            <a:fld id="{7DFB8DC2-F0E3-4FCA-A571-25EFCB63A953}" type="slidenum">
              <a:rPr lang="en-US" smtClean="0"/>
              <a:t>‹#›</a:t>
            </a:fld>
            <a:endParaRPr lang="en-US"/>
          </a:p>
        </p:txBody>
      </p:sp>
    </p:spTree>
    <p:extLst>
      <p:ext uri="{BB962C8B-B14F-4D97-AF65-F5344CB8AC3E}">
        <p14:creationId xmlns:p14="http://schemas.microsoft.com/office/powerpoint/2010/main" val="111810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A2563CC4-E09F-426E-AC5D-476D66F56365}" type="datetime1">
              <a:rPr lang="en-US" smtClean="0"/>
              <a:t>9/23/20</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17939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777B0850-C65C-434C-A9ED-7E0B8A7FB012}" type="datetime1">
              <a:rPr lang="en-US" smtClean="0"/>
              <a:t>9/23/20</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849758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4CE0E5CE-007E-4156-87CC-C5D83B0A9BE9}" type="datetime1">
              <a:rPr lang="en-US" smtClean="0"/>
              <a:t>9/23/20</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259349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BCC754AA-BED3-48C8-B496-90B8B24CD646}" type="datetime1">
              <a:rPr lang="en-US" smtClean="0"/>
              <a:t>9/23/20</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765015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751D10C5-6D0D-4B62-9051-3C845911E900}" type="datetime1">
              <a:rPr lang="en-US" smtClean="0"/>
              <a:t>9/23/20</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365411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1">
                    <a:lumMod val="20000"/>
                    <a:lumOff val="8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9DB38053-CCAE-4BCB-B5A7-5BAF64B1280C}" type="datetime1">
              <a:rPr lang="en-US" smtClean="0"/>
              <a:t>9/23/20</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652531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2AEBDE58-3CC0-41C0-BB53-BAB7256B9AFD}" type="datetime1">
              <a:rPr lang="en-US" smtClean="0"/>
              <a:t>9/23/20</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1942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hasCustomPrompt="1"/>
          </p:nvPr>
        </p:nvSpPr>
        <p:spPr>
          <a:xfrm>
            <a:off x="831850" y="1709739"/>
            <a:ext cx="10515600" cy="2033586"/>
          </a:xfrm>
        </p:spPr>
        <p:txBody>
          <a:bodyPr anchor="b">
            <a:normAutofit/>
          </a:bodyPr>
          <a:lstStyle>
            <a:lvl1pPr>
              <a:defRPr sz="3600"/>
            </a:lvl1pPr>
          </a:lstStyle>
          <a:p>
            <a:r>
              <a:rPr lang="en-US" dirty="0"/>
              <a:t>TITLE/DIVIDER SLIDE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3905250"/>
            <a:ext cx="10515600" cy="1362076"/>
          </a:xfrm>
        </p:spPr>
        <p:txBody>
          <a:bodyPr/>
          <a:lstStyle>
            <a:lvl1pPr marL="0" indent="0" algn="ctr">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2620F313-E95D-4D59-B553-2B6449D6360B}" type="datetime1">
              <a:rPr lang="en-US" smtClean="0"/>
              <a:t>9/23/20</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151731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7DBA2C6B-61F8-4F5B-9E10-09BBCDAAEF86}" type="datetime1">
              <a:rPr lang="en-US" smtClean="0"/>
              <a:t>9/23/20</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47102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764813AF-F8BA-4F26-B67D-3D0CA3EB3000}" type="datetime1">
              <a:rPr lang="en-US" smtClean="0"/>
              <a:t>9/23/20</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65400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95BC-8F5D-454F-9114-16BDDEE65BFB}"/>
              </a:ext>
            </a:extLst>
          </p:cNvPr>
          <p:cNvSpPr>
            <a:spLocks noGrp="1"/>
          </p:cNvSpPr>
          <p:nvPr>
            <p:ph type="title"/>
          </p:nvPr>
        </p:nvSpPr>
        <p:spPr/>
        <p:txBody>
          <a:bodyPr>
            <a:normAutofit/>
          </a:bodyPr>
          <a:lstStyle>
            <a:lvl1pPr>
              <a:defRPr sz="3600"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3B1A75-38E2-4369-8FA2-F879297DA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A79E-386A-43E2-98A5-1A793EDC5C40}"/>
              </a:ext>
            </a:extLst>
          </p:cNvPr>
          <p:cNvSpPr>
            <a:spLocks noGrp="1"/>
          </p:cNvSpPr>
          <p:nvPr>
            <p:ph type="dt" sz="half" idx="10"/>
          </p:nvPr>
        </p:nvSpPr>
        <p:spPr/>
        <p:txBody>
          <a:bodyPr/>
          <a:lstStyle/>
          <a:p>
            <a:fld id="{80BBA4D7-2FB0-41CF-A600-28B8D5170B97}" type="datetime1">
              <a:rPr lang="en-US" smtClean="0"/>
              <a:t>9/23/20</a:t>
            </a:fld>
            <a:endParaRPr lang="en-US"/>
          </a:p>
        </p:txBody>
      </p:sp>
      <p:sp>
        <p:nvSpPr>
          <p:cNvPr id="5" name="Footer Placeholder 4">
            <a:extLst>
              <a:ext uri="{FF2B5EF4-FFF2-40B4-BE49-F238E27FC236}">
                <a16:creationId xmlns:a16="http://schemas.microsoft.com/office/drawing/2014/main" id="{037E9F14-75E3-4E3D-8493-479027C3F658}"/>
              </a:ext>
            </a:extLst>
          </p:cNvPr>
          <p:cNvSpPr>
            <a:spLocks noGrp="1"/>
          </p:cNvSpPr>
          <p:nvPr>
            <p:ph type="ftr" sz="quarter" idx="11"/>
          </p:nvPr>
        </p:nvSpPr>
        <p:spPr/>
        <p:txBody>
          <a:bodyPr/>
          <a:lstStyle>
            <a:lvl1pPr>
              <a:defRPr sz="105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6E53502-7F20-4E11-BB91-DB0DE4DF6EC7}"/>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6538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EA7D-2078-40DB-B1B1-2A08B7B2C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8D4D6-7189-46BC-8A6C-C13A9401C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9A037-EF68-4951-BA3F-F8B3CCDF1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F7442B-A2DB-4B51-8FEE-6C4E9D632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E58FE6-A5E2-4855-B37B-CA985B947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D51CB5-60FC-452F-A895-586811A62057}"/>
              </a:ext>
            </a:extLst>
          </p:cNvPr>
          <p:cNvSpPr>
            <a:spLocks noGrp="1"/>
          </p:cNvSpPr>
          <p:nvPr>
            <p:ph type="dt" sz="half" idx="10"/>
          </p:nvPr>
        </p:nvSpPr>
        <p:spPr/>
        <p:txBody>
          <a:bodyPr/>
          <a:lstStyle/>
          <a:p>
            <a:fld id="{D1218AD1-A3FF-4E5A-8031-71D6BCB2BE68}" type="datetime1">
              <a:rPr lang="en-US" smtClean="0"/>
              <a:t>9/23/20</a:t>
            </a:fld>
            <a:endParaRPr lang="en-US"/>
          </a:p>
        </p:txBody>
      </p:sp>
      <p:sp>
        <p:nvSpPr>
          <p:cNvPr id="8" name="Footer Placeholder 7">
            <a:extLst>
              <a:ext uri="{FF2B5EF4-FFF2-40B4-BE49-F238E27FC236}">
                <a16:creationId xmlns:a16="http://schemas.microsoft.com/office/drawing/2014/main" id="{ADE8A438-755A-4811-9ACA-A4CF8613AA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5E1E78-8B70-4FC1-88E7-0271DA1D792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59556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238-CD92-4EE0-9794-A9301FFBC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0432B-D8F8-492B-A50A-DDADAF7D9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24B3-C114-4621-9202-D1CE2C241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41283-7B77-49F1-B06A-96380C52E886}"/>
              </a:ext>
            </a:extLst>
          </p:cNvPr>
          <p:cNvSpPr>
            <a:spLocks noGrp="1"/>
          </p:cNvSpPr>
          <p:nvPr>
            <p:ph type="dt" sz="half" idx="10"/>
          </p:nvPr>
        </p:nvSpPr>
        <p:spPr/>
        <p:txBody>
          <a:bodyPr/>
          <a:lstStyle/>
          <a:p>
            <a:fld id="{83B97C5C-BBBC-468C-85EB-2398F1381635}" type="datetime1">
              <a:rPr lang="en-US" smtClean="0"/>
              <a:t>9/23/20</a:t>
            </a:fld>
            <a:endParaRPr lang="en-US"/>
          </a:p>
        </p:txBody>
      </p:sp>
      <p:sp>
        <p:nvSpPr>
          <p:cNvPr id="6" name="Footer Placeholder 5">
            <a:extLst>
              <a:ext uri="{FF2B5EF4-FFF2-40B4-BE49-F238E27FC236}">
                <a16:creationId xmlns:a16="http://schemas.microsoft.com/office/drawing/2014/main" id="{0B2953C1-0548-45AF-AA79-A8E36E9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5377-6BFE-4E55-ACC5-C1B78FA0CD9B}"/>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862204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A93F-2F4E-4F1B-9A58-9FD770FD2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8810D4-2A37-4B22-8C39-01C1F2DC1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9EFB5-76CB-4925-AA37-422FE4295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7B177-5270-4A6D-8768-23A02DEE4637}"/>
              </a:ext>
            </a:extLst>
          </p:cNvPr>
          <p:cNvSpPr>
            <a:spLocks noGrp="1"/>
          </p:cNvSpPr>
          <p:nvPr>
            <p:ph type="dt" sz="half" idx="10"/>
          </p:nvPr>
        </p:nvSpPr>
        <p:spPr/>
        <p:txBody>
          <a:bodyPr/>
          <a:lstStyle/>
          <a:p>
            <a:fld id="{C38A0FBC-70F1-4234-BEB8-0692703ADDA2}" type="datetime1">
              <a:rPr lang="en-US" smtClean="0"/>
              <a:t>9/23/20</a:t>
            </a:fld>
            <a:endParaRPr lang="en-US"/>
          </a:p>
        </p:txBody>
      </p:sp>
      <p:sp>
        <p:nvSpPr>
          <p:cNvPr id="6" name="Footer Placeholder 5">
            <a:extLst>
              <a:ext uri="{FF2B5EF4-FFF2-40B4-BE49-F238E27FC236}">
                <a16:creationId xmlns:a16="http://schemas.microsoft.com/office/drawing/2014/main" id="{4BA2CCF1-46B9-4F3C-BFFE-064B676D6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9B84D-67BA-43C5-9930-6B6E670AEC7D}"/>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929704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2AA1D-ADFB-4914-AB64-124C4558C734}"/>
              </a:ext>
            </a:extLst>
          </p:cNvPr>
          <p:cNvSpPr>
            <a:spLocks noGrp="1"/>
          </p:cNvSpPr>
          <p:nvPr>
            <p:ph type="dt" sz="half" idx="10"/>
          </p:nvPr>
        </p:nvSpPr>
        <p:spPr/>
        <p:txBody>
          <a:bodyPr/>
          <a:lstStyle/>
          <a:p>
            <a:fld id="{23F3C814-A12D-47A7-BE7A-562AF09D84F8}" type="datetime1">
              <a:rPr lang="en-US" smtClean="0"/>
              <a:t>9/23/20</a:t>
            </a:fld>
            <a:endParaRPr lang="en-US"/>
          </a:p>
        </p:txBody>
      </p:sp>
      <p:sp>
        <p:nvSpPr>
          <p:cNvPr id="3" name="Footer Placeholder 2">
            <a:extLst>
              <a:ext uri="{FF2B5EF4-FFF2-40B4-BE49-F238E27FC236}">
                <a16:creationId xmlns:a16="http://schemas.microsoft.com/office/drawing/2014/main" id="{6E36D5E6-38DF-4EFA-B745-0D76ECEB8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05039-6CBB-4A2A-A127-92C32AC4FA09}"/>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70059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E6AF-50A9-4FD2-B1AB-89705AF42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F561B-3688-4F91-ACDD-785DBBF491E7}"/>
              </a:ext>
            </a:extLst>
          </p:cNvPr>
          <p:cNvSpPr>
            <a:spLocks noGrp="1"/>
          </p:cNvSpPr>
          <p:nvPr>
            <p:ph type="dt" sz="half" idx="10"/>
          </p:nvPr>
        </p:nvSpPr>
        <p:spPr/>
        <p:txBody>
          <a:bodyPr/>
          <a:lstStyle/>
          <a:p>
            <a:fld id="{61393A2B-1566-47CE-96DD-04AE203036FD}" type="datetime1">
              <a:rPr lang="en-US" smtClean="0"/>
              <a:t>9/23/20</a:t>
            </a:fld>
            <a:endParaRPr lang="en-US"/>
          </a:p>
        </p:txBody>
      </p:sp>
      <p:sp>
        <p:nvSpPr>
          <p:cNvPr id="4" name="Footer Placeholder 3">
            <a:extLst>
              <a:ext uri="{FF2B5EF4-FFF2-40B4-BE49-F238E27FC236}">
                <a16:creationId xmlns:a16="http://schemas.microsoft.com/office/drawing/2014/main" id="{CB139F16-27AA-44CF-9318-87677CEE4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005EC-FB88-4577-AE85-BE5E02ED534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318497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1E79-FE1C-4595-A417-BC5F819BA90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E1D0D14C-319B-4634-AC03-99B0C3FD0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E79BE5-1E37-448D-8F2B-87840955893E}"/>
              </a:ext>
            </a:extLst>
          </p:cNvPr>
          <p:cNvSpPr>
            <a:spLocks noGrp="1"/>
          </p:cNvSpPr>
          <p:nvPr>
            <p:ph type="dt" sz="half" idx="10"/>
          </p:nvPr>
        </p:nvSpPr>
        <p:spPr/>
        <p:txBody>
          <a:bodyPr/>
          <a:lstStyle/>
          <a:p>
            <a:fld id="{A23E1A13-438F-4496-9094-8591FF6C3C78}" type="datetime1">
              <a:rPr lang="en-US" smtClean="0"/>
              <a:t>9/23/20</a:t>
            </a:fld>
            <a:endParaRPr lang="en-US"/>
          </a:p>
        </p:txBody>
      </p:sp>
      <p:sp>
        <p:nvSpPr>
          <p:cNvPr id="5" name="Footer Placeholder 4">
            <a:extLst>
              <a:ext uri="{FF2B5EF4-FFF2-40B4-BE49-F238E27FC236}">
                <a16:creationId xmlns:a16="http://schemas.microsoft.com/office/drawing/2014/main" id="{E6A2996A-551F-4D5B-A5BB-6B99413F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1BA6-490D-422F-82C6-E92B08602690}"/>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260439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F6-D0EE-4C25-AE4E-4F38EDCC12B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0D36E036-1342-42C8-B5A6-49E0B35A2F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FCF45-C8A5-444B-A2F3-1948FB089320}"/>
              </a:ext>
            </a:extLst>
          </p:cNvPr>
          <p:cNvSpPr>
            <a:spLocks noGrp="1"/>
          </p:cNvSpPr>
          <p:nvPr>
            <p:ph type="dt" sz="half" idx="10"/>
          </p:nvPr>
        </p:nvSpPr>
        <p:spPr/>
        <p:txBody>
          <a:bodyPr/>
          <a:lstStyle/>
          <a:p>
            <a:fld id="{735B522D-6EE8-4C7A-98B8-3E91762A61B7}" type="datetime1">
              <a:rPr lang="en-US" smtClean="0"/>
              <a:t>9/23/20</a:t>
            </a:fld>
            <a:endParaRPr lang="en-US"/>
          </a:p>
        </p:txBody>
      </p:sp>
      <p:sp>
        <p:nvSpPr>
          <p:cNvPr id="5" name="Footer Placeholder 4">
            <a:extLst>
              <a:ext uri="{FF2B5EF4-FFF2-40B4-BE49-F238E27FC236}">
                <a16:creationId xmlns:a16="http://schemas.microsoft.com/office/drawing/2014/main" id="{F0E4E511-F6FC-42D7-8CDA-FE8780B8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3532-3150-4B02-B836-789517EB4BD3}"/>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143679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F43-1769-4DCC-9856-B6D4B542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873B6-60ED-45BD-AC19-92042AA3F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F4C4-7E28-4C94-98E2-8A16E3102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F1CC-B808-4ABB-900E-9CDAF5D54E1D}"/>
              </a:ext>
            </a:extLst>
          </p:cNvPr>
          <p:cNvSpPr>
            <a:spLocks noGrp="1"/>
          </p:cNvSpPr>
          <p:nvPr>
            <p:ph type="dt" sz="half" idx="10"/>
          </p:nvPr>
        </p:nvSpPr>
        <p:spPr/>
        <p:txBody>
          <a:bodyPr/>
          <a:lstStyle/>
          <a:p>
            <a:fld id="{00129516-DDFC-4BE0-8456-77AB2F1F069A}" type="datetime1">
              <a:rPr lang="en-US" smtClean="0"/>
              <a:t>9/23/20</a:t>
            </a:fld>
            <a:endParaRPr lang="en-US"/>
          </a:p>
        </p:txBody>
      </p:sp>
      <p:sp>
        <p:nvSpPr>
          <p:cNvPr id="6" name="Footer Placeholder 5">
            <a:extLst>
              <a:ext uri="{FF2B5EF4-FFF2-40B4-BE49-F238E27FC236}">
                <a16:creationId xmlns:a16="http://schemas.microsoft.com/office/drawing/2014/main" id="{A4EE1857-41B1-4711-B382-4F6A40B7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257D-2D5A-421B-A5BA-9EF7F2DE358E}"/>
              </a:ext>
            </a:extLst>
          </p:cNvPr>
          <p:cNvSpPr>
            <a:spLocks noGrp="1"/>
          </p:cNvSpPr>
          <p:nvPr>
            <p:ph type="sldNum" sz="quarter" idx="12"/>
          </p:nvPr>
        </p:nvSpPr>
        <p:spPr/>
        <p:txBody>
          <a:bodyPr/>
          <a:lstStyle/>
          <a:p>
            <a:fld id="{64101CFA-57F1-4FDC-BFFB-9BD835F408A7}" type="slidenum">
              <a:rPr lang="en-US" smtClean="0"/>
              <a:t>‹#›</a:t>
            </a:fld>
            <a:endParaRPr lang="en-US"/>
          </a:p>
        </p:txBody>
      </p:sp>
    </p:spTree>
    <p:extLst>
      <p:ext uri="{BB962C8B-B14F-4D97-AF65-F5344CB8AC3E}">
        <p14:creationId xmlns:p14="http://schemas.microsoft.com/office/powerpoint/2010/main" val="4008073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jp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jp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4.jpg"/><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5.jp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6.jpg"/><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jpg"/><Relationship Id="rId5" Type="http://schemas.openxmlformats.org/officeDocument/2006/relationships/slideLayout" Target="../slideLayouts/slideLayout49.xml"/><Relationship Id="rId10" Type="http://schemas.openxmlformats.org/officeDocument/2006/relationships/theme" Target="../theme/theme7.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01D08-D940-45E6-ACFB-BEE747C06C4F}"/>
              </a:ext>
            </a:extLst>
          </p:cNvPr>
          <p:cNvSpPr>
            <a:spLocks noGrp="1"/>
          </p:cNvSpPr>
          <p:nvPr>
            <p:ph type="title"/>
          </p:nvPr>
        </p:nvSpPr>
        <p:spPr>
          <a:xfrm>
            <a:off x="1790700" y="681037"/>
            <a:ext cx="9563100" cy="10096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55EEA3-7FEC-4CF4-B62C-F5B717C28EBF}"/>
              </a:ext>
            </a:extLst>
          </p:cNvPr>
          <p:cNvSpPr>
            <a:spLocks noGrp="1"/>
          </p:cNvSpPr>
          <p:nvPr>
            <p:ph type="body" idx="1"/>
          </p:nvPr>
        </p:nvSpPr>
        <p:spPr>
          <a:xfrm>
            <a:off x="1790700" y="1825625"/>
            <a:ext cx="95631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9458D6-0344-4B59-B14D-7CB527D46155}"/>
              </a:ext>
            </a:extLst>
          </p:cNvPr>
          <p:cNvSpPr>
            <a:spLocks noGrp="1"/>
          </p:cNvSpPr>
          <p:nvPr>
            <p:ph type="dt" sz="half" idx="2"/>
          </p:nvPr>
        </p:nvSpPr>
        <p:spPr>
          <a:xfrm>
            <a:off x="6943725" y="6356350"/>
            <a:ext cx="2743200" cy="244475"/>
          </a:xfrm>
          <a:prstGeom prst="rect">
            <a:avLst/>
          </a:prstGeom>
        </p:spPr>
        <p:txBody>
          <a:bodyPr vert="horz" lIns="0" tIns="0" rIns="0" bIns="0" rtlCol="0" anchor="ctr"/>
          <a:lstStyle>
            <a:lvl1pPr algn="r">
              <a:defRPr sz="1000" b="1">
                <a:solidFill>
                  <a:srgbClr val="0070C0"/>
                </a:solidFill>
              </a:defRPr>
            </a:lvl1pPr>
          </a:lstStyle>
          <a:p>
            <a:fld id="{522B0E2A-F526-44C4-9485-BE108371F659}" type="datetime1">
              <a:rPr lang="en-US" smtClean="0"/>
              <a:t>9/23/20</a:t>
            </a:fld>
            <a:endParaRPr lang="en-US"/>
          </a:p>
        </p:txBody>
      </p:sp>
      <p:sp>
        <p:nvSpPr>
          <p:cNvPr id="5" name="Footer Placeholder 4">
            <a:extLst>
              <a:ext uri="{FF2B5EF4-FFF2-40B4-BE49-F238E27FC236}">
                <a16:creationId xmlns:a16="http://schemas.microsoft.com/office/drawing/2014/main" id="{E77D56BB-9D88-45CF-887C-9D74E2951175}"/>
              </a:ext>
            </a:extLst>
          </p:cNvPr>
          <p:cNvSpPr>
            <a:spLocks noGrp="1"/>
          </p:cNvSpPr>
          <p:nvPr>
            <p:ph type="ftr" sz="quarter" idx="3"/>
          </p:nvPr>
        </p:nvSpPr>
        <p:spPr>
          <a:xfrm>
            <a:off x="1790700" y="6356350"/>
            <a:ext cx="4981576" cy="244475"/>
          </a:xfrm>
          <a:prstGeom prst="rect">
            <a:avLst/>
          </a:prstGeom>
        </p:spPr>
        <p:txBody>
          <a:bodyPr vert="horz" lIns="0" tIns="0" rIns="0" bIns="0" rtlCol="0" anchor="ctr"/>
          <a:lstStyle>
            <a:lvl1pPr algn="l">
              <a:defRPr sz="1000" b="1">
                <a:solidFill>
                  <a:srgbClr val="0070C0"/>
                </a:solidFill>
              </a:defRPr>
            </a:lvl1pPr>
          </a:lstStyle>
          <a:p>
            <a:endParaRPr lang="en-US" dirty="0"/>
          </a:p>
        </p:txBody>
      </p:sp>
      <p:sp>
        <p:nvSpPr>
          <p:cNvPr id="6" name="Slide Number Placeholder 5">
            <a:extLst>
              <a:ext uri="{FF2B5EF4-FFF2-40B4-BE49-F238E27FC236}">
                <a16:creationId xmlns:a16="http://schemas.microsoft.com/office/drawing/2014/main" id="{888595DC-3330-4B57-906A-890CE0A9628C}"/>
              </a:ext>
            </a:extLst>
          </p:cNvPr>
          <p:cNvSpPr>
            <a:spLocks noGrp="1"/>
          </p:cNvSpPr>
          <p:nvPr>
            <p:ph type="sldNum" sz="quarter" idx="4"/>
          </p:nvPr>
        </p:nvSpPr>
        <p:spPr>
          <a:xfrm>
            <a:off x="9858374" y="6356350"/>
            <a:ext cx="1495425" cy="244475"/>
          </a:xfrm>
          <a:prstGeom prst="rect">
            <a:avLst/>
          </a:prstGeom>
        </p:spPr>
        <p:txBody>
          <a:bodyPr vert="horz" lIns="0" tIns="0" rIns="0" bIns="0" rtlCol="0" anchor="ctr"/>
          <a:lstStyle>
            <a:lvl1pPr algn="r">
              <a:defRPr sz="1000" b="1">
                <a:solidFill>
                  <a:srgbClr val="0070C0"/>
                </a:solidFill>
              </a:defRPr>
            </a:lvl1pPr>
          </a:lstStyle>
          <a:p>
            <a:fld id="{7DFB8DC2-F0E3-4FCA-A571-25EFCB63A953}" type="slidenum">
              <a:rPr lang="en-US" smtClean="0"/>
              <a:pPr/>
              <a:t>‹#›</a:t>
            </a:fld>
            <a:endParaRPr lang="en-US"/>
          </a:p>
        </p:txBody>
      </p:sp>
    </p:spTree>
    <p:extLst>
      <p:ext uri="{BB962C8B-B14F-4D97-AF65-F5344CB8AC3E}">
        <p14:creationId xmlns:p14="http://schemas.microsoft.com/office/powerpoint/2010/main" val="339490772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Lst>
  <p:hf hdr="0" ftr="0"/>
  <p:txStyles>
    <p:titleStyle>
      <a:lvl1pPr algn="l" defTabSz="914400" rtl="0" eaLnBrk="1" latinLnBrk="0" hangingPunct="1">
        <a:lnSpc>
          <a:spcPct val="90000"/>
        </a:lnSpc>
        <a:spcBef>
          <a:spcPct val="0"/>
        </a:spcBef>
        <a:buNone/>
        <a:defRPr sz="3600" b="1" kern="1200">
          <a:solidFill>
            <a:srgbClr val="0070C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1EB03C90-1562-405C-84CD-5FCAC604C467}" type="datetime1">
              <a:rPr lang="en-US" smtClean="0"/>
              <a:t>9/23/20</a:t>
            </a:fld>
            <a:endParaRPr lang="en-US" dirty="0"/>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dirty="0"/>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775616"/>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59" r:id="rId3"/>
    <p:sldLayoutId id="2147483657" r:id="rId4"/>
    <p:sldLayoutId id="2147483660" r:id="rId5"/>
    <p:sldLayoutId id="2147483664" r:id="rId6"/>
    <p:sldLayoutId id="2147483665" r:id="rId7"/>
    <p:sldLayoutId id="2147483663" r:id="rId8"/>
  </p:sldLayoutIdLst>
  <p:hf hdr="0" ftr="0"/>
  <p:txStyles>
    <p:titleStyle>
      <a:lvl1pPr algn="l" defTabSz="914400" rtl="0" eaLnBrk="1" latinLnBrk="0" hangingPunct="1">
        <a:lnSpc>
          <a:spcPct val="90000"/>
        </a:lnSpc>
        <a:spcBef>
          <a:spcPct val="0"/>
        </a:spcBef>
        <a:buNone/>
        <a:defRPr sz="3600" b="1" kern="1200">
          <a:solidFill>
            <a:srgbClr val="0070C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29E47CE9-C40A-4F75-89CB-787B25CF6498}" type="datetime1">
              <a:rPr lang="en-US" smtClean="0"/>
              <a:t>9/23/20</a:t>
            </a:fld>
            <a:endParaRPr lang="en-US" dirty="0"/>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dirty="0"/>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2174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 id="2147483674" r:id="rId7"/>
    <p:sldLayoutId id="2147483675" r:id="rId8"/>
  </p:sldLayoutIdLst>
  <p:hf hdr="0" ftr="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8C8DC30C-E84B-4BBE-8067-5639AF40E0D9}" type="datetime1">
              <a:rPr lang="en-US" smtClean="0"/>
              <a:t>9/23/20</a:t>
            </a:fld>
            <a:endParaRPr lang="en-US" dirty="0"/>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dirty="0"/>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5671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3" r:id="rId6"/>
    <p:sldLayoutId id="2147483684" r:id="rId7"/>
    <p:sldLayoutId id="2147483685" r:id="rId8"/>
  </p:sldLayoutIdLst>
  <p:hf hdr="0" ftr="0"/>
  <p:txStyles>
    <p:titleStyle>
      <a:lvl1pPr algn="l" defTabSz="914400" rtl="0" eaLnBrk="1" latinLnBrk="0" hangingPunct="1">
        <a:lnSpc>
          <a:spcPct val="900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31D0F2E4-7650-40BB-9E4E-A8DB767AFCED}" type="datetime1">
              <a:rPr lang="en-US" smtClean="0"/>
              <a:t>9/23/20</a:t>
            </a:fld>
            <a:endParaRPr lang="en-US" dirty="0"/>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dirty="0"/>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7897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3" r:id="rId6"/>
    <p:sldLayoutId id="2147483694" r:id="rId7"/>
    <p:sldLayoutId id="2147483695" r:id="rId8"/>
  </p:sldLayoutIdLst>
  <p:hf hdr="0" ftr="0"/>
  <p:txStyles>
    <p:titleStyle>
      <a:lvl1pPr algn="l" defTabSz="914400" rtl="0" eaLnBrk="1" latinLnBrk="0" hangingPunct="1">
        <a:lnSpc>
          <a:spcPct val="90000"/>
        </a:lnSpc>
        <a:spcBef>
          <a:spcPct val="0"/>
        </a:spcBef>
        <a:buNone/>
        <a:defRPr sz="3600" b="1" kern="1200">
          <a:solidFill>
            <a:schemeClr val="accent3"/>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bg1">
                    <a:lumMod val="50000"/>
                  </a:schemeClr>
                </a:solidFill>
              </a:defRPr>
            </a:lvl1pPr>
          </a:lstStyle>
          <a:p>
            <a:fld id="{0DBC0565-8109-4AB9-A197-43BF57668746}" type="datetime1">
              <a:rPr lang="en-US" smtClean="0"/>
              <a:t>9/23/20</a:t>
            </a:fld>
            <a:endParaRPr lang="en-US" dirty="0"/>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bg1">
                    <a:lumMod val="50000"/>
                  </a:schemeClr>
                </a:solidFill>
              </a:defRPr>
            </a:lvl1pPr>
          </a:lstStyle>
          <a:p>
            <a:fld id="{64101CFA-57F1-4FDC-BFFB-9BD835F408A7}" type="slidenum">
              <a:rPr lang="en-US" smtClean="0"/>
              <a:pPr/>
              <a:t>‹#›</a:t>
            </a:fld>
            <a:endParaRPr lang="en-US" dirty="0"/>
          </a:p>
        </p:txBody>
      </p:sp>
      <p:cxnSp>
        <p:nvCxnSpPr>
          <p:cNvPr id="8" name="Straight Connector 7">
            <a:extLst>
              <a:ext uri="{FF2B5EF4-FFF2-40B4-BE49-F238E27FC236}">
                <a16:creationId xmlns:a16="http://schemas.microsoft.com/office/drawing/2014/main" id="{2C353B96-4433-46EB-B95A-89F2AE0F0978}"/>
              </a:ext>
            </a:extLst>
          </p:cNvPr>
          <p:cNvCxnSpPr>
            <a:cxnSpLocks/>
          </p:cNvCxnSpPr>
          <p:nvPr userDrawn="1"/>
        </p:nvCxnSpPr>
        <p:spPr>
          <a:xfrm>
            <a:off x="2261937" y="6278273"/>
            <a:ext cx="90918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3603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3" r:id="rId6"/>
    <p:sldLayoutId id="2147483704" r:id="rId7"/>
    <p:sldLayoutId id="2147483705" r:id="rId8"/>
  </p:sldLayoutIdLst>
  <p:hf hdr="0" ftr="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402B1-65EE-4B49-B5E0-86B2BB7B6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CDB675-AE03-4015-9B03-169EF6464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65CB1E-E6E0-4763-A1F4-0F00D87196EF}"/>
              </a:ext>
            </a:extLst>
          </p:cNvPr>
          <p:cNvSpPr>
            <a:spLocks noGrp="1"/>
          </p:cNvSpPr>
          <p:nvPr>
            <p:ph type="dt" sz="half" idx="2"/>
          </p:nvPr>
        </p:nvSpPr>
        <p:spPr>
          <a:xfrm>
            <a:off x="7733522" y="6356350"/>
            <a:ext cx="2743200" cy="259055"/>
          </a:xfrm>
          <a:prstGeom prst="rect">
            <a:avLst/>
          </a:prstGeom>
        </p:spPr>
        <p:txBody>
          <a:bodyPr vert="horz" lIns="0" tIns="45720" rIns="0" bIns="45720" rtlCol="0" anchor="ctr"/>
          <a:lstStyle>
            <a:lvl1pPr algn="r">
              <a:defRPr sz="1000" b="1">
                <a:solidFill>
                  <a:schemeClr val="tx2">
                    <a:lumMod val="40000"/>
                    <a:lumOff val="60000"/>
                  </a:schemeClr>
                </a:solidFill>
              </a:defRPr>
            </a:lvl1pPr>
          </a:lstStyle>
          <a:p>
            <a:fld id="{2093152F-4F4A-470F-809B-071303CB60C7}" type="datetime1">
              <a:rPr lang="en-US" smtClean="0"/>
              <a:t>9/23/20</a:t>
            </a:fld>
            <a:endParaRPr lang="en-US" dirty="0"/>
          </a:p>
        </p:txBody>
      </p:sp>
      <p:sp>
        <p:nvSpPr>
          <p:cNvPr id="5" name="Footer Placeholder 4">
            <a:extLst>
              <a:ext uri="{FF2B5EF4-FFF2-40B4-BE49-F238E27FC236}">
                <a16:creationId xmlns:a16="http://schemas.microsoft.com/office/drawing/2014/main" id="{BE974D43-FAD9-4288-92AC-EF1FC096EAC8}"/>
              </a:ext>
            </a:extLst>
          </p:cNvPr>
          <p:cNvSpPr>
            <a:spLocks noGrp="1"/>
          </p:cNvSpPr>
          <p:nvPr>
            <p:ph type="ftr" sz="quarter" idx="3"/>
          </p:nvPr>
        </p:nvSpPr>
        <p:spPr>
          <a:xfrm>
            <a:off x="2261937" y="6356350"/>
            <a:ext cx="4267937" cy="259055"/>
          </a:xfrm>
          <a:prstGeom prst="rect">
            <a:avLst/>
          </a:prstGeom>
        </p:spPr>
        <p:txBody>
          <a:bodyPr vert="horz" lIns="0" tIns="45720" rIns="0" bIns="45720" rtlCol="0" anchor="ctr"/>
          <a:lstStyle>
            <a:lvl1pPr algn="l">
              <a:defRPr sz="1000" b="1">
                <a:solidFill>
                  <a:schemeClr val="tx2">
                    <a:lumMod val="40000"/>
                    <a:lumOff val="60000"/>
                  </a:schemeClr>
                </a:solidFill>
              </a:defRPr>
            </a:lvl1pPr>
          </a:lstStyle>
          <a:p>
            <a:endParaRPr lang="en-US" dirty="0"/>
          </a:p>
        </p:txBody>
      </p:sp>
      <p:sp>
        <p:nvSpPr>
          <p:cNvPr id="6" name="Slide Number Placeholder 5">
            <a:extLst>
              <a:ext uri="{FF2B5EF4-FFF2-40B4-BE49-F238E27FC236}">
                <a16:creationId xmlns:a16="http://schemas.microsoft.com/office/drawing/2014/main" id="{E6CF955A-4F18-431D-9826-264ECDCBC876}"/>
              </a:ext>
            </a:extLst>
          </p:cNvPr>
          <p:cNvSpPr>
            <a:spLocks noGrp="1"/>
          </p:cNvSpPr>
          <p:nvPr>
            <p:ph type="sldNum" sz="quarter" idx="4"/>
          </p:nvPr>
        </p:nvSpPr>
        <p:spPr>
          <a:xfrm>
            <a:off x="10627566" y="6356351"/>
            <a:ext cx="726233" cy="259054"/>
          </a:xfrm>
          <a:prstGeom prst="rect">
            <a:avLst/>
          </a:prstGeom>
        </p:spPr>
        <p:txBody>
          <a:bodyPr vert="horz" lIns="0" tIns="45720" rIns="0" bIns="45720" rtlCol="0" anchor="ctr"/>
          <a:lstStyle>
            <a:lvl1pPr algn="r">
              <a:defRPr sz="1000" b="1">
                <a:solidFill>
                  <a:schemeClr val="tx2">
                    <a:lumMod val="40000"/>
                    <a:lumOff val="60000"/>
                  </a:schemeClr>
                </a:solidFill>
              </a:defRPr>
            </a:lvl1pPr>
          </a:lstStyle>
          <a:p>
            <a:fld id="{64101CFA-57F1-4FDC-BFFB-9BD835F408A7}" type="slidenum">
              <a:rPr lang="en-US" smtClean="0"/>
              <a:pPr/>
              <a:t>‹#›</a:t>
            </a:fld>
            <a:endParaRPr lang="en-US" dirty="0"/>
          </a:p>
        </p:txBody>
      </p:sp>
    </p:spTree>
    <p:extLst>
      <p:ext uri="{BB962C8B-B14F-4D97-AF65-F5344CB8AC3E}">
        <p14:creationId xmlns:p14="http://schemas.microsoft.com/office/powerpoint/2010/main" val="231543845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hf hdr="0" ftr="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png"/><Relationship Id="rId7" Type="http://schemas.openxmlformats.org/officeDocument/2006/relationships/diagramColors" Target="../diagrams/colors1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08F0-0549-46F0-965F-1C2A36A5432B}"/>
              </a:ext>
            </a:extLst>
          </p:cNvPr>
          <p:cNvSpPr>
            <a:spLocks noGrp="1"/>
          </p:cNvSpPr>
          <p:nvPr>
            <p:ph type="ctrTitle"/>
          </p:nvPr>
        </p:nvSpPr>
        <p:spPr>
          <a:xfrm>
            <a:off x="1800224" y="1321540"/>
            <a:ext cx="8867775" cy="2387600"/>
          </a:xfrm>
        </p:spPr>
        <p:txBody>
          <a:bodyPr/>
          <a:lstStyle/>
          <a:p>
            <a:r>
              <a:rPr lang="en-US" dirty="0"/>
              <a:t>Domestic Violence 101</a:t>
            </a:r>
          </a:p>
        </p:txBody>
      </p:sp>
      <p:sp>
        <p:nvSpPr>
          <p:cNvPr id="3" name="Subtitle 2">
            <a:extLst>
              <a:ext uri="{FF2B5EF4-FFF2-40B4-BE49-F238E27FC236}">
                <a16:creationId xmlns:a16="http://schemas.microsoft.com/office/drawing/2014/main" id="{1B1CB3B9-5857-4DFC-A856-1F511BA5BD9C}"/>
              </a:ext>
            </a:extLst>
          </p:cNvPr>
          <p:cNvSpPr>
            <a:spLocks noGrp="1"/>
          </p:cNvSpPr>
          <p:nvPr>
            <p:ph type="subTitle" idx="1"/>
          </p:nvPr>
        </p:nvSpPr>
        <p:spPr/>
        <p:txBody>
          <a:bodyPr>
            <a:normAutofit/>
          </a:bodyPr>
          <a:lstStyle/>
          <a:p>
            <a:endParaRPr lang="en-US" dirty="0"/>
          </a:p>
          <a:p>
            <a:r>
              <a:rPr lang="en-US" dirty="0"/>
              <a:t>Vanessa Cullers &amp; Debra Miller</a:t>
            </a:r>
            <a:br>
              <a:rPr lang="en-US" dirty="0"/>
            </a:br>
            <a:r>
              <a:rPr lang="en-US" dirty="0"/>
              <a:t>Domestic and Sexual Violence Services</a:t>
            </a:r>
            <a:br>
              <a:rPr lang="en-US" dirty="0"/>
            </a:br>
            <a:r>
              <a:rPr lang="en-US" dirty="0"/>
              <a:t>September 23, 2020</a:t>
            </a:r>
          </a:p>
        </p:txBody>
      </p:sp>
    </p:spTree>
    <p:extLst>
      <p:ext uri="{BB962C8B-B14F-4D97-AF65-F5344CB8AC3E}">
        <p14:creationId xmlns:p14="http://schemas.microsoft.com/office/powerpoint/2010/main" val="263515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Verbal</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10</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5" name="Content Placeholder 4">
            <a:extLst>
              <a:ext uri="{FF2B5EF4-FFF2-40B4-BE49-F238E27FC236}">
                <a16:creationId xmlns:a16="http://schemas.microsoft.com/office/drawing/2014/main" id="{0E8DE3ED-D065-4D6F-9B64-3B1958115897}"/>
              </a:ext>
            </a:extLst>
          </p:cNvPr>
          <p:cNvGraphicFramePr>
            <a:graphicFrameLocks noGrp="1"/>
          </p:cNvGraphicFramePr>
          <p:nvPr>
            <p:ph idx="1"/>
            <p:extLst>
              <p:ext uri="{D42A27DB-BD31-4B8C-83A1-F6EECF244321}">
                <p14:modId xmlns:p14="http://schemas.microsoft.com/office/powerpoint/2010/main" val="3808581535"/>
              </p:ext>
            </p:extLst>
          </p:nvPr>
        </p:nvGraphicFramePr>
        <p:xfrm>
          <a:off x="838200" y="149068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Sexual</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11</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2" name="Content Placeholder 1">
            <a:extLst>
              <a:ext uri="{FF2B5EF4-FFF2-40B4-BE49-F238E27FC236}">
                <a16:creationId xmlns:a16="http://schemas.microsoft.com/office/drawing/2014/main" id="{443ACE84-8897-4D08-8EF5-9BFBB8738CA0}"/>
              </a:ext>
            </a:extLst>
          </p:cNvPr>
          <p:cNvGraphicFramePr>
            <a:graphicFrameLocks noGrp="1"/>
          </p:cNvGraphicFramePr>
          <p:nvPr>
            <p:ph idx="1"/>
            <p:extLst>
              <p:ext uri="{D42A27DB-BD31-4B8C-83A1-F6EECF244321}">
                <p14:modId xmlns:p14="http://schemas.microsoft.com/office/powerpoint/2010/main" val="2825367677"/>
              </p:ext>
            </p:extLst>
          </p:nvPr>
        </p:nvGraphicFramePr>
        <p:xfrm>
          <a:off x="838199" y="1195057"/>
          <a:ext cx="10515600" cy="4873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50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Religious/Spiritual</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12</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2" name="Content Placeholder 1">
            <a:extLst>
              <a:ext uri="{FF2B5EF4-FFF2-40B4-BE49-F238E27FC236}">
                <a16:creationId xmlns:a16="http://schemas.microsoft.com/office/drawing/2014/main" id="{58B5D2A3-499B-40E0-A7E8-73C4980005CC}"/>
              </a:ext>
            </a:extLst>
          </p:cNvPr>
          <p:cNvGraphicFramePr>
            <a:graphicFrameLocks noGrp="1"/>
          </p:cNvGraphicFramePr>
          <p:nvPr>
            <p:ph idx="1"/>
            <p:extLst>
              <p:ext uri="{D42A27DB-BD31-4B8C-83A1-F6EECF244321}">
                <p14:modId xmlns:p14="http://schemas.microsoft.com/office/powerpoint/2010/main" val="685533158"/>
              </p:ext>
            </p:extLst>
          </p:nvPr>
        </p:nvGraphicFramePr>
        <p:xfrm>
          <a:off x="838199" y="149068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91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Financial</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13</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5" name="Content Placeholder 4">
            <a:extLst>
              <a:ext uri="{FF2B5EF4-FFF2-40B4-BE49-F238E27FC236}">
                <a16:creationId xmlns:a16="http://schemas.microsoft.com/office/drawing/2014/main" id="{BD2AFDA3-95D5-449E-90F1-4522AB8597AA}"/>
              </a:ext>
            </a:extLst>
          </p:cNvPr>
          <p:cNvGraphicFramePr>
            <a:graphicFrameLocks noGrp="1"/>
          </p:cNvGraphicFramePr>
          <p:nvPr>
            <p:ph idx="1"/>
            <p:extLst>
              <p:ext uri="{D42A27DB-BD31-4B8C-83A1-F6EECF244321}">
                <p14:modId xmlns:p14="http://schemas.microsoft.com/office/powerpoint/2010/main" val="648738987"/>
              </p:ext>
            </p:extLst>
          </p:nvPr>
        </p:nvGraphicFramePr>
        <p:xfrm>
          <a:off x="838200" y="140011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7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Cultural/Identity</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14</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4" name="Content Placeholder 3">
            <a:extLst>
              <a:ext uri="{FF2B5EF4-FFF2-40B4-BE49-F238E27FC236}">
                <a16:creationId xmlns:a16="http://schemas.microsoft.com/office/drawing/2014/main" id="{E72B13E7-86AE-43BC-9DF3-D41119AE6A7D}"/>
              </a:ext>
            </a:extLst>
          </p:cNvPr>
          <p:cNvGraphicFramePr>
            <a:graphicFrameLocks noGrp="1"/>
          </p:cNvGraphicFramePr>
          <p:nvPr>
            <p:ph idx="1"/>
            <p:extLst>
              <p:ext uri="{D42A27DB-BD31-4B8C-83A1-F6EECF244321}">
                <p14:modId xmlns:p14="http://schemas.microsoft.com/office/powerpoint/2010/main" val="2835729529"/>
              </p:ext>
            </p:extLst>
          </p:nvPr>
        </p:nvGraphicFramePr>
        <p:xfrm>
          <a:off x="838200" y="149068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67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Technological</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15</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5" name="Content Placeholder 4">
            <a:extLst>
              <a:ext uri="{FF2B5EF4-FFF2-40B4-BE49-F238E27FC236}">
                <a16:creationId xmlns:a16="http://schemas.microsoft.com/office/drawing/2014/main" id="{A7C0CF3A-A59A-4507-B8EF-8FAFC3DBABB0}"/>
              </a:ext>
            </a:extLst>
          </p:cNvPr>
          <p:cNvGraphicFramePr>
            <a:graphicFrameLocks noGrp="1"/>
          </p:cNvGraphicFramePr>
          <p:nvPr>
            <p:ph idx="1"/>
            <p:extLst>
              <p:ext uri="{D42A27DB-BD31-4B8C-83A1-F6EECF244321}">
                <p14:modId xmlns:p14="http://schemas.microsoft.com/office/powerpoint/2010/main" val="4165890344"/>
              </p:ext>
            </p:extLst>
          </p:nvPr>
        </p:nvGraphicFramePr>
        <p:xfrm>
          <a:off x="838200" y="1400112"/>
          <a:ext cx="107864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6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descr="Three waves starting at the bottom left then cresting upwards and then back downwards" title="Wave"/>
          <p:cNvSpPr/>
          <p:nvPr/>
        </p:nvSpPr>
        <p:spPr>
          <a:xfrm>
            <a:off x="3119588" y="2398158"/>
            <a:ext cx="5585222" cy="3143250"/>
          </a:xfrm>
          <a:custGeom>
            <a:avLst/>
            <a:gdLst>
              <a:gd name="connsiteX0" fmla="*/ 0 w 6400800"/>
              <a:gd name="connsiteY0" fmla="*/ 3038763 h 3669145"/>
              <a:gd name="connsiteX1" fmla="*/ 221673 w 6400800"/>
              <a:gd name="connsiteY1" fmla="*/ 3163454 h 3669145"/>
              <a:gd name="connsiteX2" fmla="*/ 1233054 w 6400800"/>
              <a:gd name="connsiteY2" fmla="*/ 4618 h 3669145"/>
              <a:gd name="connsiteX3" fmla="*/ 2951018 w 6400800"/>
              <a:gd name="connsiteY3" fmla="*/ 3191163 h 3669145"/>
              <a:gd name="connsiteX4" fmla="*/ 4364182 w 6400800"/>
              <a:gd name="connsiteY4" fmla="*/ 73890 h 3669145"/>
              <a:gd name="connsiteX5" fmla="*/ 5375563 w 6400800"/>
              <a:gd name="connsiteY5" fmla="*/ 3177309 h 3669145"/>
              <a:gd name="connsiteX6" fmla="*/ 6400800 w 6400800"/>
              <a:gd name="connsiteY6" fmla="*/ 988290 h 3669145"/>
              <a:gd name="connsiteX7" fmla="*/ 6400800 w 6400800"/>
              <a:gd name="connsiteY7" fmla="*/ 988290 h 36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0" h="3669145">
                <a:moveTo>
                  <a:pt x="0" y="3038763"/>
                </a:moveTo>
                <a:cubicBezTo>
                  <a:pt x="8082" y="3353954"/>
                  <a:pt x="16164" y="3669145"/>
                  <a:pt x="221673" y="3163454"/>
                </a:cubicBezTo>
                <a:cubicBezTo>
                  <a:pt x="427182" y="2657763"/>
                  <a:pt x="778163" y="0"/>
                  <a:pt x="1233054" y="4618"/>
                </a:cubicBezTo>
                <a:cubicBezTo>
                  <a:pt x="1687945" y="9236"/>
                  <a:pt x="2429163" y="3179618"/>
                  <a:pt x="2951018" y="3191163"/>
                </a:cubicBezTo>
                <a:cubicBezTo>
                  <a:pt x="3472873" y="3202708"/>
                  <a:pt x="3960091" y="76199"/>
                  <a:pt x="4364182" y="73890"/>
                </a:cubicBezTo>
                <a:cubicBezTo>
                  <a:pt x="4768273" y="71581"/>
                  <a:pt x="5036127" y="3024909"/>
                  <a:pt x="5375563" y="3177309"/>
                </a:cubicBezTo>
                <a:cubicBezTo>
                  <a:pt x="5714999" y="3329709"/>
                  <a:pt x="6400800" y="988290"/>
                  <a:pt x="6400800" y="988290"/>
                </a:cubicBezTo>
                <a:lnTo>
                  <a:pt x="6400800" y="988290"/>
                </a:lnTo>
              </a:path>
            </a:pathLst>
          </a:cu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cxnSp>
        <p:nvCxnSpPr>
          <p:cNvPr id="32" name="Straight Arrow Connector 31" descr="Thin arrow pointing to the top of a wave" title="Arrow"/>
          <p:cNvCxnSpPr/>
          <p:nvPr/>
        </p:nvCxnSpPr>
        <p:spPr>
          <a:xfrm rot="5400000" flipH="1" flipV="1">
            <a:off x="8155770" y="3896887"/>
            <a:ext cx="914400" cy="3429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0" name="Text Box 13"/>
          <p:cNvSpPr txBox="1">
            <a:spLocks noChangeArrowheads="1"/>
          </p:cNvSpPr>
          <p:nvPr/>
        </p:nvSpPr>
        <p:spPr bwMode="auto">
          <a:xfrm>
            <a:off x="8788850" y="3772104"/>
            <a:ext cx="952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mn-lt"/>
              </a:rPr>
              <a:t>Tension </a:t>
            </a:r>
          </a:p>
          <a:p>
            <a:pPr eaLnBrk="1" hangingPunct="1"/>
            <a:r>
              <a:rPr lang="en-US" altLang="en-US" dirty="0">
                <a:latin typeface="+mn-lt"/>
              </a:rPr>
              <a:t>building</a:t>
            </a:r>
          </a:p>
        </p:txBody>
      </p:sp>
      <p:sp>
        <p:nvSpPr>
          <p:cNvPr id="10253" name="Text Box 12"/>
          <p:cNvSpPr txBox="1">
            <a:spLocks noChangeArrowheads="1"/>
          </p:cNvSpPr>
          <p:nvPr/>
        </p:nvSpPr>
        <p:spPr bwMode="auto">
          <a:xfrm>
            <a:off x="6992577" y="5168885"/>
            <a:ext cx="1577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mn-lt"/>
              </a:rPr>
              <a:t>Same Old Stuff</a:t>
            </a:r>
          </a:p>
        </p:txBody>
      </p:sp>
      <p:sp>
        <p:nvSpPr>
          <p:cNvPr id="25" name="Freeform 24" descr="Small horizontal black ripple" title="Ripple"/>
          <p:cNvSpPr/>
          <p:nvPr/>
        </p:nvSpPr>
        <p:spPr>
          <a:xfrm>
            <a:off x="7598893" y="4593647"/>
            <a:ext cx="571500" cy="114300"/>
          </a:xfrm>
          <a:custGeom>
            <a:avLst/>
            <a:gdLst>
              <a:gd name="connsiteX0" fmla="*/ 0 w 930564"/>
              <a:gd name="connsiteY0" fmla="*/ 180110 h 180110"/>
              <a:gd name="connsiteX1" fmla="*/ 124691 w 930564"/>
              <a:gd name="connsiteY1" fmla="*/ 13855 h 180110"/>
              <a:gd name="connsiteX2" fmla="*/ 290945 w 930564"/>
              <a:gd name="connsiteY2" fmla="*/ 96982 h 180110"/>
              <a:gd name="connsiteX3" fmla="*/ 484909 w 930564"/>
              <a:gd name="connsiteY3" fmla="*/ 41564 h 180110"/>
              <a:gd name="connsiteX4" fmla="*/ 665018 w 930564"/>
              <a:gd name="connsiteY4" fmla="*/ 138546 h 180110"/>
              <a:gd name="connsiteX5" fmla="*/ 886691 w 930564"/>
              <a:gd name="connsiteY5" fmla="*/ 27710 h 180110"/>
              <a:gd name="connsiteX6" fmla="*/ 928255 w 930564"/>
              <a:gd name="connsiteY6" fmla="*/ 138546 h 180110"/>
              <a:gd name="connsiteX7" fmla="*/ 928255 w 930564"/>
              <a:gd name="connsiteY7" fmla="*/ 138546 h 1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64" h="180110">
                <a:moveTo>
                  <a:pt x="0" y="180110"/>
                </a:moveTo>
                <a:cubicBezTo>
                  <a:pt x="38100" y="103910"/>
                  <a:pt x="76200" y="27710"/>
                  <a:pt x="124691" y="13855"/>
                </a:cubicBezTo>
                <a:cubicBezTo>
                  <a:pt x="173182" y="0"/>
                  <a:pt x="230909" y="92364"/>
                  <a:pt x="290945" y="96982"/>
                </a:cubicBezTo>
                <a:cubicBezTo>
                  <a:pt x="350981" y="101600"/>
                  <a:pt x="422564" y="34637"/>
                  <a:pt x="484909" y="41564"/>
                </a:cubicBezTo>
                <a:cubicBezTo>
                  <a:pt x="547254" y="48491"/>
                  <a:pt x="598054" y="140855"/>
                  <a:pt x="665018" y="138546"/>
                </a:cubicBezTo>
                <a:cubicBezTo>
                  <a:pt x="731982" y="136237"/>
                  <a:pt x="842818" y="27710"/>
                  <a:pt x="886691" y="27710"/>
                </a:cubicBezTo>
                <a:cubicBezTo>
                  <a:pt x="930564" y="27710"/>
                  <a:pt x="928255" y="138546"/>
                  <a:pt x="928255" y="138546"/>
                </a:cubicBezTo>
                <a:lnTo>
                  <a:pt x="928255" y="13854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9" name="Heart 18" descr="Small Heart" title="Small Heart"/>
          <p:cNvSpPr/>
          <p:nvPr/>
        </p:nvSpPr>
        <p:spPr>
          <a:xfrm>
            <a:off x="6885983" y="2614188"/>
            <a:ext cx="571500" cy="571500"/>
          </a:xfrm>
          <a:prstGeom prst="hear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252" name="Text Box 14"/>
          <p:cNvSpPr txBox="1">
            <a:spLocks noChangeArrowheads="1"/>
          </p:cNvSpPr>
          <p:nvPr/>
        </p:nvSpPr>
        <p:spPr bwMode="auto">
          <a:xfrm>
            <a:off x="7458506" y="2844023"/>
            <a:ext cx="1008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mn-lt"/>
              </a:rPr>
              <a:t>Remorse</a:t>
            </a:r>
          </a:p>
        </p:txBody>
      </p:sp>
      <p:sp>
        <p:nvSpPr>
          <p:cNvPr id="18" name="Text Box 8"/>
          <p:cNvSpPr txBox="1">
            <a:spLocks noChangeArrowheads="1"/>
          </p:cNvSpPr>
          <p:nvPr/>
        </p:nvSpPr>
        <p:spPr bwMode="auto">
          <a:xfrm>
            <a:off x="6345937" y="1904762"/>
            <a:ext cx="1047369"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dirty="0"/>
              <a:t>Incident</a:t>
            </a:r>
          </a:p>
        </p:txBody>
      </p:sp>
      <p:cxnSp>
        <p:nvCxnSpPr>
          <p:cNvPr id="28" name="Straight Arrow Connector 27" descr="Thin arrow pointing to the top of a wave" title="Arrow"/>
          <p:cNvCxnSpPr/>
          <p:nvPr/>
        </p:nvCxnSpPr>
        <p:spPr>
          <a:xfrm rot="5400000" flipH="1" flipV="1">
            <a:off x="5882147" y="3143454"/>
            <a:ext cx="914400" cy="3429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10244" name="Text Box 13"/>
          <p:cNvSpPr txBox="1">
            <a:spLocks noChangeArrowheads="1"/>
          </p:cNvSpPr>
          <p:nvPr/>
        </p:nvSpPr>
        <p:spPr bwMode="auto">
          <a:xfrm>
            <a:off x="5267163" y="3611137"/>
            <a:ext cx="952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mn-lt"/>
              </a:rPr>
              <a:t>Tension </a:t>
            </a:r>
          </a:p>
          <a:p>
            <a:pPr eaLnBrk="1" hangingPunct="1"/>
            <a:r>
              <a:rPr lang="en-US" altLang="en-US" dirty="0">
                <a:latin typeface="+mn-lt"/>
              </a:rPr>
              <a:t>building</a:t>
            </a:r>
          </a:p>
        </p:txBody>
      </p:sp>
      <p:sp>
        <p:nvSpPr>
          <p:cNvPr id="10243" name="Text Box 12"/>
          <p:cNvSpPr txBox="1">
            <a:spLocks noChangeArrowheads="1"/>
          </p:cNvSpPr>
          <p:nvPr/>
        </p:nvSpPr>
        <p:spPr bwMode="auto">
          <a:xfrm>
            <a:off x="4892924" y="5230092"/>
            <a:ext cx="1577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mn-lt"/>
              </a:rPr>
              <a:t>Same Old Stuff</a:t>
            </a:r>
          </a:p>
        </p:txBody>
      </p:sp>
      <p:sp>
        <p:nvSpPr>
          <p:cNvPr id="24" name="Freeform 23" descr="Small horizontal black ripple" title="Small Ripple"/>
          <p:cNvSpPr/>
          <p:nvPr/>
        </p:nvSpPr>
        <p:spPr>
          <a:xfrm>
            <a:off x="5356705" y="4532812"/>
            <a:ext cx="697706" cy="135731"/>
          </a:xfrm>
          <a:custGeom>
            <a:avLst/>
            <a:gdLst>
              <a:gd name="connsiteX0" fmla="*/ 0 w 930564"/>
              <a:gd name="connsiteY0" fmla="*/ 180110 h 180110"/>
              <a:gd name="connsiteX1" fmla="*/ 124691 w 930564"/>
              <a:gd name="connsiteY1" fmla="*/ 13855 h 180110"/>
              <a:gd name="connsiteX2" fmla="*/ 290945 w 930564"/>
              <a:gd name="connsiteY2" fmla="*/ 96982 h 180110"/>
              <a:gd name="connsiteX3" fmla="*/ 484909 w 930564"/>
              <a:gd name="connsiteY3" fmla="*/ 41564 h 180110"/>
              <a:gd name="connsiteX4" fmla="*/ 665018 w 930564"/>
              <a:gd name="connsiteY4" fmla="*/ 138546 h 180110"/>
              <a:gd name="connsiteX5" fmla="*/ 886691 w 930564"/>
              <a:gd name="connsiteY5" fmla="*/ 27710 h 180110"/>
              <a:gd name="connsiteX6" fmla="*/ 928255 w 930564"/>
              <a:gd name="connsiteY6" fmla="*/ 138546 h 180110"/>
              <a:gd name="connsiteX7" fmla="*/ 928255 w 930564"/>
              <a:gd name="connsiteY7" fmla="*/ 138546 h 1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64" h="180110">
                <a:moveTo>
                  <a:pt x="0" y="180110"/>
                </a:moveTo>
                <a:cubicBezTo>
                  <a:pt x="38100" y="103910"/>
                  <a:pt x="76200" y="27710"/>
                  <a:pt x="124691" y="13855"/>
                </a:cubicBezTo>
                <a:cubicBezTo>
                  <a:pt x="173182" y="0"/>
                  <a:pt x="230909" y="92364"/>
                  <a:pt x="290945" y="96982"/>
                </a:cubicBezTo>
                <a:cubicBezTo>
                  <a:pt x="350981" y="101600"/>
                  <a:pt x="422564" y="34637"/>
                  <a:pt x="484909" y="41564"/>
                </a:cubicBezTo>
                <a:cubicBezTo>
                  <a:pt x="547254" y="48491"/>
                  <a:pt x="598054" y="140855"/>
                  <a:pt x="665018" y="138546"/>
                </a:cubicBezTo>
                <a:cubicBezTo>
                  <a:pt x="731982" y="136237"/>
                  <a:pt x="842818" y="27710"/>
                  <a:pt x="886691" y="27710"/>
                </a:cubicBezTo>
                <a:cubicBezTo>
                  <a:pt x="930564" y="27710"/>
                  <a:pt x="928255" y="138546"/>
                  <a:pt x="928255" y="138546"/>
                </a:cubicBezTo>
                <a:lnTo>
                  <a:pt x="928255" y="13854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7" name="Heart 16" descr="Small Heart " title="Small Heart"/>
          <p:cNvSpPr/>
          <p:nvPr/>
        </p:nvSpPr>
        <p:spPr>
          <a:xfrm>
            <a:off x="4286972" y="2756417"/>
            <a:ext cx="571500" cy="571500"/>
          </a:xfrm>
          <a:prstGeom prst="hear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245" name="Text Box 14"/>
          <p:cNvSpPr txBox="1">
            <a:spLocks noChangeArrowheads="1"/>
          </p:cNvSpPr>
          <p:nvPr/>
        </p:nvSpPr>
        <p:spPr bwMode="auto">
          <a:xfrm>
            <a:off x="4953001" y="2857501"/>
            <a:ext cx="1008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mn-lt"/>
              </a:rPr>
              <a:t>Remorse</a:t>
            </a:r>
          </a:p>
        </p:txBody>
      </p:sp>
      <p:sp>
        <p:nvSpPr>
          <p:cNvPr id="15364" name="Text Box 8"/>
          <p:cNvSpPr txBox="1">
            <a:spLocks noChangeArrowheads="1"/>
          </p:cNvSpPr>
          <p:nvPr/>
        </p:nvSpPr>
        <p:spPr bwMode="auto">
          <a:xfrm>
            <a:off x="3655696" y="1890090"/>
            <a:ext cx="1143000"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Incident</a:t>
            </a:r>
          </a:p>
        </p:txBody>
      </p:sp>
      <p:cxnSp>
        <p:nvCxnSpPr>
          <p:cNvPr id="22" name="Straight Arrow Connector 21" descr="Thin arrow pointing to the top of a wave" title="Arrow"/>
          <p:cNvCxnSpPr/>
          <p:nvPr/>
        </p:nvCxnSpPr>
        <p:spPr>
          <a:xfrm rot="5400000" flipH="1" flipV="1">
            <a:off x="3027046" y="3486686"/>
            <a:ext cx="914400" cy="3429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1" name="Text Box 13"/>
          <p:cNvSpPr txBox="1">
            <a:spLocks noChangeArrowheads="1"/>
          </p:cNvSpPr>
          <p:nvPr/>
        </p:nvSpPr>
        <p:spPr bwMode="auto">
          <a:xfrm>
            <a:off x="2280361" y="3367137"/>
            <a:ext cx="952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mn-lt"/>
              </a:rPr>
              <a:t>Tension </a:t>
            </a:r>
          </a:p>
          <a:p>
            <a:pPr eaLnBrk="1" hangingPunct="1"/>
            <a:r>
              <a:rPr lang="en-US" altLang="en-US" dirty="0">
                <a:latin typeface="+mn-lt"/>
              </a:rPr>
              <a:t>building</a:t>
            </a:r>
          </a:p>
        </p:txBody>
      </p:sp>
      <p:sp>
        <p:nvSpPr>
          <p:cNvPr id="2" name="Title 1"/>
          <p:cNvSpPr>
            <a:spLocks noGrp="1"/>
          </p:cNvSpPr>
          <p:nvPr>
            <p:ph type="title"/>
          </p:nvPr>
        </p:nvSpPr>
        <p:spPr/>
        <p:txBody>
          <a:bodyPr/>
          <a:lstStyle/>
          <a:p>
            <a:r>
              <a:rPr lang="en-US" b="1" dirty="0"/>
              <a:t>What it looks like</a:t>
            </a:r>
          </a:p>
        </p:txBody>
      </p:sp>
      <p:pic>
        <p:nvPicPr>
          <p:cNvPr id="26" name="Content Placeholder 10" descr="A close up of a sign&#10;&#10;Description automatically generated">
            <a:extLst>
              <a:ext uri="{FF2B5EF4-FFF2-40B4-BE49-F238E27FC236}">
                <a16:creationId xmlns:a16="http://schemas.microsoft.com/office/drawing/2014/main" id="{0A8B3E58-48BE-4435-9496-78D6F0CC0ADA}"/>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13993" y="5905963"/>
            <a:ext cx="728952" cy="542000"/>
          </a:xfrm>
          <a:prstGeom prst="rect">
            <a:avLst/>
          </a:prstGeom>
          <a:solidFill>
            <a:schemeClr val="bg1"/>
          </a:solidFill>
        </p:spPr>
      </p:pic>
      <p:sp>
        <p:nvSpPr>
          <p:cNvPr id="27" name="Heart 26" descr="Small Heart " title="Small Heart">
            <a:extLst>
              <a:ext uri="{FF2B5EF4-FFF2-40B4-BE49-F238E27FC236}">
                <a16:creationId xmlns:a16="http://schemas.microsoft.com/office/drawing/2014/main" id="{AD2C5FC3-6320-40DA-AF79-740CEA3B9689}"/>
              </a:ext>
            </a:extLst>
          </p:cNvPr>
          <p:cNvSpPr/>
          <p:nvPr/>
        </p:nvSpPr>
        <p:spPr>
          <a:xfrm>
            <a:off x="2578469" y="4730786"/>
            <a:ext cx="571500" cy="571500"/>
          </a:xfrm>
          <a:prstGeom prst="hear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387698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Text Box 14"/>
          <p:cNvSpPr txBox="1">
            <a:spLocks noChangeArrowheads="1"/>
          </p:cNvSpPr>
          <p:nvPr/>
        </p:nvSpPr>
        <p:spPr bwMode="auto">
          <a:xfrm>
            <a:off x="4496411" y="2178778"/>
            <a:ext cx="40009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latin typeface="+mn-lt"/>
              </a:rPr>
              <a:t>Survivor at increased risk for illness, injury, death</a:t>
            </a:r>
          </a:p>
        </p:txBody>
      </p:sp>
      <p:sp>
        <p:nvSpPr>
          <p:cNvPr id="11270" name="Text Box 14"/>
          <p:cNvSpPr txBox="1">
            <a:spLocks noChangeArrowheads="1"/>
          </p:cNvSpPr>
          <p:nvPr/>
        </p:nvSpPr>
        <p:spPr bwMode="auto">
          <a:xfrm>
            <a:off x="4813307" y="2725308"/>
            <a:ext cx="30370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latin typeface="+mn-lt"/>
              </a:rPr>
              <a:t>Violent incidents increase in severity</a:t>
            </a:r>
          </a:p>
        </p:txBody>
      </p:sp>
      <p:sp>
        <p:nvSpPr>
          <p:cNvPr id="11271" name="Text Box 14"/>
          <p:cNvSpPr txBox="1">
            <a:spLocks noChangeArrowheads="1"/>
          </p:cNvSpPr>
          <p:nvPr/>
        </p:nvSpPr>
        <p:spPr bwMode="auto">
          <a:xfrm>
            <a:off x="3600450" y="3296808"/>
            <a:ext cx="32893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latin typeface="+mn-lt"/>
              </a:rPr>
              <a:t>Violent incidents become more physical</a:t>
            </a:r>
          </a:p>
        </p:txBody>
      </p:sp>
      <p:sp>
        <p:nvSpPr>
          <p:cNvPr id="11272" name="Text Box 14"/>
          <p:cNvSpPr txBox="1">
            <a:spLocks noChangeArrowheads="1"/>
          </p:cNvSpPr>
          <p:nvPr/>
        </p:nvSpPr>
        <p:spPr bwMode="auto">
          <a:xfrm>
            <a:off x="4038602" y="3906385"/>
            <a:ext cx="23074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latin typeface="+mn-lt"/>
              </a:rPr>
              <a:t>Survivor isolation increases</a:t>
            </a:r>
          </a:p>
        </p:txBody>
      </p:sp>
      <p:sp>
        <p:nvSpPr>
          <p:cNvPr id="11273" name="Text Box 14"/>
          <p:cNvSpPr txBox="1">
            <a:spLocks noChangeArrowheads="1"/>
          </p:cNvSpPr>
          <p:nvPr/>
        </p:nvSpPr>
        <p:spPr bwMode="auto">
          <a:xfrm>
            <a:off x="3621710" y="4382679"/>
            <a:ext cx="18079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latin typeface="+mn-lt"/>
              </a:rPr>
              <a:t>Survivor takes blame</a:t>
            </a:r>
          </a:p>
        </p:txBody>
      </p:sp>
      <p:sp>
        <p:nvSpPr>
          <p:cNvPr id="11277" name="Text Box 14"/>
          <p:cNvSpPr txBox="1">
            <a:spLocks noChangeArrowheads="1"/>
          </p:cNvSpPr>
          <p:nvPr/>
        </p:nvSpPr>
        <p:spPr bwMode="auto">
          <a:xfrm>
            <a:off x="3061001" y="4869994"/>
            <a:ext cx="18876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latin typeface="+mn-lt"/>
              </a:rPr>
              <a:t>Abuser defines reality</a:t>
            </a:r>
          </a:p>
        </p:txBody>
      </p:sp>
      <p:cxnSp>
        <p:nvCxnSpPr>
          <p:cNvPr id="10" name="Straight Arrow Connector 9" descr="Large orange arrow pointing upwards from bottom left of slide to the top right" title="Arrow"/>
          <p:cNvCxnSpPr/>
          <p:nvPr/>
        </p:nvCxnSpPr>
        <p:spPr>
          <a:xfrm flipV="1">
            <a:off x="4324350" y="2228850"/>
            <a:ext cx="4572000" cy="3314700"/>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11276" name="Text Box 14"/>
          <p:cNvSpPr txBox="1">
            <a:spLocks noChangeArrowheads="1"/>
          </p:cNvSpPr>
          <p:nvPr/>
        </p:nvSpPr>
        <p:spPr bwMode="auto">
          <a:xfrm>
            <a:off x="8839200" y="1874046"/>
            <a:ext cx="514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latin typeface="+mn-lt"/>
              </a:rPr>
              <a:t>End</a:t>
            </a:r>
          </a:p>
        </p:txBody>
      </p:sp>
      <p:sp>
        <p:nvSpPr>
          <p:cNvPr id="11275" name="Text Box 14"/>
          <p:cNvSpPr txBox="1">
            <a:spLocks noChangeArrowheads="1"/>
          </p:cNvSpPr>
          <p:nvPr/>
        </p:nvSpPr>
        <p:spPr bwMode="auto">
          <a:xfrm>
            <a:off x="3009900" y="5429252"/>
            <a:ext cx="1257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500" dirty="0">
                <a:latin typeface="+mn-lt"/>
              </a:rPr>
              <a:t>Beginning</a:t>
            </a:r>
          </a:p>
        </p:txBody>
      </p:sp>
      <p:sp>
        <p:nvSpPr>
          <p:cNvPr id="7" name="Freeform 6" descr="Seven small waves alternating up and down indicating escalation" title="Waves"/>
          <p:cNvSpPr/>
          <p:nvPr/>
        </p:nvSpPr>
        <p:spPr>
          <a:xfrm>
            <a:off x="4552950" y="2457450"/>
            <a:ext cx="4629150" cy="3543300"/>
          </a:xfrm>
          <a:custGeom>
            <a:avLst/>
            <a:gdLst>
              <a:gd name="connsiteX0" fmla="*/ 0 w 5181600"/>
              <a:gd name="connsiteY0" fmla="*/ 4191000 h 4555837"/>
              <a:gd name="connsiteX1" fmla="*/ 138546 w 5181600"/>
              <a:gd name="connsiteY1" fmla="*/ 4454237 h 4555837"/>
              <a:gd name="connsiteX2" fmla="*/ 484909 w 5181600"/>
              <a:gd name="connsiteY2" fmla="*/ 3581400 h 4555837"/>
              <a:gd name="connsiteX3" fmla="*/ 748146 w 5181600"/>
              <a:gd name="connsiteY3" fmla="*/ 4384964 h 4555837"/>
              <a:gd name="connsiteX4" fmla="*/ 1149928 w 5181600"/>
              <a:gd name="connsiteY4" fmla="*/ 3179619 h 4555837"/>
              <a:gd name="connsiteX5" fmla="*/ 1427018 w 5181600"/>
              <a:gd name="connsiteY5" fmla="*/ 3941619 h 4555837"/>
              <a:gd name="connsiteX6" fmla="*/ 1745673 w 5181600"/>
              <a:gd name="connsiteY6" fmla="*/ 2473037 h 4555837"/>
              <a:gd name="connsiteX7" fmla="*/ 2078182 w 5181600"/>
              <a:gd name="connsiteY7" fmla="*/ 3415146 h 4555837"/>
              <a:gd name="connsiteX8" fmla="*/ 2438400 w 5181600"/>
              <a:gd name="connsiteY8" fmla="*/ 1891146 h 4555837"/>
              <a:gd name="connsiteX9" fmla="*/ 2812473 w 5181600"/>
              <a:gd name="connsiteY9" fmla="*/ 3165764 h 4555837"/>
              <a:gd name="connsiteX10" fmla="*/ 3172691 w 5181600"/>
              <a:gd name="connsiteY10" fmla="*/ 1323109 h 4555837"/>
              <a:gd name="connsiteX11" fmla="*/ 3463637 w 5181600"/>
              <a:gd name="connsiteY11" fmla="*/ 2777837 h 4555837"/>
              <a:gd name="connsiteX12" fmla="*/ 3851564 w 5181600"/>
              <a:gd name="connsiteY12" fmla="*/ 658091 h 4555837"/>
              <a:gd name="connsiteX13" fmla="*/ 4197928 w 5181600"/>
              <a:gd name="connsiteY13" fmla="*/ 2417619 h 4555837"/>
              <a:gd name="connsiteX14" fmla="*/ 4641273 w 5181600"/>
              <a:gd name="connsiteY14" fmla="*/ 103909 h 4555837"/>
              <a:gd name="connsiteX15" fmla="*/ 4849091 w 5181600"/>
              <a:gd name="connsiteY15" fmla="*/ 1794164 h 4555837"/>
              <a:gd name="connsiteX16" fmla="*/ 5181600 w 5181600"/>
              <a:gd name="connsiteY16" fmla="*/ 1835728 h 4555837"/>
              <a:gd name="connsiteX17" fmla="*/ 5181600 w 5181600"/>
              <a:gd name="connsiteY17" fmla="*/ 1835728 h 4555837"/>
              <a:gd name="connsiteX18" fmla="*/ 5181600 w 5181600"/>
              <a:gd name="connsiteY18" fmla="*/ 1835728 h 455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81600" h="4555837">
                <a:moveTo>
                  <a:pt x="0" y="4191000"/>
                </a:moveTo>
                <a:cubicBezTo>
                  <a:pt x="28864" y="4373418"/>
                  <a:pt x="57728" y="4555837"/>
                  <a:pt x="138546" y="4454237"/>
                </a:cubicBezTo>
                <a:cubicBezTo>
                  <a:pt x="219364" y="4352637"/>
                  <a:pt x="383309" y="3592945"/>
                  <a:pt x="484909" y="3581400"/>
                </a:cubicBezTo>
                <a:cubicBezTo>
                  <a:pt x="586509" y="3569855"/>
                  <a:pt x="637310" y="4451927"/>
                  <a:pt x="748146" y="4384964"/>
                </a:cubicBezTo>
                <a:cubicBezTo>
                  <a:pt x="858982" y="4318001"/>
                  <a:pt x="1036783" y="3253510"/>
                  <a:pt x="1149928" y="3179619"/>
                </a:cubicBezTo>
                <a:cubicBezTo>
                  <a:pt x="1263073" y="3105728"/>
                  <a:pt x="1327727" y="4059383"/>
                  <a:pt x="1427018" y="3941619"/>
                </a:cubicBezTo>
                <a:cubicBezTo>
                  <a:pt x="1526309" y="3823855"/>
                  <a:pt x="1637146" y="2560783"/>
                  <a:pt x="1745673" y="2473037"/>
                </a:cubicBezTo>
                <a:cubicBezTo>
                  <a:pt x="1854200" y="2385291"/>
                  <a:pt x="1962728" y="3512128"/>
                  <a:pt x="2078182" y="3415146"/>
                </a:cubicBezTo>
                <a:cubicBezTo>
                  <a:pt x="2193637" y="3318164"/>
                  <a:pt x="2316018" y="1932710"/>
                  <a:pt x="2438400" y="1891146"/>
                </a:cubicBezTo>
                <a:cubicBezTo>
                  <a:pt x="2560782" y="1849582"/>
                  <a:pt x="2690091" y="3260437"/>
                  <a:pt x="2812473" y="3165764"/>
                </a:cubicBezTo>
                <a:cubicBezTo>
                  <a:pt x="2934855" y="3071091"/>
                  <a:pt x="3064164" y="1387763"/>
                  <a:pt x="3172691" y="1323109"/>
                </a:cubicBezTo>
                <a:cubicBezTo>
                  <a:pt x="3281218" y="1258455"/>
                  <a:pt x="3350492" y="2888673"/>
                  <a:pt x="3463637" y="2777837"/>
                </a:cubicBezTo>
                <a:cubicBezTo>
                  <a:pt x="3576782" y="2667001"/>
                  <a:pt x="3729182" y="718127"/>
                  <a:pt x="3851564" y="658091"/>
                </a:cubicBezTo>
                <a:cubicBezTo>
                  <a:pt x="3973946" y="598055"/>
                  <a:pt x="4066310" y="2509983"/>
                  <a:pt x="4197928" y="2417619"/>
                </a:cubicBezTo>
                <a:cubicBezTo>
                  <a:pt x="4329546" y="2325255"/>
                  <a:pt x="4532746" y="207818"/>
                  <a:pt x="4641273" y="103909"/>
                </a:cubicBezTo>
                <a:cubicBezTo>
                  <a:pt x="4749800" y="0"/>
                  <a:pt x="4759037" y="1505528"/>
                  <a:pt x="4849091" y="1794164"/>
                </a:cubicBezTo>
                <a:cubicBezTo>
                  <a:pt x="4939145" y="2082800"/>
                  <a:pt x="5181600" y="1835728"/>
                  <a:pt x="5181600" y="1835728"/>
                </a:cubicBezTo>
                <a:lnTo>
                  <a:pt x="5181600" y="1835728"/>
                </a:lnTo>
                <a:lnTo>
                  <a:pt x="5181600" y="1835728"/>
                </a:lnTo>
              </a:path>
            </a:pathLst>
          </a:cu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8" name="Heart 7" descr="Small black heart" title="Heart"/>
          <p:cNvSpPr/>
          <p:nvPr/>
        </p:nvSpPr>
        <p:spPr>
          <a:xfrm>
            <a:off x="4381500" y="5715000"/>
            <a:ext cx="228600" cy="285750"/>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p:txBody>
          <a:bodyPr>
            <a:normAutofit/>
          </a:bodyPr>
          <a:lstStyle/>
          <a:p>
            <a:r>
              <a:rPr lang="en-US" b="1" dirty="0"/>
              <a:t>What it looks like over time</a:t>
            </a:r>
          </a:p>
        </p:txBody>
      </p:sp>
      <p:pic>
        <p:nvPicPr>
          <p:cNvPr id="16" name="Content Placeholder 10" descr="A close up of a sign&#10;&#10;Description automatically generated">
            <a:extLst>
              <a:ext uri="{FF2B5EF4-FFF2-40B4-BE49-F238E27FC236}">
                <a16:creationId xmlns:a16="http://schemas.microsoft.com/office/drawing/2014/main" id="{9EDEA239-1AA5-4E28-8260-A8E8A9A2BCA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04939" y="5950875"/>
            <a:ext cx="728952" cy="542000"/>
          </a:xfrm>
          <a:prstGeom prst="rect">
            <a:avLst/>
          </a:prstGeom>
          <a:solidFill>
            <a:schemeClr val="bg1"/>
          </a:solidFill>
        </p:spPr>
      </p:pic>
    </p:spTree>
    <p:extLst>
      <p:ext uri="{BB962C8B-B14F-4D97-AF65-F5344CB8AC3E}">
        <p14:creationId xmlns:p14="http://schemas.microsoft.com/office/powerpoint/2010/main" val="405175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You’re the survivor, make a choice</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18</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sp>
        <p:nvSpPr>
          <p:cNvPr id="3" name="Content Placeholder 2">
            <a:extLst>
              <a:ext uri="{FF2B5EF4-FFF2-40B4-BE49-F238E27FC236}">
                <a16:creationId xmlns:a16="http://schemas.microsoft.com/office/drawing/2014/main" id="{AD22FE0C-2322-4237-B664-AF79A50041D6}"/>
              </a:ext>
            </a:extLst>
          </p:cNvPr>
          <p:cNvSpPr>
            <a:spLocks noGrp="1"/>
          </p:cNvSpPr>
          <p:nvPr>
            <p:ph idx="1"/>
          </p:nvPr>
        </p:nvSpPr>
        <p:spPr/>
        <p:txBody>
          <a:bodyPr/>
          <a:lstStyle/>
          <a:p>
            <a:r>
              <a:rPr lang="en-US" dirty="0"/>
              <a:t>Listen for the following:</a:t>
            </a:r>
          </a:p>
          <a:p>
            <a:pPr marL="457200" indent="-457200">
              <a:buFont typeface="Arial" panose="020B0604020202020204" pitchFamily="34" charset="0"/>
              <a:buChar char="•"/>
            </a:pPr>
            <a:r>
              <a:rPr lang="en-US" dirty="0"/>
              <a:t>what are the survivor’s reasons for staying in the relationship</a:t>
            </a:r>
          </a:p>
          <a:p>
            <a:pPr marL="457200" indent="-457200">
              <a:buFont typeface="Arial" panose="020B0604020202020204" pitchFamily="34" charset="0"/>
              <a:buChar char="•"/>
            </a:pPr>
            <a:r>
              <a:rPr lang="en-US" dirty="0"/>
              <a:t>what are the survivor’s reasons for leaving the relationship</a:t>
            </a:r>
          </a:p>
          <a:p>
            <a:pPr marL="457200" indent="-457200">
              <a:buFont typeface="Arial" panose="020B0604020202020204" pitchFamily="34" charset="0"/>
              <a:buChar char="•"/>
            </a:pPr>
            <a:r>
              <a:rPr lang="en-US" dirty="0"/>
              <a:t>what are the survivor’s goals for their relationships</a:t>
            </a:r>
          </a:p>
          <a:p>
            <a:pPr marL="457200" indent="-457200">
              <a:buFont typeface="Arial" panose="020B0604020202020204" pitchFamily="34" charset="0"/>
              <a:buChar char="•"/>
            </a:pPr>
            <a:r>
              <a:rPr lang="en-US" dirty="0"/>
              <a:t>what barriers stand in the way of the survivor reaching those goals</a:t>
            </a:r>
          </a:p>
        </p:txBody>
      </p:sp>
    </p:spTree>
    <p:extLst>
      <p:ext uri="{BB962C8B-B14F-4D97-AF65-F5344CB8AC3E}">
        <p14:creationId xmlns:p14="http://schemas.microsoft.com/office/powerpoint/2010/main" val="1507608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1A260D-8824-4507-BC8B-C2859BB8EA26}"/>
              </a:ext>
            </a:extLst>
          </p:cNvPr>
          <p:cNvSpPr>
            <a:spLocks noGrp="1"/>
          </p:cNvSpPr>
          <p:nvPr>
            <p:ph type="title"/>
          </p:nvPr>
        </p:nvSpPr>
        <p:spPr/>
        <p:txBody>
          <a:bodyPr/>
          <a:lstStyle/>
          <a:p>
            <a:endParaRPr lang="en-US"/>
          </a:p>
        </p:txBody>
      </p:sp>
      <p:sp>
        <p:nvSpPr>
          <p:cNvPr id="10" name="Content Placeholder 9">
            <a:extLst>
              <a:ext uri="{FF2B5EF4-FFF2-40B4-BE49-F238E27FC236}">
                <a16:creationId xmlns:a16="http://schemas.microsoft.com/office/drawing/2014/main" id="{6547D952-185C-4032-8570-404DD481F80B}"/>
              </a:ext>
            </a:extLst>
          </p:cNvPr>
          <p:cNvSpPr>
            <a:spLocks noGrp="1"/>
          </p:cNvSpPr>
          <p:nvPr>
            <p:ph idx="1"/>
          </p:nvPr>
        </p:nvSpPr>
        <p:spPr/>
        <p:txBody>
          <a:bodyPr/>
          <a:lstStyle/>
          <a:p>
            <a:endParaRPr lang="en-US" dirty="0"/>
          </a:p>
          <a:p>
            <a:endParaRPr lang="en-US" dirty="0"/>
          </a:p>
          <a:p>
            <a:endParaRPr lang="en-US" dirty="0"/>
          </a:p>
          <a:p>
            <a:pPr algn="ctr"/>
            <a:r>
              <a:rPr lang="en-US" b="0" dirty="0"/>
              <a:t>Why don’t they just leave?</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19</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pic>
        <p:nvPicPr>
          <p:cNvPr id="13" name="Picture 12" descr="Original file ‎ (SVG file, nominally 300 × 300 pixels ...">
            <a:extLst>
              <a:ext uri="{FF2B5EF4-FFF2-40B4-BE49-F238E27FC236}">
                <a16:creationId xmlns:a16="http://schemas.microsoft.com/office/drawing/2014/main" id="{7ADDBF08-176D-41DA-90F4-BD617C44C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694" y="1825625"/>
            <a:ext cx="4169703" cy="4114800"/>
          </a:xfrm>
          <a:prstGeom prst="rect">
            <a:avLst/>
          </a:prstGeom>
        </p:spPr>
      </p:pic>
    </p:spTree>
    <p:extLst>
      <p:ext uri="{BB962C8B-B14F-4D97-AF65-F5344CB8AC3E}">
        <p14:creationId xmlns:p14="http://schemas.microsoft.com/office/powerpoint/2010/main" val="8412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E6278-55C8-4AB4-AA8F-8BA169E4E037}"/>
              </a:ext>
            </a:extLst>
          </p:cNvPr>
          <p:cNvSpPr>
            <a:spLocks noGrp="1"/>
          </p:cNvSpPr>
          <p:nvPr>
            <p:ph type="title"/>
          </p:nvPr>
        </p:nvSpPr>
        <p:spPr>
          <a:xfrm>
            <a:off x="831850" y="1590674"/>
            <a:ext cx="10515600" cy="656943"/>
          </a:xfrm>
        </p:spPr>
        <p:txBody>
          <a:bodyPr>
            <a:normAutofit/>
          </a:bodyPr>
          <a:lstStyle/>
          <a:p>
            <a:r>
              <a:rPr lang="en-US" dirty="0"/>
              <a:t>MISSION</a:t>
            </a:r>
          </a:p>
        </p:txBody>
      </p:sp>
      <p:sp>
        <p:nvSpPr>
          <p:cNvPr id="5" name="Text Placeholder 4">
            <a:extLst>
              <a:ext uri="{FF2B5EF4-FFF2-40B4-BE49-F238E27FC236}">
                <a16:creationId xmlns:a16="http://schemas.microsoft.com/office/drawing/2014/main" id="{D5E6D9AB-D88F-491A-A67A-404AD2A9A445}"/>
              </a:ext>
            </a:extLst>
          </p:cNvPr>
          <p:cNvSpPr>
            <a:spLocks noGrp="1"/>
          </p:cNvSpPr>
          <p:nvPr>
            <p:ph type="body" idx="1"/>
          </p:nvPr>
        </p:nvSpPr>
        <p:spPr>
          <a:xfrm>
            <a:off x="831850" y="2823882"/>
            <a:ext cx="10515600" cy="2443444"/>
          </a:xfrm>
        </p:spPr>
        <p:txBody>
          <a:bodyPr>
            <a:normAutofit/>
          </a:bodyPr>
          <a:lstStyle/>
          <a:p>
            <a:r>
              <a:rPr lang="en-US" sz="2600" dirty="0">
                <a:solidFill>
                  <a:schemeClr val="accent2">
                    <a:lumMod val="20000"/>
                    <a:lumOff val="80000"/>
                  </a:schemeClr>
                </a:solidFill>
              </a:rPr>
              <a:t>DFS promotes the well-being of the County's diverse community by protecting and improving the lives of children, adults and families through supportive services, education and advocacy.</a:t>
            </a:r>
          </a:p>
        </p:txBody>
      </p:sp>
    </p:spTree>
    <p:extLst>
      <p:ext uri="{BB962C8B-B14F-4D97-AF65-F5344CB8AC3E}">
        <p14:creationId xmlns:p14="http://schemas.microsoft.com/office/powerpoint/2010/main" val="279496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Barriers to safety</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20</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4" name="Content Placeholder 3">
            <a:extLst>
              <a:ext uri="{FF2B5EF4-FFF2-40B4-BE49-F238E27FC236}">
                <a16:creationId xmlns:a16="http://schemas.microsoft.com/office/drawing/2014/main" id="{8C5019B7-091E-4B86-A36D-D8F3BFAB3977}"/>
              </a:ext>
            </a:extLst>
          </p:cNvPr>
          <p:cNvGraphicFramePr>
            <a:graphicFrameLocks noGrp="1"/>
          </p:cNvGraphicFramePr>
          <p:nvPr>
            <p:ph idx="1"/>
            <p:extLst>
              <p:ext uri="{D42A27DB-BD31-4B8C-83A1-F6EECF244321}">
                <p14:modId xmlns:p14="http://schemas.microsoft.com/office/powerpoint/2010/main" val="450796805"/>
              </p:ext>
            </p:extLst>
          </p:nvPr>
        </p:nvGraphicFramePr>
        <p:xfrm>
          <a:off x="838199" y="1351941"/>
          <a:ext cx="10515600" cy="4628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44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A31B698-AEC6-45D4-86B2-C924989BE9F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82898F5-C3EE-46C7-9DFF-E9D38992297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8CF85806-543A-4773-BC74-89460AEB246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E6A27A1-8620-491A-A58B-B37E222D003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606A65F7-C36A-4BCB-88F0-520C6EAEE88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ACAF25DB-F4C3-411F-9FE4-A06E69ECB9C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604CE42-62ED-4A8B-9AA6-2C3C5DA70EC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300"/>
                                  </p:stCondLst>
                                  <p:childTnLst>
                                    <p:set>
                                      <p:cBhvr>
                                        <p:cTn id="22" dur="1" fill="hold">
                                          <p:stCondLst>
                                            <p:cond delay="0"/>
                                          </p:stCondLst>
                                        </p:cTn>
                                        <p:tgtEl>
                                          <p:spTgt spid="4">
                                            <p:graphicEl>
                                              <a:dgm id="{EAE17361-F707-41E0-AF80-E1B7D35062E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E60CA201-D4A2-42CB-9D7D-7DAF5AE4A95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A4C0DA36-C1D6-43B7-916C-E629D4C14EC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1B5BADD5-9953-471A-88F2-C8717EDE656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59D199E-DE7F-4DFD-924A-BE8A32262AC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18A348CB-AA5E-4630-A1F4-5BFE67A0650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DDD4B889-546A-4A77-8827-0F4DD052F73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D4B13135-9AC4-44E9-8948-6807205B799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34CEE30A-86BA-48CB-8DC6-DF347675A80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47C82867-B1A9-4227-B60A-73501ACA8C4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8D184F30-A162-47FF-94C3-22817765D63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E6E24645-C075-4FFE-BABF-A3A22A41C0DE}"/>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0FCEF4D8-1637-4C5F-A4C2-6CFA2F61422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3EE0406A-E5F1-462B-B142-3FB8986C96A9}"/>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6988E11D-39F7-4B2C-8D2D-BCCC3024A844}"/>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8F8FB59D-DE02-4221-B7BB-3860166B7723}"/>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9AB72B7F-FF06-4A34-A8D8-9E1A259E1425}"/>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3F1C8F86-0285-42B6-9581-A8C4C395E0D4}"/>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graphicEl>
                                              <a:dgm id="{0A8F5991-09FF-4BFF-80A3-7245553A3C77}"/>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93E4B16E-A7A2-460D-8340-828AB3B38259}"/>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681E9FA9-90F0-4500-9717-3E6B813709B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Additional considerations</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21</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5" name="Content Placeholder 4">
            <a:extLst>
              <a:ext uri="{FF2B5EF4-FFF2-40B4-BE49-F238E27FC236}">
                <a16:creationId xmlns:a16="http://schemas.microsoft.com/office/drawing/2014/main" id="{51833763-8214-40E2-9FB7-26E2896D2173}"/>
              </a:ext>
            </a:extLst>
          </p:cNvPr>
          <p:cNvGraphicFramePr>
            <a:graphicFrameLocks noGrp="1"/>
          </p:cNvGraphicFramePr>
          <p:nvPr>
            <p:ph idx="1"/>
            <p:extLst>
              <p:ext uri="{D42A27DB-BD31-4B8C-83A1-F6EECF244321}">
                <p14:modId xmlns:p14="http://schemas.microsoft.com/office/powerpoint/2010/main" val="3909361461"/>
              </p:ext>
            </p:extLst>
          </p:nvPr>
        </p:nvGraphicFramePr>
        <p:xfrm>
          <a:off x="304255" y="1257354"/>
          <a:ext cx="11700511" cy="4741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136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24C3BFA-B681-46B2-A5DF-5E1BD7AEC44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B14ADAB-77FC-454B-B031-A92FC573927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FDB88CF-7FC1-4DD0-B74C-E1EB7E0A29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0BDA18C-18EA-4ABB-801B-E4CE66AA80C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47D5194-D077-4BDE-82F0-A909CBF73A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Contact information</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22</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5" name="Content Placeholder 4">
            <a:extLst>
              <a:ext uri="{FF2B5EF4-FFF2-40B4-BE49-F238E27FC236}">
                <a16:creationId xmlns:a16="http://schemas.microsoft.com/office/drawing/2014/main" id="{E26D82BB-121E-4782-B757-4D7B9573ACB6}"/>
              </a:ext>
            </a:extLst>
          </p:cNvPr>
          <p:cNvGraphicFramePr>
            <a:graphicFrameLocks noGrp="1"/>
          </p:cNvGraphicFramePr>
          <p:nvPr>
            <p:ph idx="1"/>
            <p:extLst>
              <p:ext uri="{D42A27DB-BD31-4B8C-83A1-F6EECF244321}">
                <p14:modId xmlns:p14="http://schemas.microsoft.com/office/powerpoint/2010/main" val="14266613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104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Goals for today</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3</a:t>
            </a:fld>
            <a:endParaRPr lang="en-US"/>
          </a:p>
        </p:txBody>
      </p:sp>
      <p:graphicFrame>
        <p:nvGraphicFramePr>
          <p:cNvPr id="15" name="Content Placeholder 14">
            <a:extLst>
              <a:ext uri="{FF2B5EF4-FFF2-40B4-BE49-F238E27FC236}">
                <a16:creationId xmlns:a16="http://schemas.microsoft.com/office/drawing/2014/main" id="{BDAE5E07-9F39-43B8-9FFD-D608D07A0EB2}"/>
              </a:ext>
            </a:extLst>
          </p:cNvPr>
          <p:cNvGraphicFramePr>
            <a:graphicFrameLocks noGrp="1"/>
          </p:cNvGraphicFramePr>
          <p:nvPr>
            <p:ph idx="1"/>
            <p:extLst>
              <p:ext uri="{D42A27DB-BD31-4B8C-83A1-F6EECF244321}">
                <p14:modId xmlns:p14="http://schemas.microsoft.com/office/powerpoint/2010/main" val="3243420411"/>
              </p:ext>
            </p:extLst>
          </p:nvPr>
        </p:nvGraphicFramePr>
        <p:xfrm>
          <a:off x="838200" y="1267485"/>
          <a:ext cx="10515600" cy="4909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spTree>
    <p:extLst>
      <p:ext uri="{BB962C8B-B14F-4D97-AF65-F5344CB8AC3E}">
        <p14:creationId xmlns:p14="http://schemas.microsoft.com/office/powerpoint/2010/main" val="29553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Language and terms</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4</a:t>
            </a:fld>
            <a:endParaRPr lang="en-US"/>
          </a:p>
        </p:txBody>
      </p:sp>
      <p:graphicFrame>
        <p:nvGraphicFramePr>
          <p:cNvPr id="2" name="Content Placeholder 1">
            <a:extLst>
              <a:ext uri="{FF2B5EF4-FFF2-40B4-BE49-F238E27FC236}">
                <a16:creationId xmlns:a16="http://schemas.microsoft.com/office/drawing/2014/main" id="{C8C71778-8472-4B65-B86C-9ECBF5892065}"/>
              </a:ext>
            </a:extLst>
          </p:cNvPr>
          <p:cNvGraphicFramePr>
            <a:graphicFrameLocks noGrp="1"/>
          </p:cNvGraphicFramePr>
          <p:nvPr>
            <p:ph idx="1"/>
            <p:extLst>
              <p:ext uri="{D42A27DB-BD31-4B8C-83A1-F6EECF244321}">
                <p14:modId xmlns:p14="http://schemas.microsoft.com/office/powerpoint/2010/main" val="3544753874"/>
              </p:ext>
            </p:extLst>
          </p:nvPr>
        </p:nvGraphicFramePr>
        <p:xfrm>
          <a:off x="639024" y="1647844"/>
          <a:ext cx="1091319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spTree>
    <p:extLst>
      <p:ext uri="{BB962C8B-B14F-4D97-AF65-F5344CB8AC3E}">
        <p14:creationId xmlns:p14="http://schemas.microsoft.com/office/powerpoint/2010/main" val="112681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Domestic violence</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5</a:t>
            </a:fld>
            <a:endParaRPr lang="en-US"/>
          </a:p>
        </p:txBody>
      </p:sp>
      <p:sp>
        <p:nvSpPr>
          <p:cNvPr id="13" name="Content Placeholder 12">
            <a:extLst>
              <a:ext uri="{FF2B5EF4-FFF2-40B4-BE49-F238E27FC236}">
                <a16:creationId xmlns:a16="http://schemas.microsoft.com/office/drawing/2014/main" id="{C0C24797-81B3-403B-B9AA-9A9B5AD8AE5F}"/>
              </a:ext>
            </a:extLst>
          </p:cNvPr>
          <p:cNvSpPr>
            <a:spLocks noGrp="1"/>
          </p:cNvSpPr>
          <p:nvPr>
            <p:ph idx="1"/>
          </p:nvPr>
        </p:nvSpPr>
        <p:spPr/>
        <p:txBody>
          <a:bodyPr>
            <a:normAutofit/>
          </a:bodyPr>
          <a:lstStyle/>
          <a:p>
            <a:pPr algn="ctr"/>
            <a:r>
              <a:rPr lang="en-US" sz="4800" b="0" dirty="0"/>
              <a:t>a pattern of coercive behaviors used by a person to gain and maintain power and control over their partner</a:t>
            </a:r>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spTree>
    <p:extLst>
      <p:ext uri="{BB962C8B-B14F-4D97-AF65-F5344CB8AC3E}">
        <p14:creationId xmlns:p14="http://schemas.microsoft.com/office/powerpoint/2010/main" val="171178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Domestic violence may include</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6</a:t>
            </a:fld>
            <a:endParaRPr lang="en-US"/>
          </a:p>
        </p:txBody>
      </p:sp>
      <p:graphicFrame>
        <p:nvGraphicFramePr>
          <p:cNvPr id="3" name="Content Placeholder 2">
            <a:extLst>
              <a:ext uri="{FF2B5EF4-FFF2-40B4-BE49-F238E27FC236}">
                <a16:creationId xmlns:a16="http://schemas.microsoft.com/office/drawing/2014/main" id="{6B509C74-5676-489C-8186-1B36D0EAA90F}"/>
              </a:ext>
            </a:extLst>
          </p:cNvPr>
          <p:cNvGraphicFramePr>
            <a:graphicFrameLocks noGrp="1"/>
          </p:cNvGraphicFramePr>
          <p:nvPr>
            <p:ph idx="1"/>
            <p:extLst>
              <p:ext uri="{D42A27DB-BD31-4B8C-83A1-F6EECF244321}">
                <p14:modId xmlns:p14="http://schemas.microsoft.com/office/powerpoint/2010/main" val="4118046081"/>
              </p:ext>
            </p:extLst>
          </p:nvPr>
        </p:nvGraphicFramePr>
        <p:xfrm>
          <a:off x="838200" y="158118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spTree>
    <p:extLst>
      <p:ext uri="{BB962C8B-B14F-4D97-AF65-F5344CB8AC3E}">
        <p14:creationId xmlns:p14="http://schemas.microsoft.com/office/powerpoint/2010/main" val="189657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Forms of power and control</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7</a:t>
            </a:fld>
            <a:endParaRPr lang="en-US"/>
          </a:p>
        </p:txBody>
      </p:sp>
      <p:graphicFrame>
        <p:nvGraphicFramePr>
          <p:cNvPr id="2" name="Content Placeholder 1">
            <a:extLst>
              <a:ext uri="{FF2B5EF4-FFF2-40B4-BE49-F238E27FC236}">
                <a16:creationId xmlns:a16="http://schemas.microsoft.com/office/drawing/2014/main" id="{E5BD92FC-27BF-4A23-852F-F726C257C559}"/>
              </a:ext>
            </a:extLst>
          </p:cNvPr>
          <p:cNvGraphicFramePr>
            <a:graphicFrameLocks noGrp="1"/>
          </p:cNvGraphicFramePr>
          <p:nvPr>
            <p:ph idx="1"/>
            <p:extLst>
              <p:ext uri="{D42A27DB-BD31-4B8C-83A1-F6EECF244321}">
                <p14:modId xmlns:p14="http://schemas.microsoft.com/office/powerpoint/2010/main" val="693053808"/>
              </p:ext>
            </p:extLst>
          </p:nvPr>
        </p:nvGraphicFramePr>
        <p:xfrm>
          <a:off x="838200" y="149068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spTree>
    <p:extLst>
      <p:ext uri="{BB962C8B-B14F-4D97-AF65-F5344CB8AC3E}">
        <p14:creationId xmlns:p14="http://schemas.microsoft.com/office/powerpoint/2010/main" val="336440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Physical</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8</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5" name="Content Placeholder 4">
            <a:extLst>
              <a:ext uri="{FF2B5EF4-FFF2-40B4-BE49-F238E27FC236}">
                <a16:creationId xmlns:a16="http://schemas.microsoft.com/office/drawing/2014/main" id="{9BFBD93B-53B6-49B8-89A5-87F00E3F644E}"/>
              </a:ext>
            </a:extLst>
          </p:cNvPr>
          <p:cNvGraphicFramePr>
            <a:graphicFrameLocks noGrp="1"/>
          </p:cNvGraphicFramePr>
          <p:nvPr>
            <p:ph idx="1"/>
            <p:extLst>
              <p:ext uri="{D42A27DB-BD31-4B8C-83A1-F6EECF244321}">
                <p14:modId xmlns:p14="http://schemas.microsoft.com/office/powerpoint/2010/main" val="998190715"/>
              </p:ext>
            </p:extLst>
          </p:nvPr>
        </p:nvGraphicFramePr>
        <p:xfrm>
          <a:off x="765773" y="1348966"/>
          <a:ext cx="11085214" cy="443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62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9BDC59-EBFF-47C1-ADB6-F5603BF08F51}"/>
              </a:ext>
            </a:extLst>
          </p:cNvPr>
          <p:cNvSpPr>
            <a:spLocks noGrp="1"/>
          </p:cNvSpPr>
          <p:nvPr>
            <p:ph type="title"/>
          </p:nvPr>
        </p:nvSpPr>
        <p:spPr/>
        <p:txBody>
          <a:bodyPr/>
          <a:lstStyle/>
          <a:p>
            <a:r>
              <a:rPr lang="en-US" dirty="0"/>
              <a:t>Emotional/Psychological</a:t>
            </a:r>
          </a:p>
        </p:txBody>
      </p:sp>
      <p:sp>
        <p:nvSpPr>
          <p:cNvPr id="6" name="Date Placeholder 5">
            <a:extLst>
              <a:ext uri="{FF2B5EF4-FFF2-40B4-BE49-F238E27FC236}">
                <a16:creationId xmlns:a16="http://schemas.microsoft.com/office/drawing/2014/main" id="{44EAADCD-46E6-4D6F-9B4E-4BB014DF063D}"/>
              </a:ext>
            </a:extLst>
          </p:cNvPr>
          <p:cNvSpPr>
            <a:spLocks noGrp="1"/>
          </p:cNvSpPr>
          <p:nvPr>
            <p:ph type="dt" sz="half" idx="10"/>
          </p:nvPr>
        </p:nvSpPr>
        <p:spPr/>
        <p:txBody>
          <a:bodyPr/>
          <a:lstStyle/>
          <a:p>
            <a:fld id="{56DDE20E-AE2D-4F54-8CA0-8F8E8590B528}" type="datetime1">
              <a:rPr lang="en-US" smtClean="0"/>
              <a:t>9/23/20</a:t>
            </a:fld>
            <a:endParaRPr lang="en-US"/>
          </a:p>
        </p:txBody>
      </p:sp>
      <p:sp>
        <p:nvSpPr>
          <p:cNvPr id="7" name="Slide Number Placeholder 6">
            <a:extLst>
              <a:ext uri="{FF2B5EF4-FFF2-40B4-BE49-F238E27FC236}">
                <a16:creationId xmlns:a16="http://schemas.microsoft.com/office/drawing/2014/main" id="{60BAF43B-E8DB-4D30-88EE-60BFDA6F7E11}"/>
              </a:ext>
            </a:extLst>
          </p:cNvPr>
          <p:cNvSpPr>
            <a:spLocks noGrp="1"/>
          </p:cNvSpPr>
          <p:nvPr>
            <p:ph type="sldNum" sz="quarter" idx="12"/>
          </p:nvPr>
        </p:nvSpPr>
        <p:spPr/>
        <p:txBody>
          <a:bodyPr/>
          <a:lstStyle/>
          <a:p>
            <a:fld id="{64101CFA-57F1-4FDC-BFFB-9BD835F408A7}" type="slidenum">
              <a:rPr lang="en-US" smtClean="0"/>
              <a:pPr/>
              <a:t>9</a:t>
            </a:fld>
            <a:endParaRPr lang="en-US"/>
          </a:p>
        </p:txBody>
      </p:sp>
      <p:pic>
        <p:nvPicPr>
          <p:cNvPr id="14" name="Content Placeholder 10" descr="A close up of a sign&#10;&#10;Description automatically generated">
            <a:extLst>
              <a:ext uri="{FF2B5EF4-FFF2-40B4-BE49-F238E27FC236}">
                <a16:creationId xmlns:a16="http://schemas.microsoft.com/office/drawing/2014/main" id="{AFD6E364-7F0F-4F2D-93F7-E925C34D1A3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213993" y="5999182"/>
            <a:ext cx="728952" cy="542000"/>
          </a:xfrm>
          <a:prstGeom prst="rect">
            <a:avLst/>
          </a:prstGeom>
          <a:solidFill>
            <a:schemeClr val="bg1"/>
          </a:solidFill>
        </p:spPr>
      </p:pic>
      <p:graphicFrame>
        <p:nvGraphicFramePr>
          <p:cNvPr id="2" name="Content Placeholder 1">
            <a:extLst>
              <a:ext uri="{FF2B5EF4-FFF2-40B4-BE49-F238E27FC236}">
                <a16:creationId xmlns:a16="http://schemas.microsoft.com/office/drawing/2014/main" id="{9D10746E-B1C2-4525-B127-C2AEBEC34822}"/>
              </a:ext>
            </a:extLst>
          </p:cNvPr>
          <p:cNvGraphicFramePr>
            <a:graphicFrameLocks noGrp="1"/>
          </p:cNvGraphicFramePr>
          <p:nvPr>
            <p:ph idx="1"/>
            <p:extLst>
              <p:ext uri="{D42A27DB-BD31-4B8C-83A1-F6EECF244321}">
                <p14:modId xmlns:p14="http://schemas.microsoft.com/office/powerpoint/2010/main" val="2506640108"/>
              </p:ext>
            </p:extLst>
          </p:nvPr>
        </p:nvGraphicFramePr>
        <p:xfrm>
          <a:off x="838199" y="1253330"/>
          <a:ext cx="10515600" cy="4649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863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DFS Brand Colors">
      <a:dk1>
        <a:sysClr val="windowText" lastClr="000000"/>
      </a:dk1>
      <a:lt1>
        <a:sysClr val="window" lastClr="FFFFFF"/>
      </a:lt1>
      <a:dk2>
        <a:srgbClr val="1F3864"/>
      </a:dk2>
      <a:lt2>
        <a:srgbClr val="DEEBF6"/>
      </a:lt2>
      <a:accent1>
        <a:srgbClr val="0083CA"/>
      </a:accent1>
      <a:accent2>
        <a:srgbClr val="F7941D"/>
      </a:accent2>
      <a:accent3>
        <a:srgbClr val="6CBE45"/>
      </a:accent3>
      <a:accent4>
        <a:srgbClr val="CA0E45"/>
      </a:accent4>
      <a:accent5>
        <a:srgbClr val="542E91"/>
      </a:accent5>
      <a:accent6>
        <a:srgbClr val="FFC000"/>
      </a:accent6>
      <a:hlink>
        <a:srgbClr val="48A1FA"/>
      </a:hlink>
      <a:folHlink>
        <a:srgbClr val="C49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3085d01-d77b-4ef6-8b12-1f8953b1de89">FQW3ENWR36CV-20-441</_dlc_DocId>
    <_dlc_DocIdUrl xmlns="f3085d01-d77b-4ef6-8b12-1f8953b1de89">
      <Url>http://fairfaxnet.fairfaxcounty.gov/agencies/DFS/_layouts/15/DocIdRedir.aspx?ID=FQW3ENWR36CV-20-441</Url>
      <Description>FQW3ENWR36CV-20-441</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5544B70C27CD44EB06417359F3ABB0A" ma:contentTypeVersion="2" ma:contentTypeDescription="Create a new document." ma:contentTypeScope="" ma:versionID="7c284b34c5067b43bddf0bd944c7ddc9">
  <xsd:schema xmlns:xsd="http://www.w3.org/2001/XMLSchema" xmlns:xs="http://www.w3.org/2001/XMLSchema" xmlns:p="http://schemas.microsoft.com/office/2006/metadata/properties" xmlns:ns1="http://schemas.microsoft.com/sharepoint/v3" xmlns:ns2="f3085d01-d77b-4ef6-8b12-1f8953b1de89" targetNamespace="http://schemas.microsoft.com/office/2006/metadata/properties" ma:root="true" ma:fieldsID="66d39ebcbaacccb110550552b06f6c07" ns1:_="" ns2:_="">
    <xsd:import namespace="http://schemas.microsoft.com/sharepoint/v3"/>
    <xsd:import namespace="f3085d01-d77b-4ef6-8b12-1f8953b1de8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085d01-d77b-4ef6-8b12-1f8953b1de8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A879E7-3948-4542-A48B-A46A42BD367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3085d01-d77b-4ef6-8b12-1f8953b1de89"/>
    <ds:schemaRef ds:uri="http://www.w3.org/XML/1998/namespace"/>
    <ds:schemaRef ds:uri="http://purl.org/dc/dcmitype/"/>
  </ds:schemaRefs>
</ds:datastoreItem>
</file>

<file path=customXml/itemProps2.xml><?xml version="1.0" encoding="utf-8"?>
<ds:datastoreItem xmlns:ds="http://schemas.openxmlformats.org/officeDocument/2006/customXml" ds:itemID="{1E58490B-67AE-4C4D-B9CA-BDA59AA31CA2}">
  <ds:schemaRefs>
    <ds:schemaRef ds:uri="http://schemas.microsoft.com/sharepoint/v3/contenttype/forms"/>
  </ds:schemaRefs>
</ds:datastoreItem>
</file>

<file path=customXml/itemProps3.xml><?xml version="1.0" encoding="utf-8"?>
<ds:datastoreItem xmlns:ds="http://schemas.openxmlformats.org/officeDocument/2006/customXml" ds:itemID="{D82AD98F-5009-4CC5-A4CD-A042EE17859E}">
  <ds:schemaRefs>
    <ds:schemaRef ds:uri="http://schemas.microsoft.com/sharepoint/events"/>
  </ds:schemaRefs>
</ds:datastoreItem>
</file>

<file path=customXml/itemProps4.xml><?xml version="1.0" encoding="utf-8"?>
<ds:datastoreItem xmlns:ds="http://schemas.openxmlformats.org/officeDocument/2006/customXml" ds:itemID="{FF50B592-A08F-42E1-87BC-4F134C8A9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085d01-d77b-4ef6-8b12-1f8953b1de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2899</TotalTime>
  <Words>1321</Words>
  <Application>Microsoft Macintosh PowerPoint</Application>
  <PresentationFormat>Widescreen</PresentationFormat>
  <Paragraphs>275</Paragraphs>
  <Slides>22</Slides>
  <Notes>4</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22</vt:i4>
      </vt:variant>
    </vt:vector>
  </HeadingPairs>
  <TitlesOfParts>
    <vt:vector size="32" baseType="lpstr">
      <vt:lpstr>Arial</vt:lpstr>
      <vt:lpstr>Calibri</vt:lpstr>
      <vt:lpstr>Wingdings</vt:lpstr>
      <vt:lpstr>Office Theme</vt:lpstr>
      <vt:lpstr>Custom Design</vt:lpstr>
      <vt:lpstr>1_Custom Design</vt:lpstr>
      <vt:lpstr>2_Custom Design</vt:lpstr>
      <vt:lpstr>3_Custom Design</vt:lpstr>
      <vt:lpstr>4_Custom Design</vt:lpstr>
      <vt:lpstr>5_Custom Design</vt:lpstr>
      <vt:lpstr>Domestic Violence 101</vt:lpstr>
      <vt:lpstr>MISSION</vt:lpstr>
      <vt:lpstr>Goals for today</vt:lpstr>
      <vt:lpstr>Language and terms</vt:lpstr>
      <vt:lpstr>Domestic violence</vt:lpstr>
      <vt:lpstr>Domestic violence may include</vt:lpstr>
      <vt:lpstr>Forms of power and control</vt:lpstr>
      <vt:lpstr>Physical</vt:lpstr>
      <vt:lpstr>Emotional/Psychological</vt:lpstr>
      <vt:lpstr>Verbal</vt:lpstr>
      <vt:lpstr>Sexual</vt:lpstr>
      <vt:lpstr>Religious/Spiritual</vt:lpstr>
      <vt:lpstr>Financial</vt:lpstr>
      <vt:lpstr>Cultural/Identity</vt:lpstr>
      <vt:lpstr>Technological</vt:lpstr>
      <vt:lpstr>What it looks like</vt:lpstr>
      <vt:lpstr>What it looks like over time</vt:lpstr>
      <vt:lpstr>You’re the survivor, make a choice</vt:lpstr>
      <vt:lpstr>PowerPoint Presentation</vt:lpstr>
      <vt:lpstr>Barriers to safety</vt:lpstr>
      <vt:lpstr>Additional considerations</vt:lpstr>
      <vt:lpstr>Contact information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Aleman, Ricardo</dc:creator>
  <cp:lastModifiedBy>jeff parnes</cp:lastModifiedBy>
  <cp:revision>43</cp:revision>
  <dcterms:created xsi:type="dcterms:W3CDTF">2019-10-30T17:24:54Z</dcterms:created>
  <dcterms:modified xsi:type="dcterms:W3CDTF">2020-09-23T19:44:44Z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3338f225-c9cd-4bfc-bac5-d86be20cd817</vt:lpwstr>
  </property>
  <property fmtid="{D5CDD505-2E9C-101B-9397-08002B2CF9AE}" pid="3" name="ContentTypeId">
    <vt:lpwstr>0x010100F5544B70C27CD44EB06417359F3ABB0A</vt:lpwstr>
  </property>
</Properties>
</file>