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63" r:id="rId6"/>
    <p:sldId id="267" r:id="rId7"/>
    <p:sldId id="268" r:id="rId8"/>
    <p:sldId id="264" r:id="rId9"/>
    <p:sldId id="259" r:id="rId10"/>
    <p:sldId id="265" r:id="rId11"/>
    <p:sldId id="266" r:id="rId12"/>
    <p:sldId id="270" r:id="rId13"/>
    <p:sldId id="271" r:id="rId14"/>
    <p:sldId id="260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3"/>
    <p:restoredTop sz="96271"/>
  </p:normalViewPr>
  <p:slideViewPr>
    <p:cSldViewPr snapToGrid="0" snapToObjects="1">
      <p:cViewPr varScale="1">
        <p:scale>
          <a:sx n="121" d="100"/>
          <a:sy n="121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90" d="100"/>
          <a:sy n="90" d="100"/>
        </p:scale>
        <p:origin x="8280" y="24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D08F6E-99A1-3945-B8EB-09A4422BA5B4}" type="datetimeFigureOut">
              <a:rPr lang="en-US" smtClean="0"/>
              <a:t>7/27/21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895974-D034-DD4B-A611-66652868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4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85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33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32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550" y="4843463"/>
            <a:ext cx="6649085" cy="38001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72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27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3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5763" y="4507229"/>
            <a:ext cx="6300787" cy="36604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63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02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8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27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48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298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54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95974-D034-DD4B-A611-66652868F1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9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05CA-820C-6F41-A46A-B1B7FDD61F76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41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ED32-15CB-0144-8672-61826975F811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10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97DE3-6408-064E-9296-152F0D28BBAC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6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55531-C58C-7F45-9C06-418AC14DDB84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86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D968-BD53-404D-88F3-1E5F50C91D29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77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AE7C-E737-664C-8E51-3810C61B3145}" type="datetime1">
              <a:rPr lang="en-US" smtClean="0"/>
              <a:t>7/27/21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4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ABE60-4C55-1449-B0FD-243E00ADD07C}" type="datetime1">
              <a:rPr lang="en-US" smtClean="0"/>
              <a:t>7/27/21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95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9934-AFD4-6B4F-9632-26B11E403E00}" type="datetime1">
              <a:rPr lang="en-US" smtClean="0"/>
              <a:t>7/27/21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65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946F-74B2-8544-8E1E-CAA5D3540C88}" type="datetime1">
              <a:rPr lang="en-US" smtClean="0"/>
              <a:t>7/27/21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6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F546-7518-0E43-A687-4AB8A69A179F}" type="datetime1">
              <a:rPr lang="en-US" smtClean="0"/>
              <a:t>7/27/21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91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3FD7BE-22C8-C84D-BF9E-68F07F63A188}" type="datetime1">
              <a:rPr lang="en-US" smtClean="0"/>
              <a:t>7/27/21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31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AA9C7-B209-2F4F-A8B6-D2EE7537A637}" type="datetime1">
              <a:rPr lang="en-US" smtClean="0"/>
              <a:t>7/27/21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14D868F-59E0-B24F-A387-91AD930F59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157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gcc02.safelinks.protection.outlook.com/?url=https%3A%2F%2Fwww.facebook.com%2Fcentrevillefriends&amp;data=04%7C01%7CChristine.Jones%40fairfaxcounty.gov%7Ca4e645faf34f45ad4e9b08d94f9d0cf9%7Ca26156cb5d6f41729d7d934eb0a7b275%7C0%7C0%7C637628358232110073%7CUnknown%7CTWFpbGZsb3d8eyJWIjoiMC4wLjAwMDAiLCJQIjoiV2luMzIiLCJBTiI6Ik1haWwiLCJXVCI6Mn0%3D%7C1000&amp;sdata=Edj1%2BSPvpC%2F2ZfSM74hVDmEExAD1OtOPSEmXKPoAbMk%3D&amp;reserved=0" TargetMode="External"/><Relationship Id="rId3" Type="http://schemas.openxmlformats.org/officeDocument/2006/relationships/hyperlink" Target="https://librarycalendar.fairfaxcounty.gov/calendar?cid=6524&amp;t=m&amp;d=2021-08&amp;cal=6524&amp;cm=3437,3438&amp;inc=0" TargetMode="External"/><Relationship Id="rId7" Type="http://schemas.openxmlformats.org/officeDocument/2006/relationships/hyperlink" Target="https://www.fairfaxcounty.gov/library/branches/centreville-regiona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search.fairfaxcounty.gov/c.php?g=838025&amp;p=5985382" TargetMode="External"/><Relationship Id="rId5" Type="http://schemas.openxmlformats.org/officeDocument/2006/relationships/hyperlink" Target="https://research.fairfaxcounty.gov/memory-depot" TargetMode="External"/><Relationship Id="rId4" Type="http://schemas.openxmlformats.org/officeDocument/2006/relationships/hyperlink" Target="https://research.fairfaxcounty.gov/reading-challenges/YouthSummerReadi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grid.bowers@fairfaxcounty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irfaxcounty.gov/library" TargetMode="External"/><Relationship Id="rId7" Type="http://schemas.openxmlformats.org/officeDocument/2006/relationships/hyperlink" Target="mailto:Ingrid.Bowers@fairfaxcounty.go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ristine.Jones@fairfaxcounty.gov" TargetMode="External"/><Relationship Id="rId5" Type="http://schemas.openxmlformats.org/officeDocument/2006/relationships/hyperlink" Target="mailto:Elena.Ignatenko@fairfaxcounty.gov" TargetMode="External"/><Relationship Id="rId4" Type="http://schemas.openxmlformats.org/officeDocument/2006/relationships/hyperlink" Target="mailto:Elizabeth.Walker@fairfaxcounty.gov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fairfaxcounty.gov/library-board-of-trustees/meeting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56412368-7E6B-4064-B6FA-72DF6DA0C2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8014FE20-9BCC-4219-A8AD-B1C110BD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1A44FA-0359-7144-9816-6411932F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7" y="976508"/>
            <a:ext cx="5525305" cy="2367221"/>
          </a:xfrm>
        </p:spPr>
        <p:txBody>
          <a:bodyPr>
            <a:normAutofit/>
          </a:bodyPr>
          <a:lstStyle/>
          <a:p>
            <a:r>
              <a:rPr lang="en-US" sz="4200" dirty="0"/>
              <a:t>Fairfax County Public Library (FCPL)</a:t>
            </a:r>
            <a:br>
              <a:rPr lang="en-US" sz="4200" dirty="0"/>
            </a:br>
            <a:endParaRPr lang="en-US" sz="4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4B9D29-7D6C-F84F-96EE-A6D950922F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5530919" cy="160657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200" dirty="0"/>
              <a:t>Christine Jones, Deputy Library Director</a:t>
            </a:r>
          </a:p>
          <a:p>
            <a:pPr>
              <a:lnSpc>
                <a:spcPct val="110000"/>
              </a:lnSpc>
            </a:pPr>
            <a:r>
              <a:rPr lang="en-US" sz="1200" dirty="0"/>
              <a:t>Helen Ignatenko, Branch Manager, Centreville Regional Library</a:t>
            </a:r>
          </a:p>
          <a:p>
            <a:pPr>
              <a:lnSpc>
                <a:spcPct val="110000"/>
              </a:lnSpc>
            </a:pPr>
            <a:r>
              <a:rPr lang="en-US" sz="1200" dirty="0"/>
              <a:t>Ingrid Bowers, Branch Manager, Chantilly Regional Library</a:t>
            </a:r>
          </a:p>
          <a:p>
            <a:pPr>
              <a:lnSpc>
                <a:spcPct val="110000"/>
              </a:lnSpc>
            </a:pPr>
            <a:r>
              <a:rPr lang="en-US" sz="1200" dirty="0"/>
              <a:t>Liz Walker, FCPL Board, Trustee</a:t>
            </a:r>
          </a:p>
        </p:txBody>
      </p:sp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id="{A661C966-C6C8-4667-903D-E68521C35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8" y="3528543"/>
            <a:ext cx="55361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6" name="Group 15">
            <a:extLst>
              <a:ext uri="{FF2B5EF4-FFF2-40B4-BE49-F238E27FC236}">
                <a16:creationId xmlns:a16="http://schemas.microsoft.com/office/drawing/2014/main" id="{36439133-030D-427C-AADE-2B48B1991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C11378B-6628-411A-9A79-CF10232D7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17">
              <a:extLst>
                <a:ext uri="{FF2B5EF4-FFF2-40B4-BE49-F238E27FC236}">
                  <a16:creationId xmlns:a16="http://schemas.microsoft.com/office/drawing/2014/main" id="{08E6BF6A-26B8-45E6-887E-FE78A7984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2388B0B-738B-4313-8674-79D97E74A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1624" y="977965"/>
            <a:ext cx="3119444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Library">
            <a:extLst>
              <a:ext uri="{FF2B5EF4-FFF2-40B4-BE49-F238E27FC236}">
                <a16:creationId xmlns:a16="http://schemas.microsoft.com/office/drawing/2014/main" id="{43E01395-4AB0-4197-95FF-3BF6F7BDE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16373" y="1649879"/>
            <a:ext cx="2799103" cy="279910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DF84359-5DD6-461B-9519-90AA2F46C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90BC892-CE86-41EE-8A3B-2178D5170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3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BA660-FEA2-674A-8AA4-8F9DCE4C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Centreville regional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83570-EE90-F04D-ABDF-936D0CD65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0038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Virtual and in-person programming and ELL opportunities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In-person events at Centreville and Chantilly - </a:t>
            </a:r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Library Calendar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Summer Reading Challenge – </a:t>
            </a:r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Youth Summer Reading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Memory Depot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3D Printing</a:t>
            </a:r>
            <a:endParaRPr lang="en-US" sz="8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Curbside Services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Concierge Book Service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Upcoming Friends of the CRL Book Sale - August 7 &amp; 8 </a:t>
            </a:r>
            <a:r>
              <a:rPr lang="en-US" sz="80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https://www.facebook.com/centrevillefriends</a:t>
            </a:r>
            <a:endParaRPr lang="en-US" sz="80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1EAD7-4044-6C48-8355-368E998F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49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180E-A37C-1D48-94B0-D32FB5DFD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Chantilly Regional 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FA77-DE59-324D-A2DC-049D7F47D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7617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Slowly returning to in-person programs.</a:t>
            </a:r>
          </a:p>
          <a:p>
            <a:r>
              <a:rPr lang="en-US" sz="2400" dirty="0"/>
              <a:t>Many virtual programs have been extremely successful!</a:t>
            </a:r>
          </a:p>
          <a:p>
            <a:r>
              <a:rPr lang="en-US" sz="2400" dirty="0"/>
              <a:t>Puzzle swaps – next date August 28</a:t>
            </a:r>
            <a:r>
              <a:rPr lang="en-US" sz="2400" baseline="30000" dirty="0"/>
              <a:t>th</a:t>
            </a:r>
            <a:r>
              <a:rPr lang="en-US" sz="2400" dirty="0"/>
              <a:t>!</a:t>
            </a:r>
          </a:p>
          <a:p>
            <a:r>
              <a:rPr lang="en-US" sz="2400" dirty="0"/>
              <a:t>Take and Makes</a:t>
            </a:r>
          </a:p>
          <a:p>
            <a:r>
              <a:rPr lang="en-US" sz="2400" dirty="0"/>
              <a:t>Students are returning! </a:t>
            </a:r>
          </a:p>
          <a:p>
            <a:r>
              <a:rPr lang="en-US" sz="2400" dirty="0"/>
              <a:t>New Adult Services Manager </a:t>
            </a:r>
          </a:p>
          <a:p>
            <a:r>
              <a:rPr lang="en-US" sz="2400" dirty="0"/>
              <a:t>We want to hear from you! </a:t>
            </a:r>
            <a:r>
              <a:rPr lang="en-US" sz="2400" dirty="0">
                <a:hlinkClick r:id="rId3"/>
              </a:rPr>
              <a:t>Ingrid.bowers@fairfaxcounty.gov</a:t>
            </a:r>
            <a:r>
              <a:rPr lang="en-US" sz="2400" dirty="0"/>
              <a:t> </a:t>
            </a:r>
          </a:p>
          <a:p>
            <a:r>
              <a:rPr lang="en-US" sz="2400" dirty="0"/>
              <a:t>Outreach Events – please invite us!</a:t>
            </a:r>
          </a:p>
          <a:p>
            <a:r>
              <a:rPr lang="en-US" sz="2400" dirty="0"/>
              <a:t>Cinema in the Community! – Next date Saturday, August 14</a:t>
            </a:r>
            <a:r>
              <a:rPr lang="en-US" sz="2400" baseline="30000" dirty="0"/>
              <a:t>th</a:t>
            </a:r>
            <a:r>
              <a:rPr lang="en-US" sz="2400" dirty="0"/>
              <a:t> (Mama Mia!)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49F15-5A62-D244-883F-43146D51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39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5BE6C-C9AF-483B-A9C8-280554A1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Libraries need Community Support -  </a:t>
            </a:r>
            <a:br>
              <a:rPr lang="en-US" dirty="0"/>
            </a:br>
            <a:r>
              <a:rPr lang="en-US" dirty="0"/>
              <a:t>How YOU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5EA32-0BF3-4DD2-B932-C8C49825E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929" y="1825625"/>
            <a:ext cx="11065789" cy="435133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Join a Friends of the Library group.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Donate to the Fairfax Library Foundation.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Support Library budgets.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Share positive library moments/joy on social media including 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NextDoor</a:t>
            </a:r>
            <a:r>
              <a:rPr lang="en-US" dirty="0">
                <a:effectLst/>
                <a:ea typeface="Times New Roman" panose="02020603050405020304" pitchFamily="18" charset="0"/>
              </a:rPr>
              <a:t>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Nominate your favorite library staff for annual recognition; nominations available in February.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</a:rPr>
              <a:t>Enjoy the full benefits of our libraries &amp; encourage others to do so as well.</a:t>
            </a:r>
            <a:endParaRPr lang="en-US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9CE0F-C87F-4455-B1AD-6A67C46E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5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3F76-A262-4F4D-B7BC-E932718DF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Resources &amp;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C9DAD-AB31-4580-86AC-89618F419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New </a:t>
            </a:r>
            <a:r>
              <a:rPr lang="en-US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h</a:t>
            </a: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ours, effective June 7, 2021</a:t>
            </a:r>
            <a:endParaRPr lang="en-US" sz="1600" i="1" u="sng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i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Regional Branches</a:t>
            </a:r>
            <a:r>
              <a:rPr lang="en-US" sz="16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				</a:t>
            </a:r>
            <a:r>
              <a:rPr lang="en-US" sz="1600" i="1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Community Branches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Monday-Wednesday 10 AM to 9 PM			Monday-Tuesday        10 AM to 9 PM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Thursday-Sunday       10 AM to 6 PM			Wednesday-Saturday 10 AM to 6 PM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000000"/>
                </a:solidFill>
                <a:ea typeface="Calibri" panose="020F0502020204030204" pitchFamily="34" charset="0"/>
              </a:rPr>
              <a:t>						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Closed Sundays </a:t>
            </a:r>
            <a:endParaRPr lang="en-US" sz="16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www.fairfaxcounty.gov/library</a:t>
            </a:r>
            <a:endParaRPr lang="en-US" sz="2800" dirty="0"/>
          </a:p>
          <a:p>
            <a:pPr marL="0" indent="0">
              <a:buNone/>
            </a:pPr>
            <a:r>
              <a:rPr lang="en-US" sz="1600" dirty="0"/>
              <a:t>Branch Out, FCPL’s quarterly magazine			</a:t>
            </a:r>
            <a:r>
              <a:rPr lang="en-US" sz="1600" u="sng" dirty="0" err="1">
                <a:solidFill>
                  <a:srgbClr val="FF0000"/>
                </a:solidFill>
              </a:rPr>
              <a:t>Jessica.Hudson@fairfaxcounty.gov</a:t>
            </a:r>
            <a:endParaRPr lang="en-US" sz="1600" u="sng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hlinkClick r:id="rId4"/>
              </a:rPr>
              <a:t>Elizabeth.Walker@fairfaxcounty.gov</a:t>
            </a:r>
            <a:r>
              <a:rPr lang="en-US" sz="1600" dirty="0"/>
              <a:t> 			</a:t>
            </a:r>
            <a:r>
              <a:rPr lang="en-US" sz="1600" dirty="0">
                <a:hlinkClick r:id="rId5"/>
              </a:rPr>
              <a:t>Elena.Ignatenko@fairfaxcounty.gov</a:t>
            </a:r>
            <a:r>
              <a:rPr lang="en-US" sz="16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hlinkClick r:id="rId6"/>
              </a:rPr>
              <a:t>Christine.Jones@fairfaxcounty.gov</a:t>
            </a:r>
            <a:r>
              <a:rPr lang="en-US" sz="1600" dirty="0"/>
              <a:t> 			</a:t>
            </a:r>
            <a:r>
              <a:rPr lang="en-US" sz="1600" dirty="0">
                <a:hlinkClick r:id="rId7"/>
              </a:rPr>
              <a:t>Ingrid.Bowers@fairfaxcounty.gov</a:t>
            </a:r>
            <a:r>
              <a:rPr lang="en-US" sz="16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999F7-3B2E-4F77-A1EF-DD9E4440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1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020B-79C1-6B4C-89EE-5E9B05DFD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47A2-C813-514C-899B-2809C4F8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else would you like to know?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246BC-4F7A-394E-9268-C914AB7D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7EC34-D972-154D-8579-1A85DFA9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EA5A4-8767-4F41-95DE-3D2339307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Introductions					Liz Walker</a:t>
            </a:r>
          </a:p>
          <a:p>
            <a:r>
              <a:rPr lang="en-US" dirty="0"/>
              <a:t>Fairfax County Public Library – Overview		Christine Jones</a:t>
            </a:r>
          </a:p>
          <a:p>
            <a:r>
              <a:rPr lang="en-US" dirty="0"/>
              <a:t>Library Board/Trustee Role			Liz Walker</a:t>
            </a:r>
          </a:p>
          <a:p>
            <a:r>
              <a:rPr lang="en-US" dirty="0"/>
              <a:t>Centreville Regional Library 			Helen </a:t>
            </a:r>
            <a:r>
              <a:rPr lang="en-US" dirty="0" err="1"/>
              <a:t>Ignatenko</a:t>
            </a:r>
            <a:endParaRPr lang="en-US" dirty="0"/>
          </a:p>
          <a:p>
            <a:r>
              <a:rPr lang="en-US" dirty="0"/>
              <a:t>Chantilly Regional Library			Ingrid Bowers</a:t>
            </a:r>
          </a:p>
          <a:p>
            <a:r>
              <a:rPr lang="en-US" dirty="0"/>
              <a:t>Final Remarks					Liz Walker</a:t>
            </a:r>
          </a:p>
          <a:p>
            <a:r>
              <a:rPr lang="en-US" dirty="0"/>
              <a:t>Q&amp;A						All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820E1-BB08-AB48-B9CD-AB9342A0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8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5EF2-3B26-FC47-9AC2-F4CC13CC5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FCPL</a:t>
            </a:r>
          </a:p>
        </p:txBody>
      </p:sp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8C741A5A-C364-41AA-9099-1CD0B3E46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76060" y="1981735"/>
            <a:ext cx="4095750" cy="17970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87722-8051-A049-9631-79225E04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 descr="A picture containing text, tool&#10;&#10;Description automatically generated">
            <a:extLst>
              <a:ext uri="{FF2B5EF4-FFF2-40B4-BE49-F238E27FC236}">
                <a16:creationId xmlns:a16="http://schemas.microsoft.com/office/drawing/2014/main" id="{02CC9276-5BFA-454C-9E2F-6CC3BE62EC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4133" y="3890654"/>
            <a:ext cx="1117396" cy="1826854"/>
          </a:xfrm>
          <a:prstGeom prst="rect">
            <a:avLst/>
          </a:prstGeom>
        </p:spPr>
      </p:pic>
      <p:pic>
        <p:nvPicPr>
          <p:cNvPr id="10" name="Picture 9" descr="A picture containing box&#10;&#10;Description automatically generated">
            <a:extLst>
              <a:ext uri="{FF2B5EF4-FFF2-40B4-BE49-F238E27FC236}">
                <a16:creationId xmlns:a16="http://schemas.microsoft.com/office/drawing/2014/main" id="{7C9343EA-FDAC-4908-B84E-241790532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8541" y="1939207"/>
            <a:ext cx="1386314" cy="1918929"/>
          </a:xfrm>
          <a:prstGeom prst="rect">
            <a:avLst/>
          </a:prstGeom>
        </p:spPr>
      </p:pic>
      <p:pic>
        <p:nvPicPr>
          <p:cNvPr id="14" name="Picture 13" descr="Text&#10;&#10;Description automatically generated with low confidence">
            <a:extLst>
              <a:ext uri="{FF2B5EF4-FFF2-40B4-BE49-F238E27FC236}">
                <a16:creationId xmlns:a16="http://schemas.microsoft.com/office/drawing/2014/main" id="{E9A6E0DF-D700-4782-9664-D55C0CD5BD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6764" y="3977646"/>
            <a:ext cx="3448090" cy="173986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43B1ED7-5E06-40EB-8B1C-FF7AB636F3B2}"/>
              </a:ext>
            </a:extLst>
          </p:cNvPr>
          <p:cNvSpPr txBox="1"/>
          <p:nvPr/>
        </p:nvSpPr>
        <p:spPr>
          <a:xfrm>
            <a:off x="1233378" y="2495105"/>
            <a:ext cx="479173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23 branches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Open 7 days per week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Largest library system in VA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Per capita cost to residents: 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$25.55 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year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Supported by Fairfax County, Friends, Fairfax Library Foundation, &amp; community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5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03E22-7CE8-9A4E-96E1-E84EFDF07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FCPL, Board of Trustees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A45DD-2AB5-CF44-A40B-AC9F980CD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Board represents the citizens of the entire county and city, keeping them informed of library matters and bringing their needs to the attention of the Board of Supervisors.  </a:t>
            </a:r>
          </a:p>
          <a:p>
            <a:r>
              <a:rPr lang="en-US" dirty="0"/>
              <a:t>Responsible for library policies and for making budget recommendations to the Board of Supervisors.</a:t>
            </a:r>
          </a:p>
          <a:p>
            <a:r>
              <a:rPr lang="en-US" dirty="0"/>
              <a:t>Selects and appoints the Library Director, Jessica Hudson.  </a:t>
            </a:r>
          </a:p>
          <a:p>
            <a:r>
              <a:rPr lang="en-US" dirty="0"/>
              <a:t>Responsible for recognizing individuals and organizations for service and support of the Library system.</a:t>
            </a:r>
          </a:p>
          <a:p>
            <a:r>
              <a:rPr lang="en-US" dirty="0"/>
              <a:t>Twelve-member volunteer Board made up of one member from each of the nine supervisory districts in Fairfax County, one member at-large (approved by the Chairperson of the Board), one member from the City of Fairfax Council and one member nominated by the Fairfax County School Board.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7E0DE-27A8-7549-9C19-7631E478F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3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0A24-B432-564A-83CC-AE6E0A336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Board, Current Membership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63C618-342C-F44E-B463-55B53BA2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FY2021 Group Photo + Headshots">
            <a:extLst>
              <a:ext uri="{FF2B5EF4-FFF2-40B4-BE49-F238E27FC236}">
                <a16:creationId xmlns:a16="http://schemas.microsoft.com/office/drawing/2014/main" id="{142E1773-7132-47EB-AF4D-3AFA75D5AC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246" y="2016125"/>
            <a:ext cx="5165832" cy="34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08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76B80-F5FA-EE43-B61D-0B09A103D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Board of Trustees,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5F2C5-7D55-A744-8236-4C841A2CE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Chair is Fran Millhouser, Mason District;  Vice Chair is Brian Engler, Braddock District.</a:t>
            </a:r>
          </a:p>
          <a:p>
            <a:r>
              <a:rPr lang="en-US" dirty="0"/>
              <a:t>Four standing working Committees:  Finance, Outreach, Policy and Fairfax Library Foundation.</a:t>
            </a:r>
          </a:p>
          <a:p>
            <a:r>
              <a:rPr lang="en-US" dirty="0"/>
              <a:t>Currently have two temporary, ad hoc Committees: eBook Advocacy Legislative Initiative and Library Fine Review Committee.</a:t>
            </a:r>
          </a:p>
          <a:p>
            <a:r>
              <a:rPr lang="en-US" dirty="0"/>
              <a:t>There are 23 policies ranging from using special library facilities, displays and handouts, volunteering, soliciting and selling, etc.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FB93-271C-7A4C-8096-58D8D8A7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6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B193-9D65-2F44-BE7F-DA58F8C6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Sully Board of Trustee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955D-1EE4-2745-A8CF-A6F164A20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Sully District has two regional libraries:  Centreville and Chantilly.</a:t>
            </a:r>
          </a:p>
          <a:p>
            <a:r>
              <a:rPr lang="en-US" dirty="0"/>
              <a:t>As your representative to the Board, I serve on the Finance Committee and the Foundation Committee; also, on the temporary Library Fine Review Committee.</a:t>
            </a:r>
          </a:p>
          <a:p>
            <a:r>
              <a:rPr lang="en-US" dirty="0"/>
              <a:t>In the recent past also served on the Recognition Committee (recognizing staff achievements).</a:t>
            </a:r>
          </a:p>
          <a:p>
            <a:r>
              <a:rPr lang="en-US" dirty="0"/>
              <a:t>Future plan is to become involved with the Centreville Library Friends Group.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22BF52-133B-524A-AE72-2F0D2DA2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8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65AB-783C-7946-829A-F38C18AC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Board,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81986-F36E-2C4F-9EDB-6D78139E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Meet the second Wed. of each month, except August.  Most meetings are at 7 PM.</a:t>
            </a:r>
          </a:p>
          <a:p>
            <a:pPr lvl="1"/>
            <a:r>
              <a:rPr lang="en-US" dirty="0"/>
              <a:t>Meet at George Mason Regional Library in Annandale.</a:t>
            </a:r>
          </a:p>
          <a:p>
            <a:pPr lvl="1"/>
            <a:r>
              <a:rPr lang="en-US" dirty="0"/>
              <a:t>Public and press are invited to attend.</a:t>
            </a:r>
          </a:p>
          <a:p>
            <a:pPr lvl="1"/>
            <a:r>
              <a:rPr lang="en-US" dirty="0"/>
              <a:t>Maximum of ten people may register to speak at board meetings; to register to speak, call 703.324.8324.</a:t>
            </a:r>
          </a:p>
          <a:p>
            <a:pPr lvl="1"/>
            <a:r>
              <a:rPr lang="en-US" dirty="0"/>
              <a:t>To request an interpreter for individuals who are deaf or hard of hearing, contact the George Mason branch two weeks prior to meeting date.   </a:t>
            </a:r>
          </a:p>
          <a:p>
            <a:pPr lvl="1"/>
            <a:r>
              <a:rPr lang="en-US" dirty="0"/>
              <a:t>Meeting materials and minutes are posted online, </a:t>
            </a:r>
            <a:r>
              <a:rPr lang="en-US" dirty="0">
                <a:hlinkClick r:id="rId3"/>
              </a:rPr>
              <a:t>https://research.fairfaxcounty.gov/library-board-of-trustees/meetings</a:t>
            </a:r>
            <a:r>
              <a:rPr lang="en-US" dirty="0"/>
              <a:t>. 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Annual Report for FY2020 is also online, covers Jul 1, 2019, thru Jun 30, 2020.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EC685-6F3C-F045-8422-EF47CABD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1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50B9-698A-6946-AB0F-BB1792769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Board,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BC3B7-1595-274E-A9F5-17572AA5E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Priorities – support the library’s strategic plan.  </a:t>
            </a:r>
          </a:p>
          <a:p>
            <a:pPr lvl="1"/>
            <a:r>
              <a:rPr lang="en-US" dirty="0"/>
              <a:t>FCPL Strategic Plan and Fairfax County Strategic Plan will be updated later this year.</a:t>
            </a:r>
          </a:p>
          <a:p>
            <a:pPr lvl="1"/>
            <a:r>
              <a:rPr lang="en-US" dirty="0"/>
              <a:t>Three priorities:  Technology, focused on areas of innovation and access; collection development (print and digital collections); localized programming supported by demographic or community interest.</a:t>
            </a:r>
          </a:p>
          <a:p>
            <a:r>
              <a:rPr lang="en-US" dirty="0"/>
              <a:t>The Board’s main priority for the past few years has been to advocate for expanded and consistent hours across all branches.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AB5FBD-C249-6C46-BDFD-388E0DF6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868F-59E0-B24F-A387-91AD930F59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1999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3478</TotalTime>
  <Words>1003</Words>
  <Application>Microsoft Macintosh PowerPoint</Application>
  <PresentationFormat>Widescreen</PresentationFormat>
  <Paragraphs>116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Times New Roman</vt:lpstr>
      <vt:lpstr>Gallery</vt:lpstr>
      <vt:lpstr>Fairfax County Public Library (FCPL) </vt:lpstr>
      <vt:lpstr> Agenda</vt:lpstr>
      <vt:lpstr>Overview of FCPL</vt:lpstr>
      <vt:lpstr>FCPL, Board of Trustees</vt:lpstr>
      <vt:lpstr>Library Board, Current Membership</vt:lpstr>
      <vt:lpstr>Library Board of Trustees, Continued</vt:lpstr>
      <vt:lpstr>Sully Board of Trustee Involvement</vt:lpstr>
      <vt:lpstr>Library Board, Meetings</vt:lpstr>
      <vt:lpstr>Library Board, continued</vt:lpstr>
      <vt:lpstr>Centreville regional library</vt:lpstr>
      <vt:lpstr>Chantilly Regional  Library</vt:lpstr>
      <vt:lpstr>Libraries need Community Support -   How YOU Can Help</vt:lpstr>
      <vt:lpstr>Library Resources &amp; Information</vt:lpstr>
      <vt:lpstr>Questions &amp; Answers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Fairfax County Public Library (FCPL)</dc:title>
  <dc:creator>Liz Walker</dc:creator>
  <cp:lastModifiedBy>jeff parnes</cp:lastModifiedBy>
  <cp:revision>67</cp:revision>
  <cp:lastPrinted>2021-07-27T23:49:30Z</cp:lastPrinted>
  <dcterms:created xsi:type="dcterms:W3CDTF">2021-07-20T19:25:26Z</dcterms:created>
  <dcterms:modified xsi:type="dcterms:W3CDTF">2021-07-28T00:12:49Z</dcterms:modified>
</cp:coreProperties>
</file>